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14"/>
  </p:notesMasterIdLst>
  <p:handoutMasterIdLst>
    <p:handoutMasterId r:id="rId15"/>
  </p:handoutMasterIdLst>
  <p:sldIdLst>
    <p:sldId id="315" r:id="rId2"/>
    <p:sldId id="347" r:id="rId3"/>
    <p:sldId id="357" r:id="rId4"/>
    <p:sldId id="335" r:id="rId5"/>
    <p:sldId id="352" r:id="rId6"/>
    <p:sldId id="362" r:id="rId7"/>
    <p:sldId id="358" r:id="rId8"/>
    <p:sldId id="359" r:id="rId9"/>
    <p:sldId id="363" r:id="rId10"/>
    <p:sldId id="361" r:id="rId11"/>
    <p:sldId id="364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91CE"/>
    <a:srgbClr val="F2A10E"/>
    <a:srgbClr val="F08B10"/>
    <a:srgbClr val="EA5A14"/>
    <a:srgbClr val="E89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4ABF4-B860-485C-8925-3CB498668C08}" v="27" dt="2022-02-14T08:51:12.985"/>
    <p1510:client id="{21FEFB0E-4940-4FC1-B57F-76CB993FDA5D}" v="235" dt="2022-02-14T08:40:56.507"/>
    <p1510:client id="{3DCB26DF-0473-40B4-B14D-8F2D2305EFA0}" v="10" dt="2022-02-14T08:42:46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Stredný štýl 4 - zvýrazneni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3759" autoAdjust="0"/>
  </p:normalViewPr>
  <p:slideViewPr>
    <p:cSldViewPr snapToGrid="0">
      <p:cViewPr varScale="1">
        <p:scale>
          <a:sx n="93" d="100"/>
          <a:sy n="93" d="100"/>
        </p:scale>
        <p:origin x="5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seh Tereza" userId="S::tereza.cseh@enviro.gov.sk::80a57f58-bcf8-41da-896e-922b2a600502" providerId="AD" clId="Web-{21FEFB0E-4940-4FC1-B57F-76CB993FDA5D}"/>
    <pc:docChg chg="modSld sldOrd">
      <pc:chgData name="Cseh Tereza" userId="S::tereza.cseh@enviro.gov.sk::80a57f58-bcf8-41da-896e-922b2a600502" providerId="AD" clId="Web-{21FEFB0E-4940-4FC1-B57F-76CB993FDA5D}" dt="2022-02-14T08:40:56.507" v="222" actId="1076"/>
      <pc:docMkLst>
        <pc:docMk/>
      </pc:docMkLst>
      <pc:sldChg chg="addSp delSp modSp">
        <pc:chgData name="Cseh Tereza" userId="S::tereza.cseh@enviro.gov.sk::80a57f58-bcf8-41da-896e-922b2a600502" providerId="AD" clId="Web-{21FEFB0E-4940-4FC1-B57F-76CB993FDA5D}" dt="2022-02-14T08:40:56.507" v="222" actId="1076"/>
        <pc:sldMkLst>
          <pc:docMk/>
          <pc:sldMk cId="594616968" sldId="268"/>
        </pc:sldMkLst>
        <pc:spChg chg="mod">
          <ac:chgData name="Cseh Tereza" userId="S::tereza.cseh@enviro.gov.sk::80a57f58-bcf8-41da-896e-922b2a600502" providerId="AD" clId="Web-{21FEFB0E-4940-4FC1-B57F-76CB993FDA5D}" dt="2022-02-14T08:40:43.944" v="221" actId="14100"/>
          <ac:spMkLst>
            <pc:docMk/>
            <pc:sldMk cId="594616968" sldId="268"/>
            <ac:spMk id="2" creationId="{00000000-0000-0000-0000-000000000000}"/>
          </ac:spMkLst>
        </pc:spChg>
        <pc:spChg chg="mod">
          <ac:chgData name="Cseh Tereza" userId="S::tereza.cseh@enviro.gov.sk::80a57f58-bcf8-41da-896e-922b2a600502" providerId="AD" clId="Web-{21FEFB0E-4940-4FC1-B57F-76CB993FDA5D}" dt="2022-02-14T08:40:26.303" v="219" actId="1076"/>
          <ac:spMkLst>
            <pc:docMk/>
            <pc:sldMk cId="594616968" sldId="268"/>
            <ac:spMk id="4" creationId="{00000000-0000-0000-0000-000000000000}"/>
          </ac:spMkLst>
        </pc:spChg>
        <pc:spChg chg="mod">
          <ac:chgData name="Cseh Tereza" userId="S::tereza.cseh@enviro.gov.sk::80a57f58-bcf8-41da-896e-922b2a600502" providerId="AD" clId="Web-{21FEFB0E-4940-4FC1-B57F-76CB993FDA5D}" dt="2022-02-14T08:40:56.507" v="222" actId="1076"/>
          <ac:spMkLst>
            <pc:docMk/>
            <pc:sldMk cId="594616968" sldId="268"/>
            <ac:spMk id="5" creationId="{00000000-0000-0000-0000-000000000000}"/>
          </ac:spMkLst>
        </pc:spChg>
        <pc:picChg chg="del">
          <ac:chgData name="Cseh Tereza" userId="S::tereza.cseh@enviro.gov.sk::80a57f58-bcf8-41da-896e-922b2a600502" providerId="AD" clId="Web-{21FEFB0E-4940-4FC1-B57F-76CB993FDA5D}" dt="2022-02-14T08:19:05.409" v="0"/>
          <ac:picMkLst>
            <pc:docMk/>
            <pc:sldMk cId="594616968" sldId="268"/>
            <ac:picMk id="6" creationId="{00000000-0000-0000-0000-000000000000}"/>
          </ac:picMkLst>
        </pc:picChg>
        <pc:picChg chg="del">
          <ac:chgData name="Cseh Tereza" userId="S::tereza.cseh@enviro.gov.sk::80a57f58-bcf8-41da-896e-922b2a600502" providerId="AD" clId="Web-{21FEFB0E-4940-4FC1-B57F-76CB993FDA5D}" dt="2022-02-14T08:19:07.549" v="1"/>
          <ac:picMkLst>
            <pc:docMk/>
            <pc:sldMk cId="594616968" sldId="268"/>
            <ac:picMk id="7" creationId="{00000000-0000-0000-0000-000000000000}"/>
          </ac:picMkLst>
        </pc:picChg>
        <pc:picChg chg="add">
          <ac:chgData name="Cseh Tereza" userId="S::tereza.cseh@enviro.gov.sk::80a57f58-bcf8-41da-896e-922b2a600502" providerId="AD" clId="Web-{21FEFB0E-4940-4FC1-B57F-76CB993FDA5D}" dt="2022-02-14T08:19:59.988" v="5"/>
          <ac:picMkLst>
            <pc:docMk/>
            <pc:sldMk cId="594616968" sldId="268"/>
            <ac:picMk id="9" creationId="{CDD6F7F8-03CC-42F6-8218-B0BAABE2544D}"/>
          </ac:picMkLst>
        </pc:picChg>
      </pc:sldChg>
      <pc:sldChg chg="modSp">
        <pc:chgData name="Cseh Tereza" userId="S::tereza.cseh@enviro.gov.sk::80a57f58-bcf8-41da-896e-922b2a600502" providerId="AD" clId="Web-{21FEFB0E-4940-4FC1-B57F-76CB993FDA5D}" dt="2022-02-14T08:35:32.635" v="100" actId="20577"/>
        <pc:sldMkLst>
          <pc:docMk/>
          <pc:sldMk cId="3582787116" sldId="282"/>
        </pc:sldMkLst>
        <pc:spChg chg="mod">
          <ac:chgData name="Cseh Tereza" userId="S::tereza.cseh@enviro.gov.sk::80a57f58-bcf8-41da-896e-922b2a600502" providerId="AD" clId="Web-{21FEFB0E-4940-4FC1-B57F-76CB993FDA5D}" dt="2022-02-14T08:19:31.831" v="4" actId="20577"/>
          <ac:spMkLst>
            <pc:docMk/>
            <pc:sldMk cId="3582787116" sldId="282"/>
            <ac:spMk id="2" creationId="{00000000-0000-0000-0000-000000000000}"/>
          </ac:spMkLst>
        </pc:spChg>
        <pc:spChg chg="mod">
          <ac:chgData name="Cseh Tereza" userId="S::tereza.cseh@enviro.gov.sk::80a57f58-bcf8-41da-896e-922b2a600502" providerId="AD" clId="Web-{21FEFB0E-4940-4FC1-B57F-76CB993FDA5D}" dt="2022-02-14T08:35:32.635" v="100" actId="20577"/>
          <ac:spMkLst>
            <pc:docMk/>
            <pc:sldMk cId="3582787116" sldId="282"/>
            <ac:spMk id="3" creationId="{00000000-0000-0000-0000-000000000000}"/>
          </ac:spMkLst>
        </pc:spChg>
      </pc:sldChg>
      <pc:sldChg chg="addSp delSp modSp mod modClrScheme chgLayout">
        <pc:chgData name="Cseh Tereza" userId="S::tereza.cseh@enviro.gov.sk::80a57f58-bcf8-41da-896e-922b2a600502" providerId="AD" clId="Web-{21FEFB0E-4940-4FC1-B57F-76CB993FDA5D}" dt="2022-02-14T08:24:09.994" v="46" actId="14100"/>
        <pc:sldMkLst>
          <pc:docMk/>
          <pc:sldMk cId="2958588009" sldId="299"/>
        </pc:sldMkLst>
        <pc:spChg chg="mod ord">
          <ac:chgData name="Cseh Tereza" userId="S::tereza.cseh@enviro.gov.sk::80a57f58-bcf8-41da-896e-922b2a600502" providerId="AD" clId="Web-{21FEFB0E-4940-4FC1-B57F-76CB993FDA5D}" dt="2022-02-14T08:22:39.648" v="37"/>
          <ac:spMkLst>
            <pc:docMk/>
            <pc:sldMk cId="2958588009" sldId="299"/>
            <ac:spMk id="2" creationId="{00000000-0000-0000-0000-000000000000}"/>
          </ac:spMkLst>
        </pc:spChg>
        <pc:spChg chg="add del mod">
          <ac:chgData name="Cseh Tereza" userId="S::tereza.cseh@enviro.gov.sk::80a57f58-bcf8-41da-896e-922b2a600502" providerId="AD" clId="Web-{21FEFB0E-4940-4FC1-B57F-76CB993FDA5D}" dt="2022-02-14T08:22:46.383" v="38"/>
          <ac:spMkLst>
            <pc:docMk/>
            <pc:sldMk cId="2958588009" sldId="299"/>
            <ac:spMk id="3" creationId="{42D7F019-903C-4C6F-86ED-FE0F21238177}"/>
          </ac:spMkLst>
        </pc:spChg>
        <pc:spChg chg="add mod ord">
          <ac:chgData name="Cseh Tereza" userId="S::tereza.cseh@enviro.gov.sk::80a57f58-bcf8-41da-896e-922b2a600502" providerId="AD" clId="Web-{21FEFB0E-4940-4FC1-B57F-76CB993FDA5D}" dt="2022-02-14T08:22:48.383" v="40" actId="20577"/>
          <ac:spMkLst>
            <pc:docMk/>
            <pc:sldMk cId="2958588009" sldId="299"/>
            <ac:spMk id="4" creationId="{9FE30D51-ABA4-4D9C-980A-DD60F6208275}"/>
          </ac:spMkLst>
        </pc:spChg>
        <pc:spChg chg="mod">
          <ac:chgData name="Cseh Tereza" userId="S::tereza.cseh@enviro.gov.sk::80a57f58-bcf8-41da-896e-922b2a600502" providerId="AD" clId="Web-{21FEFB0E-4940-4FC1-B57F-76CB993FDA5D}" dt="2022-02-14T08:22:32.226" v="36" actId="20577"/>
          <ac:spMkLst>
            <pc:docMk/>
            <pc:sldMk cId="2958588009" sldId="299"/>
            <ac:spMk id="6" creationId="{00000000-0000-0000-0000-000000000000}"/>
          </ac:spMkLst>
        </pc:spChg>
        <pc:spChg chg="add mod ord">
          <ac:chgData name="Cseh Tereza" userId="S::tereza.cseh@enviro.gov.sk::80a57f58-bcf8-41da-896e-922b2a600502" providerId="AD" clId="Web-{21FEFB0E-4940-4FC1-B57F-76CB993FDA5D}" dt="2022-02-14T08:22:56.055" v="43" actId="14100"/>
          <ac:spMkLst>
            <pc:docMk/>
            <pc:sldMk cId="2958588009" sldId="299"/>
            <ac:spMk id="8" creationId="{C999ABAE-C4F4-49CC-9D9A-6943DF327C9A}"/>
          </ac:spMkLst>
        </pc:spChg>
        <pc:picChg chg="del">
          <ac:chgData name="Cseh Tereza" userId="S::tereza.cseh@enviro.gov.sk::80a57f58-bcf8-41da-896e-922b2a600502" providerId="AD" clId="Web-{21FEFB0E-4940-4FC1-B57F-76CB993FDA5D}" dt="2022-02-14T08:22:25.648" v="35"/>
          <ac:picMkLst>
            <pc:docMk/>
            <pc:sldMk cId="2958588009" sldId="299"/>
            <ac:picMk id="7" creationId="{00000000-0000-0000-0000-000000000000}"/>
          </ac:picMkLst>
        </pc:picChg>
        <pc:picChg chg="add mod">
          <ac:chgData name="Cseh Tereza" userId="S::tereza.cseh@enviro.gov.sk::80a57f58-bcf8-41da-896e-922b2a600502" providerId="AD" clId="Web-{21FEFB0E-4940-4FC1-B57F-76CB993FDA5D}" dt="2022-02-14T08:24:09.994" v="46" actId="14100"/>
          <ac:picMkLst>
            <pc:docMk/>
            <pc:sldMk cId="2958588009" sldId="299"/>
            <ac:picMk id="9" creationId="{AA0EEF1B-B0E3-4240-919D-3CE357985DDE}"/>
          </ac:picMkLst>
        </pc:picChg>
      </pc:sldChg>
      <pc:sldChg chg="addSp modSp">
        <pc:chgData name="Cseh Tereza" userId="S::tereza.cseh@enviro.gov.sk::80a57f58-bcf8-41da-896e-922b2a600502" providerId="AD" clId="Web-{21FEFB0E-4940-4FC1-B57F-76CB993FDA5D}" dt="2022-02-14T08:34:55.540" v="98" actId="14100"/>
        <pc:sldMkLst>
          <pc:docMk/>
          <pc:sldMk cId="208261348" sldId="305"/>
        </pc:sldMkLst>
        <pc:spChg chg="add mod">
          <ac:chgData name="Cseh Tereza" userId="S::tereza.cseh@enviro.gov.sk::80a57f58-bcf8-41da-896e-922b2a600502" providerId="AD" clId="Web-{21FEFB0E-4940-4FC1-B57F-76CB993FDA5D}" dt="2022-02-14T08:24:24.651" v="60" actId="20577"/>
          <ac:spMkLst>
            <pc:docMk/>
            <pc:sldMk cId="208261348" sldId="305"/>
            <ac:spMk id="13" creationId="{95C2433C-3501-45DE-8B72-CD12F71016F4}"/>
          </ac:spMkLst>
        </pc:spChg>
        <pc:picChg chg="mod">
          <ac:chgData name="Cseh Tereza" userId="S::tereza.cseh@enviro.gov.sk::80a57f58-bcf8-41da-896e-922b2a600502" providerId="AD" clId="Web-{21FEFB0E-4940-4FC1-B57F-76CB993FDA5D}" dt="2022-02-14T08:34:41.571" v="94" actId="14100"/>
          <ac:picMkLst>
            <pc:docMk/>
            <pc:sldMk cId="208261348" sldId="305"/>
            <ac:picMk id="2" creationId="{00000000-0000-0000-0000-000000000000}"/>
          </ac:picMkLst>
        </pc:picChg>
        <pc:picChg chg="mod">
          <ac:chgData name="Cseh Tereza" userId="S::tereza.cseh@enviro.gov.sk::80a57f58-bcf8-41da-896e-922b2a600502" providerId="AD" clId="Web-{21FEFB0E-4940-4FC1-B57F-76CB993FDA5D}" dt="2022-02-14T08:34:53.775" v="97" actId="14100"/>
          <ac:picMkLst>
            <pc:docMk/>
            <pc:sldMk cId="208261348" sldId="305"/>
            <ac:picMk id="6" creationId="{00000000-0000-0000-0000-000000000000}"/>
          </ac:picMkLst>
        </pc:picChg>
        <pc:picChg chg="mod">
          <ac:chgData name="Cseh Tereza" userId="S::tereza.cseh@enviro.gov.sk::80a57f58-bcf8-41da-896e-922b2a600502" providerId="AD" clId="Web-{21FEFB0E-4940-4FC1-B57F-76CB993FDA5D}" dt="2022-02-14T08:34:30.883" v="91" actId="1076"/>
          <ac:picMkLst>
            <pc:docMk/>
            <pc:sldMk cId="208261348" sldId="305"/>
            <ac:picMk id="7" creationId="{00000000-0000-0000-0000-000000000000}"/>
          </ac:picMkLst>
        </pc:picChg>
        <pc:picChg chg="mod">
          <ac:chgData name="Cseh Tereza" userId="S::tereza.cseh@enviro.gov.sk::80a57f58-bcf8-41da-896e-922b2a600502" providerId="AD" clId="Web-{21FEFB0E-4940-4FC1-B57F-76CB993FDA5D}" dt="2022-02-14T08:34:36.290" v="92" actId="14100"/>
          <ac:picMkLst>
            <pc:docMk/>
            <pc:sldMk cId="208261348" sldId="305"/>
            <ac:picMk id="9" creationId="{00000000-0000-0000-0000-000000000000}"/>
          </ac:picMkLst>
        </pc:picChg>
        <pc:picChg chg="mod">
          <ac:chgData name="Cseh Tereza" userId="S::tereza.cseh@enviro.gov.sk::80a57f58-bcf8-41da-896e-922b2a600502" providerId="AD" clId="Web-{21FEFB0E-4940-4FC1-B57F-76CB993FDA5D}" dt="2022-02-14T08:34:55.540" v="98" actId="14100"/>
          <ac:picMkLst>
            <pc:docMk/>
            <pc:sldMk cId="208261348" sldId="305"/>
            <ac:picMk id="12" creationId="{00000000-0000-0000-0000-000000000000}"/>
          </ac:picMkLst>
        </pc:picChg>
      </pc:sldChg>
      <pc:sldChg chg="addSp modSp">
        <pc:chgData name="Cseh Tereza" userId="S::tereza.cseh@enviro.gov.sk::80a57f58-bcf8-41da-896e-922b2a600502" providerId="AD" clId="Web-{21FEFB0E-4940-4FC1-B57F-76CB993FDA5D}" dt="2022-02-14T08:33:11.616" v="83" actId="14100"/>
        <pc:sldMkLst>
          <pc:docMk/>
          <pc:sldMk cId="2752745175" sldId="306"/>
        </pc:sldMkLst>
        <pc:spChg chg="add mod">
          <ac:chgData name="Cseh Tereza" userId="S::tereza.cseh@enviro.gov.sk::80a57f58-bcf8-41da-896e-922b2a600502" providerId="AD" clId="Web-{21FEFB0E-4940-4FC1-B57F-76CB993FDA5D}" dt="2022-02-14T08:32:14.177" v="70" actId="20577"/>
          <ac:spMkLst>
            <pc:docMk/>
            <pc:sldMk cId="2752745175" sldId="306"/>
            <ac:spMk id="4" creationId="{4F98FA42-0048-4058-9C26-ED3AE05B9722}"/>
          </ac:spMkLst>
        </pc:spChg>
        <pc:picChg chg="mod">
          <ac:chgData name="Cseh Tereza" userId="S::tereza.cseh@enviro.gov.sk::80a57f58-bcf8-41da-896e-922b2a600502" providerId="AD" clId="Web-{21FEFB0E-4940-4FC1-B57F-76CB993FDA5D}" dt="2022-02-14T08:33:11.616" v="83" actId="14100"/>
          <ac:picMkLst>
            <pc:docMk/>
            <pc:sldMk cId="2752745175" sldId="306"/>
            <ac:picMk id="2" creationId="{00000000-0000-0000-0000-000000000000}"/>
          </ac:picMkLst>
        </pc:picChg>
        <pc:picChg chg="mod">
          <ac:chgData name="Cseh Tereza" userId="S::tereza.cseh@enviro.gov.sk::80a57f58-bcf8-41da-896e-922b2a600502" providerId="AD" clId="Web-{21FEFB0E-4940-4FC1-B57F-76CB993FDA5D}" dt="2022-02-14T08:32:50.084" v="77" actId="1076"/>
          <ac:picMkLst>
            <pc:docMk/>
            <pc:sldMk cId="2752745175" sldId="306"/>
            <ac:picMk id="5" creationId="{00000000-0000-0000-0000-000000000000}"/>
          </ac:picMkLst>
        </pc:picChg>
        <pc:picChg chg="mod">
          <ac:chgData name="Cseh Tereza" userId="S::tereza.cseh@enviro.gov.sk::80a57f58-bcf8-41da-896e-922b2a600502" providerId="AD" clId="Web-{21FEFB0E-4940-4FC1-B57F-76CB993FDA5D}" dt="2022-02-14T08:32:58.850" v="79" actId="1076"/>
          <ac:picMkLst>
            <pc:docMk/>
            <pc:sldMk cId="2752745175" sldId="306"/>
            <ac:picMk id="6" creationId="{00000000-0000-0000-0000-000000000000}"/>
          </ac:picMkLst>
        </pc:picChg>
        <pc:picChg chg="mod">
          <ac:chgData name="Cseh Tereza" userId="S::tereza.cseh@enviro.gov.sk::80a57f58-bcf8-41da-896e-922b2a600502" providerId="AD" clId="Web-{21FEFB0E-4940-4FC1-B57F-76CB993FDA5D}" dt="2022-02-14T08:33:06.991" v="82" actId="14100"/>
          <ac:picMkLst>
            <pc:docMk/>
            <pc:sldMk cId="2752745175" sldId="306"/>
            <ac:picMk id="7" creationId="{00000000-0000-0000-0000-000000000000}"/>
          </ac:picMkLst>
        </pc:picChg>
      </pc:sldChg>
      <pc:sldChg chg="ord">
        <pc:chgData name="Cseh Tereza" userId="S::tereza.cseh@enviro.gov.sk::80a57f58-bcf8-41da-896e-922b2a600502" providerId="AD" clId="Web-{21FEFB0E-4940-4FC1-B57F-76CB993FDA5D}" dt="2022-02-14T08:21:42.803" v="19"/>
        <pc:sldMkLst>
          <pc:docMk/>
          <pc:sldMk cId="808371259" sldId="309"/>
        </pc:sldMkLst>
      </pc:sldChg>
      <pc:sldChg chg="modSp">
        <pc:chgData name="Cseh Tereza" userId="S::tereza.cseh@enviro.gov.sk::80a57f58-bcf8-41da-896e-922b2a600502" providerId="AD" clId="Web-{21FEFB0E-4940-4FC1-B57F-76CB993FDA5D}" dt="2022-02-14T08:38:11.800" v="187" actId="20577"/>
        <pc:sldMkLst>
          <pc:docMk/>
          <pc:sldMk cId="3305135223" sldId="313"/>
        </pc:sldMkLst>
        <pc:spChg chg="mod">
          <ac:chgData name="Cseh Tereza" userId="S::tereza.cseh@enviro.gov.sk::80a57f58-bcf8-41da-896e-922b2a600502" providerId="AD" clId="Web-{21FEFB0E-4940-4FC1-B57F-76CB993FDA5D}" dt="2022-02-14T08:36:19.230" v="103" actId="1076"/>
          <ac:spMkLst>
            <pc:docMk/>
            <pc:sldMk cId="3305135223" sldId="313"/>
            <ac:spMk id="2" creationId="{00000000-0000-0000-0000-000000000000}"/>
          </ac:spMkLst>
        </pc:spChg>
        <pc:spChg chg="mod">
          <ac:chgData name="Cseh Tereza" userId="S::tereza.cseh@enviro.gov.sk::80a57f58-bcf8-41da-896e-922b2a600502" providerId="AD" clId="Web-{21FEFB0E-4940-4FC1-B57F-76CB993FDA5D}" dt="2022-02-14T08:38:11.800" v="187" actId="20577"/>
          <ac:spMkLst>
            <pc:docMk/>
            <pc:sldMk cId="3305135223" sldId="313"/>
            <ac:spMk id="3" creationId="{00000000-0000-0000-0000-000000000000}"/>
          </ac:spMkLst>
        </pc:spChg>
        <pc:picChg chg="mod">
          <ac:chgData name="Cseh Tereza" userId="S::tereza.cseh@enviro.gov.sk::80a57f58-bcf8-41da-896e-922b2a600502" providerId="AD" clId="Web-{21FEFB0E-4940-4FC1-B57F-76CB993FDA5D}" dt="2022-02-14T08:36:58.522" v="109" actId="14100"/>
          <ac:picMkLst>
            <pc:docMk/>
            <pc:sldMk cId="3305135223" sldId="313"/>
            <ac:picMk id="6" creationId="{00000000-0000-0000-0000-000000000000}"/>
          </ac:picMkLst>
        </pc:picChg>
        <pc:picChg chg="mod">
          <ac:chgData name="Cseh Tereza" userId="S::tereza.cseh@enviro.gov.sk::80a57f58-bcf8-41da-896e-922b2a600502" providerId="AD" clId="Web-{21FEFB0E-4940-4FC1-B57F-76CB993FDA5D}" dt="2022-02-14T08:36:51.652" v="108" actId="14100"/>
          <ac:picMkLst>
            <pc:docMk/>
            <pc:sldMk cId="3305135223" sldId="313"/>
            <ac:picMk id="1030" creationId="{00000000-0000-0000-0000-000000000000}"/>
          </ac:picMkLst>
        </pc:picChg>
      </pc:sldChg>
      <pc:sldChg chg="delSp modSp">
        <pc:chgData name="Cseh Tereza" userId="S::tereza.cseh@enviro.gov.sk::80a57f58-bcf8-41da-896e-922b2a600502" providerId="AD" clId="Web-{21FEFB0E-4940-4FC1-B57F-76CB993FDA5D}" dt="2022-02-14T08:20:49.317" v="11" actId="1076"/>
        <pc:sldMkLst>
          <pc:docMk/>
          <pc:sldMk cId="1730262449" sldId="315"/>
        </pc:sldMkLst>
        <pc:spChg chg="mod">
          <ac:chgData name="Cseh Tereza" userId="S::tereza.cseh@enviro.gov.sk::80a57f58-bcf8-41da-896e-922b2a600502" providerId="AD" clId="Web-{21FEFB0E-4940-4FC1-B57F-76CB993FDA5D}" dt="2022-02-14T08:20:49.317" v="11" actId="1076"/>
          <ac:spMkLst>
            <pc:docMk/>
            <pc:sldMk cId="1730262449" sldId="315"/>
            <ac:spMk id="9" creationId="{00000000-0000-0000-0000-000000000000}"/>
          </ac:spMkLst>
        </pc:spChg>
        <pc:spChg chg="mod">
          <ac:chgData name="Cseh Tereza" userId="S::tereza.cseh@enviro.gov.sk::80a57f58-bcf8-41da-896e-922b2a600502" providerId="AD" clId="Web-{21FEFB0E-4940-4FC1-B57F-76CB993FDA5D}" dt="2022-02-14T08:20:45.208" v="10" actId="1076"/>
          <ac:spMkLst>
            <pc:docMk/>
            <pc:sldMk cId="1730262449" sldId="315"/>
            <ac:spMk id="10" creationId="{00000000-0000-0000-0000-000000000000}"/>
          </ac:spMkLst>
        </pc:spChg>
        <pc:picChg chg="del">
          <ac:chgData name="Cseh Tereza" userId="S::tereza.cseh@enviro.gov.sk::80a57f58-bcf8-41da-896e-922b2a600502" providerId="AD" clId="Web-{21FEFB0E-4940-4FC1-B57F-76CB993FDA5D}" dt="2022-02-14T08:20:40.364" v="9"/>
          <ac:picMkLst>
            <pc:docMk/>
            <pc:sldMk cId="1730262449" sldId="315"/>
            <ac:picMk id="8" creationId="{00000000-0000-0000-0000-000000000000}"/>
          </ac:picMkLst>
        </pc:picChg>
      </pc:sldChg>
      <pc:sldChg chg="modSp">
        <pc:chgData name="Cseh Tereza" userId="S::tereza.cseh@enviro.gov.sk::80a57f58-bcf8-41da-896e-922b2a600502" providerId="AD" clId="Web-{21FEFB0E-4940-4FC1-B57F-76CB993FDA5D}" dt="2022-02-14T08:21:47.897" v="21" actId="20577"/>
        <pc:sldMkLst>
          <pc:docMk/>
          <pc:sldMk cId="2549782425" sldId="317"/>
        </pc:sldMkLst>
        <pc:spChg chg="mod">
          <ac:chgData name="Cseh Tereza" userId="S::tereza.cseh@enviro.gov.sk::80a57f58-bcf8-41da-896e-922b2a600502" providerId="AD" clId="Web-{21FEFB0E-4940-4FC1-B57F-76CB993FDA5D}" dt="2022-02-14T08:21:47.897" v="21" actId="20577"/>
          <ac:spMkLst>
            <pc:docMk/>
            <pc:sldMk cId="2549782425" sldId="317"/>
            <ac:spMk id="2" creationId="{00000000-0000-0000-0000-000000000000}"/>
          </ac:spMkLst>
        </pc:spChg>
        <pc:spChg chg="mod">
          <ac:chgData name="Cseh Tereza" userId="S::tereza.cseh@enviro.gov.sk::80a57f58-bcf8-41da-896e-922b2a600502" providerId="AD" clId="Web-{21FEFB0E-4940-4FC1-B57F-76CB993FDA5D}" dt="2022-02-14T08:21:23.756" v="18" actId="20577"/>
          <ac:spMkLst>
            <pc:docMk/>
            <pc:sldMk cId="2549782425" sldId="317"/>
            <ac:spMk id="5" creationId="{00000000-0000-0000-0000-000000000000}"/>
          </ac:spMkLst>
        </pc:spChg>
      </pc:sldChg>
      <pc:sldChg chg="modSp">
        <pc:chgData name="Cseh Tereza" userId="S::tereza.cseh@enviro.gov.sk::80a57f58-bcf8-41da-896e-922b2a600502" providerId="AD" clId="Web-{21FEFB0E-4940-4FC1-B57F-76CB993FDA5D}" dt="2022-02-14T08:39:48.255" v="218" actId="1076"/>
        <pc:sldMkLst>
          <pc:docMk/>
          <pc:sldMk cId="873503582" sldId="318"/>
        </pc:sldMkLst>
        <pc:spChg chg="mod">
          <ac:chgData name="Cseh Tereza" userId="S::tereza.cseh@enviro.gov.sk::80a57f58-bcf8-41da-896e-922b2a600502" providerId="AD" clId="Web-{21FEFB0E-4940-4FC1-B57F-76CB993FDA5D}" dt="2022-02-14T08:38:28.394" v="189" actId="1076"/>
          <ac:spMkLst>
            <pc:docMk/>
            <pc:sldMk cId="873503582" sldId="318"/>
            <ac:spMk id="2" creationId="{00000000-0000-0000-0000-000000000000}"/>
          </ac:spMkLst>
        </pc:spChg>
        <pc:spChg chg="mod">
          <ac:chgData name="Cseh Tereza" userId="S::tereza.cseh@enviro.gov.sk::80a57f58-bcf8-41da-896e-922b2a600502" providerId="AD" clId="Web-{21FEFB0E-4940-4FC1-B57F-76CB993FDA5D}" dt="2022-02-14T08:39:38.708" v="217" actId="1076"/>
          <ac:spMkLst>
            <pc:docMk/>
            <pc:sldMk cId="873503582" sldId="318"/>
            <ac:spMk id="4" creationId="{00000000-0000-0000-0000-000000000000}"/>
          </ac:spMkLst>
        </pc:spChg>
        <pc:spChg chg="mod">
          <ac:chgData name="Cseh Tereza" userId="S::tereza.cseh@enviro.gov.sk::80a57f58-bcf8-41da-896e-922b2a600502" providerId="AD" clId="Web-{21FEFB0E-4940-4FC1-B57F-76CB993FDA5D}" dt="2022-02-14T08:39:27.958" v="214" actId="20577"/>
          <ac:spMkLst>
            <pc:docMk/>
            <pc:sldMk cId="873503582" sldId="318"/>
            <ac:spMk id="9" creationId="{00000000-0000-0000-0000-000000000000}"/>
          </ac:spMkLst>
        </pc:spChg>
        <pc:picChg chg="mod">
          <ac:chgData name="Cseh Tereza" userId="S::tereza.cseh@enviro.gov.sk::80a57f58-bcf8-41da-896e-922b2a600502" providerId="AD" clId="Web-{21FEFB0E-4940-4FC1-B57F-76CB993FDA5D}" dt="2022-02-14T08:39:48.255" v="218" actId="1076"/>
          <ac:picMkLst>
            <pc:docMk/>
            <pc:sldMk cId="873503582" sldId="318"/>
            <ac:picMk id="7" creationId="{00000000-0000-0000-0000-000000000000}"/>
          </ac:picMkLst>
        </pc:picChg>
      </pc:sldChg>
    </pc:docChg>
  </pc:docChgLst>
  <pc:docChgLst>
    <pc:chgData name="Cseh Tereza" userId="S::tereza.cseh@enviro.gov.sk::80a57f58-bcf8-41da-896e-922b2a600502" providerId="AD" clId="Web-{3DCB26DF-0473-40B4-B14D-8F2D2305EFA0}"/>
    <pc:docChg chg="modSld">
      <pc:chgData name="Cseh Tereza" userId="S::tereza.cseh@enviro.gov.sk::80a57f58-bcf8-41da-896e-922b2a600502" providerId="AD" clId="Web-{3DCB26DF-0473-40B4-B14D-8F2D2305EFA0}" dt="2022-02-14T08:42:46.954" v="9" actId="20577"/>
      <pc:docMkLst>
        <pc:docMk/>
      </pc:docMkLst>
      <pc:sldChg chg="modSp">
        <pc:chgData name="Cseh Tereza" userId="S::tereza.cseh@enviro.gov.sk::80a57f58-bcf8-41da-896e-922b2a600502" providerId="AD" clId="Web-{3DCB26DF-0473-40B4-B14D-8F2D2305EFA0}" dt="2022-02-14T08:42:46.954" v="9" actId="20577"/>
        <pc:sldMkLst>
          <pc:docMk/>
          <pc:sldMk cId="2873807287" sldId="262"/>
        </pc:sldMkLst>
        <pc:spChg chg="mod">
          <ac:chgData name="Cseh Tereza" userId="S::tereza.cseh@enviro.gov.sk::80a57f58-bcf8-41da-896e-922b2a600502" providerId="AD" clId="Web-{3DCB26DF-0473-40B4-B14D-8F2D2305EFA0}" dt="2022-02-14T08:42:46.954" v="9" actId="20577"/>
          <ac:spMkLst>
            <pc:docMk/>
            <pc:sldMk cId="2873807287" sldId="262"/>
            <ac:spMk id="3" creationId="{00000000-0000-0000-0000-000000000000}"/>
          </ac:spMkLst>
        </pc:spChg>
      </pc:sldChg>
    </pc:docChg>
  </pc:docChgLst>
  <pc:docChgLst>
    <pc:chgData name="Cseh Tereza" userId="S::tereza.cseh@enviro.gov.sk::80a57f58-bcf8-41da-896e-922b2a600502" providerId="AD" clId="Web-{13E4ABF4-B860-485C-8925-3CB498668C08}"/>
    <pc:docChg chg="modSld">
      <pc:chgData name="Cseh Tereza" userId="S::tereza.cseh@enviro.gov.sk::80a57f58-bcf8-41da-896e-922b2a600502" providerId="AD" clId="Web-{13E4ABF4-B860-485C-8925-3CB498668C08}" dt="2022-02-14T08:51:12.985" v="26" actId="20577"/>
      <pc:docMkLst>
        <pc:docMk/>
      </pc:docMkLst>
      <pc:sldChg chg="modSp">
        <pc:chgData name="Cseh Tereza" userId="S::tereza.cseh@enviro.gov.sk::80a57f58-bcf8-41da-896e-922b2a600502" providerId="AD" clId="Web-{13E4ABF4-B860-485C-8925-3CB498668C08}" dt="2022-02-14T08:51:12.985" v="26" actId="20577"/>
        <pc:sldMkLst>
          <pc:docMk/>
          <pc:sldMk cId="3582787116" sldId="282"/>
        </pc:sldMkLst>
        <pc:spChg chg="mod">
          <ac:chgData name="Cseh Tereza" userId="S::tereza.cseh@enviro.gov.sk::80a57f58-bcf8-41da-896e-922b2a600502" providerId="AD" clId="Web-{13E4ABF4-B860-485C-8925-3CB498668C08}" dt="2022-02-14T08:51:12.985" v="26" actId="20577"/>
          <ac:spMkLst>
            <pc:docMk/>
            <pc:sldMk cId="3582787116" sldId="282"/>
            <ac:spMk id="3" creationId="{00000000-0000-0000-0000-000000000000}"/>
          </ac:spMkLst>
        </pc:spChg>
      </pc:sldChg>
      <pc:sldChg chg="modSp">
        <pc:chgData name="Cseh Tereza" userId="S::tereza.cseh@enviro.gov.sk::80a57f58-bcf8-41da-896e-922b2a600502" providerId="AD" clId="Web-{13E4ABF4-B860-485C-8925-3CB498668C08}" dt="2022-02-14T08:49:58.577" v="4" actId="20577"/>
        <pc:sldMkLst>
          <pc:docMk/>
          <pc:sldMk cId="3305135223" sldId="313"/>
        </pc:sldMkLst>
        <pc:spChg chg="mod">
          <ac:chgData name="Cseh Tereza" userId="S::tereza.cseh@enviro.gov.sk::80a57f58-bcf8-41da-896e-922b2a600502" providerId="AD" clId="Web-{13E4ABF4-B860-485C-8925-3CB498668C08}" dt="2022-02-14T08:49:58.577" v="4" actId="20577"/>
          <ac:spMkLst>
            <pc:docMk/>
            <pc:sldMk cId="3305135223" sldId="313"/>
            <ac:spMk id="3" creationId="{00000000-0000-0000-0000-000000000000}"/>
          </ac:spMkLst>
        </pc:spChg>
        <pc:picChg chg="mod">
          <ac:chgData name="Cseh Tereza" userId="S::tereza.cseh@enviro.gov.sk::80a57f58-bcf8-41da-896e-922b2a600502" providerId="AD" clId="Web-{13E4ABF4-B860-485C-8925-3CB498668C08}" dt="2022-02-14T08:49:39.483" v="0" actId="14100"/>
          <ac:picMkLst>
            <pc:docMk/>
            <pc:sldMk cId="3305135223" sldId="313"/>
            <ac:picMk id="6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E19A6-69C6-4FB5-8E0D-0AFB5D0E22EE}" type="datetimeFigureOut">
              <a:rPr lang="sk-SK" smtClean="0"/>
              <a:t>18. 5. 2023</a:t>
            </a:fld>
            <a:endParaRPr lang="sk-SK"/>
          </a:p>
        </p:txBody>
      </p:sp>
      <p:sp>
        <p:nvSpPr>
          <p:cNvPr id="4" name="Zástupný objekt pre pät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5" name="Zástupný objekt pre číslo snímk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332BA-FEA2-49DA-B78C-464683323418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3307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F8252-87A1-49CB-92A3-F11B898DCA73}" type="datetimeFigureOut">
              <a:rPr lang="sk-SK" smtClean="0"/>
              <a:t>18. 5. 2023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1269A-61E9-45B0-AFD1-87A94A81EEE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90964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1269A-61E9-45B0-AFD1-87A94A81EEE9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68169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1269A-61E9-45B0-AFD1-87A94A81EEE9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04113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1269A-61E9-45B0-AFD1-87A94A81EEE9}" type="slidenum">
              <a:rPr lang="sk-SK" smtClean="0"/>
              <a:t>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1828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1269A-61E9-45B0-AFD1-87A94A81EEE9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37295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1269A-61E9-45B0-AFD1-87A94A81EEE9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61670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1269A-61E9-45B0-AFD1-87A94A81EEE9}" type="slidenum">
              <a:rPr lang="sk-SK" smtClean="0"/>
              <a:t>10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0360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1269A-61E9-45B0-AFD1-87A94A81EEE9}" type="slidenum">
              <a:rPr lang="sk-SK" smtClean="0"/>
              <a:t>11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83036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A1269A-61E9-45B0-AFD1-87A94A81EEE9}" type="slidenum">
              <a:rPr lang="sk-SK" smtClean="0"/>
              <a:t>12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01351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Upravte štýly predlohy textu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podnadpisov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CCD4-A5E0-4114-87F7-2388EF6BBABF}" type="datetime1">
              <a:rPr lang="sk-SK" smtClean="0"/>
              <a:t>18. 5. 2023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Názov prezentácie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D71C-A7E4-4809-8626-0727FBF62CE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66157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A166-B615-425B-A40D-2ADC06E8AD52}" type="datetime1">
              <a:rPr lang="sk-SK" smtClean="0"/>
              <a:t>18. 5. 2023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Názov prezentácie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D71C-A7E4-4809-8626-0727FBF62CE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13253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Upravte štýly predlohy textu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52547-204C-43EA-BFD7-AD821E090DF2}" type="datetime1">
              <a:rPr lang="sk-SK" smtClean="0"/>
              <a:t>18. 5. 2023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Názov prezentácie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D71C-A7E4-4809-8626-0727FBF62CE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0063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78BD5-D62A-4C04-9D4B-D6D91BB36749}" type="datetime1">
              <a:rPr lang="sk-SK" smtClean="0"/>
              <a:t>18. 5. 2023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Názov prezentácie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D71C-A7E4-4809-8626-0727FBF62CE9}" type="slidenum">
              <a:rPr lang="sk-SK" smtClean="0"/>
              <a:t>‹#›</a:t>
            </a:fld>
            <a:endParaRPr lang="sk-SK"/>
          </a:p>
        </p:txBody>
      </p:sp>
      <p:pic>
        <p:nvPicPr>
          <p:cNvPr id="7" name="Obrázo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94" y="167892"/>
            <a:ext cx="1267161" cy="3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1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71B3-59EE-4051-9C2B-8CB5E066AF6A}" type="datetime1">
              <a:rPr lang="sk-SK" smtClean="0"/>
              <a:t>18. 5. 2023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Názov prezentácie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D71C-A7E4-4809-8626-0727FBF62CE9}" type="slidenum">
              <a:rPr lang="sk-SK" smtClean="0"/>
              <a:t>‹#›</a:t>
            </a:fld>
            <a:endParaRPr lang="sk-SK"/>
          </a:p>
        </p:txBody>
      </p:sp>
      <p:pic>
        <p:nvPicPr>
          <p:cNvPr id="7" name="Obrázo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94" y="167892"/>
            <a:ext cx="1267161" cy="3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1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23372-8C55-4C7C-888D-71518A558F61}" type="datetime1">
              <a:rPr lang="sk-SK" smtClean="0"/>
              <a:t>18. 5. 2023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Názov prezentácie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D71C-A7E4-4809-8626-0727FBF62CE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2919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236ED-D8D7-4A58-8ECD-59156C037FC5}" type="datetime1">
              <a:rPr lang="sk-SK" smtClean="0"/>
              <a:t>18. 5. 2023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Názov prezentácie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D71C-A7E4-4809-8626-0727FBF62CE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37895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39D5-C645-4FC6-9983-51E0C3F50FDC}" type="datetime1">
              <a:rPr lang="sk-SK" smtClean="0"/>
              <a:t>18. 5. 2023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Názov prezentácie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D71C-A7E4-4809-8626-0727FBF62CE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75548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1E0CA-37BE-4644-B3F1-841FC34E9BFF}" type="datetime1">
              <a:rPr lang="sk-SK" smtClean="0"/>
              <a:t>18. 5. 2023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Názov prezentácie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D71C-A7E4-4809-8626-0727FBF62CE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5803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8314-D419-4D66-8433-7626CD59A162}" type="datetime1">
              <a:rPr lang="sk-SK" smtClean="0"/>
              <a:t>18. 5. 2023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Názov prezentácie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D71C-A7E4-4809-8626-0727FBF62CE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1332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Upravte štýly predlohy textu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/>
              <a:t>Ak chcete pridať obrázok, kliknite na ikonu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1D768-2B5D-4A3D-8BE6-CFA9050FADDE}" type="datetime1">
              <a:rPr lang="sk-SK" smtClean="0"/>
              <a:t>18. 5. 2023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Názov prezentácie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D71C-A7E4-4809-8626-0727FBF62CE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8709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A70B1-8507-42EF-8A0A-E53DAC678E30}" type="datetime1">
              <a:rPr lang="sk-SK" smtClean="0"/>
              <a:t>18. 5. 2023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k-SK"/>
              <a:t>Názov prezentácie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8D71C-A7E4-4809-8626-0727FBF62CE9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85240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www.populair.sk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://www.dnesdycham.sk/" TargetMode="Externa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objekt pre číslo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D71C-A7E4-4809-8626-0727FBF62CE9}" type="slidenum">
              <a:rPr lang="sk-SK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fld>
            <a:endParaRPr lang="sk-SK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Obrázo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818" y="1243920"/>
            <a:ext cx="5798363" cy="1419120"/>
          </a:xfrm>
          <a:prstGeom prst="rect">
            <a:avLst/>
          </a:prstGeom>
        </p:spPr>
      </p:pic>
      <p:sp>
        <p:nvSpPr>
          <p:cNvPr id="9" name="Nadpis 1"/>
          <p:cNvSpPr txBox="1">
            <a:spLocks/>
          </p:cNvSpPr>
          <p:nvPr/>
        </p:nvSpPr>
        <p:spPr>
          <a:xfrm>
            <a:off x="1553733" y="3674643"/>
            <a:ext cx="9079832" cy="577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Integrovaný projekt LIFE – Zlepšenie kvality ovzdušia</a:t>
            </a:r>
            <a:endParaRPr lang="sk-SK" sz="32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10" name="Podnadpis 2"/>
          <p:cNvSpPr txBox="1">
            <a:spLocks/>
          </p:cNvSpPr>
          <p:nvPr/>
        </p:nvSpPr>
        <p:spPr>
          <a:xfrm>
            <a:off x="1523999" y="4512632"/>
            <a:ext cx="9144000" cy="1211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k-SK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0" indent="0" algn="ctr">
              <a:buNone/>
            </a:pPr>
            <a:r>
              <a:rPr lang="sk-SK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Jana Paluchová, vedúca oddelenia LIFE</a:t>
            </a:r>
          </a:p>
          <a:p>
            <a:pPr marL="0" indent="0" algn="ctr">
              <a:buNone/>
            </a:pPr>
            <a:r>
              <a:rPr lang="sk-SK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Slovenská agentúra životného </a:t>
            </a:r>
            <a:r>
              <a:rPr lang="sk-SK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prostredia (SAŽP)</a:t>
            </a:r>
            <a:endParaRPr lang="sk-SK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26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E30D51-ABA4-4D9C-980A-DD60F6208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Ďalšie kroky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99ABAE-C4F4-49CC-9D9A-6943DF327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9727"/>
            <a:ext cx="5418764" cy="11998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k-SK" sz="2000" dirty="0" smtClean="0"/>
              <a:t>Rozvoj </a:t>
            </a:r>
            <a:r>
              <a:rPr lang="sk-SK" sz="2000" dirty="0" err="1" smtClean="0"/>
              <a:t>webaplikácie</a:t>
            </a:r>
            <a:endParaRPr lang="sk-SK" sz="2000" dirty="0" smtClean="0"/>
          </a:p>
          <a:p>
            <a:r>
              <a:rPr lang="sk-SK" sz="2000" dirty="0"/>
              <a:t>Aktuálne opatrenia zo strategických dokumentov</a:t>
            </a:r>
          </a:p>
          <a:p>
            <a:pPr lvl="1"/>
            <a:r>
              <a:rPr lang="sk-SK" sz="2000" dirty="0"/>
              <a:t>Filtrovanie </a:t>
            </a:r>
            <a:r>
              <a:rPr lang="sk-SK" sz="2000" dirty="0" smtClean="0"/>
              <a:t>opatrení </a:t>
            </a:r>
            <a:r>
              <a:rPr lang="sk-SK" sz="2000" dirty="0"/>
              <a:t>podľa regiónu / tém</a:t>
            </a:r>
          </a:p>
          <a:p>
            <a:pPr lvl="1"/>
            <a:r>
              <a:rPr lang="sk-SK" sz="2000" dirty="0"/>
              <a:t>Export opatrení do </a:t>
            </a:r>
            <a:r>
              <a:rPr lang="sk-SK" sz="2000" dirty="0" err="1"/>
              <a:t>xls</a:t>
            </a:r>
            <a:r>
              <a:rPr lang="sk-SK" sz="2000" dirty="0"/>
              <a:t>.</a:t>
            </a:r>
          </a:p>
          <a:p>
            <a:r>
              <a:rPr lang="sk-SK" sz="2000" dirty="0"/>
              <a:t>Aktuálne informácie o finančných mechanizmoch</a:t>
            </a:r>
            <a:endParaRPr lang="en-US" sz="2000" dirty="0"/>
          </a:p>
          <a:p>
            <a:r>
              <a:rPr lang="sk-SK" sz="2000" dirty="0" smtClean="0"/>
              <a:t>Podstránka určená deťom, žiakom a učiteľom</a:t>
            </a:r>
          </a:p>
        </p:txBody>
      </p:sp>
      <p:sp>
        <p:nvSpPr>
          <p:cNvPr id="2" name="Zástupný objekt pre číslo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D71C-A7E4-4809-8626-0727FBF62CE9}" type="slidenum">
              <a:rPr lang="sk-SK" smtClean="0"/>
              <a:t>10</a:t>
            </a:fld>
            <a:endParaRPr lang="sk-SK"/>
          </a:p>
        </p:txBody>
      </p:sp>
      <p:sp>
        <p:nvSpPr>
          <p:cNvPr id="6" name="Zástupný symbol pro obsah 6"/>
          <p:cNvSpPr txBox="1">
            <a:spLocks/>
          </p:cNvSpPr>
          <p:nvPr/>
        </p:nvSpPr>
        <p:spPr>
          <a:xfrm>
            <a:off x="3326256" y="5630537"/>
            <a:ext cx="5053818" cy="99617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sk-SK" dirty="0">
              <a:solidFill>
                <a:srgbClr val="EA5A14"/>
              </a:solidFill>
            </a:endParaRPr>
          </a:p>
          <a:p>
            <a:endParaRPr lang="sk-SK" dirty="0">
              <a:solidFill>
                <a:srgbClr val="EA5A14"/>
              </a:solidFill>
            </a:endParaRPr>
          </a:p>
        </p:txBody>
      </p:sp>
      <p:sp>
        <p:nvSpPr>
          <p:cNvPr id="5" name="AutoShape 2" descr="data:image/png;base64,%20iVBORw0KGgoAAAANSUhEUgAAAwgAAAGGCAYAAADfIKaWAAAAAXNSR0IArs4c6QAAAARnQU1BAACxjwv8YQUAAAAJcEhZcwAADsMAAA7DAcdvqGQAAP+lSURBVHhe7L0HoCTVdSZ8Or78Zt7knAMwwMCQc0aAAAESklCwkpVle+3VOmzw2v53veuwtmVZDrItS1YyylkgIaFAkMhBAwzMMDmnl1On//vOrdt9u7qqw3v9JkB9M+fVrRvOOffcdG6ljklz0Wx+ESJEiBAhQoQIESJEqI2Cd5w0munQT4ZXtLGIECFChAgRIkSIEGFyjn5TNgnNcsyr8ZkK5z/aUESIECFChAgRIkQ4GdC0K/sOqvGctLxGHe1G8oflbaZzH20UIkSIECFChAgRIpyIaObGIIxXvTIa0mUqNghBeWqVm4ijP5EyESJEiBAhQoQIESIcC0x0g1CrXFB6PbLq1qcRJ7ta3qA0f1xY+XrzRYgQIUKECBEiRIjwSkS9Tr8/rta5H7XSFfU649XyVXPwq6URtc5rodH8ESJEiBAhQoQIESIcC9TljDsIyl9tAxAWJoJ4WVRLU9RysMPSg+LduHrCRL1pESJEiBAhQoQIESK80lCPY2/j3LR6woT/3CIsXlHLCQ9Kr+bIB4XrjSPCwhEiRIgQIUKECBEivJJQzZkPSws7EkFxFvXGKao54f60auc23OiRqJZmERQXIUKECBEiRIgQIcLJhmrOupvmj2v0SISFLYLiQh1vf3zYebXjRNMs3LCLsPgIESJEiBAhQoQIEU5EBDriQJADX+0YFrZHfxwRFraoiPM72/U45TYcdPSHq6URbphw4y3ccIQIESJEiBAhQoQIJzuCnPZqR3+42nm1I+GGLcri/M53kDMe5KwHHV0i/HFB8YQ/HHR0ERQXIUKECBEiRIgQIcKJCr9THuSwu0d/OOjcJSLoPOhIuGGLYpzf2a52bsPu0R+eKBH+sHsk3HCECBEiRIgQIUKECCcbgpx09+gPT5QIfzjo6KIY53e6w86Djv5w3An7qVqan4iwo4uguAgRIkSIECFChAgRThT4HXH33O+s81gv5QPiqhHhhgk3TBTP/U522DmP1cL+DYB7HhYOOicRYUfCDUeIECFChAgRIkSIcKIjyDEPOoaR3RD4j/5wLSL8R4viud/ZDnLE3aM/bMk6+vUcbdiS/5xEuGHCjY8QIUKECBEiRIgQ4WRBmHPuHoMoaGMQFOceLbnnhJtmERgOcsAJf9gS4Z67zr3r/AeFXXLL2qOfCH/Ywg1HiBAhQoQIESJEiHCiIsgJ59EfdinI+bfkP/fHMeyWdYnwh13oeZjT7XfKefST69hbx991+v2UcMJuHj+vILIIC0eIECFChAgRIkSIcKLBdcD9TjmPQeQ6/PZYjXIgfz63fBAR/qNFoZbzzWMY+R39MHI3Bv5zt7yfL2Hj3HMLNxwhQoQIESJEiBAhwokG1/l2HXJ/2HXm/U6+JW4Eqp27cS5Pe3SJ8B+LqOZ4u0eXXMfeHi25zr8Nhx395PIMIsJ/jBAhQoQIESJEiBDhREaQQx5ErkMfRNb5r3V0yeXrJ8J/VAQ53G6cDfsdd9ext+TfHFgKO3ePLk9Xhg0T/iPhhiNEiBAhQoQIESJEOFHgOt1BDrlLfqfe7+zz3FK1cxsO4unKIuw5YY8K1wEn/E64Tbfkd+Yt+Z3/esjmdflY8sslEW7Ywn8eIUKECBEiRIgQIcLxRJnDDfidcT+5zrwlv/NfD7nlXLIy/HIJ/7HC4bZhN55H12l3HXnX0XfDSSfODdtztwzJ8rNkZVl5hD23CAtHiBAhQoQIESJEiHC8UHS0gaAwjyTXYXedeZLf6c/64txzf5ot7/IjubIIe04i7LHM6fY73EHkOvHWsXcdfZe4EUjOXPXNZ3CcMIzgvOQRyKOuel5ISSyflkIM9YuNg1hPqFKgyILm57FQVM+1RYSpRgE2z8diaAfTNtpm+QTaDW0RyyEth7aLa1wCTcP0fCyDci0I5dBqWeXBlowQIUKECBEiHG/Qx4rjL/2wvGRjWKOxlnPFz0sKK3YGwRjS8Y8OG1N0vYcv5izlcfBQ/6BA/834aTHE0Z/DqZ4nkEYZ6s3BV+AxXjAeXYF54/QXYqCkKaf+Hc7hA1J0knkRlcOfGHzEJCKz0oq8MfAeRzxLUNcxSeUQX0hLNjGmulIOvZeqYB3AOweFYvmkpAqjKBeTTAy+KXyZZAE+DniMQ06s0CKpPHUflWw8IblCK2xFX97zSem/qm/Ec9ozhXOE1Rj0aRlH26dNntgYzlkmKYc333YmTsgsbONgmfJoyTrEPPrJQsO0tx9BlmFcLSIvS3aTQJoUtBNgQyDcFMBA3BxQhHZMdTSZi8ajKNaJncqrndqAdnLrHWGqwbbhJJLEBiCZS+oA0ni0ZV6wsUMqByyRwyDI6wDBINV0bgww6DU1QoQIESJEiHD8gVU5loVTnJUMvW+u5Pk0qA0OMB1hOPrqCnJD4JGeoxgcNV4gZB5lo+dIox+gYRZjeZYwfh39BB7pxzGOzjG9OzrlOWxOuMkwmwPjbyTyWXX+E3D6hRcckcYNAf2JvG4kqFNW41UWHGw677q9iPNi5rgnR5Wh4FBge4BNAG2g6oMYQ32xSYgnZTzWisiUboaMT8p/DCOzy191oU+Lc43GJgB+kx41HoDOeiGcvqzaj2kg415bP5tEAX6iBe3REmGPLiriWDAItQozTHIVseQqTKoBx1gVMCLNLjWLM5sPHQgNynizgYADajcImpfAORtCz01DRjhWwJDDDlrvDmD05NGZ8zG0ETo67yroUOKEwpxxbBDio+g5w2jTMR1svGKAzMopQoQIESJEiHB8Qf+LV9cFTnAOTrCJo1M9hrWeDjkdezrCXMN54Y8OOXOZjYGhhK7/vJ6vdwR4TpaSMfEaNncOcnrnwG4a6OzTVyBP+nQmLgE/I5mDI55rxVlacgn4ekjXzQdyGN+POhkuJg76ID6uDj43HHxCBTzhR3LDo086aL5qQDpkJPPcKGSwOeEdDl74LEg6z4ujyEF+yGN0Z3ZsanDGc8pVx18dfnMB3LjPnlxuHAgaUx/GoT8LHe1GgVA91cd2yfrhlpk9+okIiisDC4chqLA/zpJVyCroKlwHaAW1hAPL2qbQtLy1xU5Ig5sOY/KwNbgDzGhOVUE3DXYXZvhEOEbwJgYO8Aw2BlkMWg5qDppUDgMw3yaZBAc5BzLbNwUyVxR4a5HDmeUjRIgQIUKECMcfMXXosWDrVX8+BgyK02nNYa2n20vn2riU5mq98dzMgQs64/KS5eM99A+QNccLhMjAR37M0wT0A7gxIA/j1Ns7DxRN3yCBQCJPZ5s+Bn0/41+QH+8UmI2IJxN5c6CsRlB/LYU9zpjE1dk2ZfnIUgx81KGvw/mgzll4t8xKm3AjQ/mqAUwSh35mc0NvlDL5gDwzkMxWxTw+RIJuepeAPhHrAz9W/dkxZMeRQvItOHq+rNbF8AS83UPR9/YTRVki/OdVQQYuqhVyGbvkV8gqyiOVrwOWFf6yU7An0IgwBE1ZYKNh91UUB0PF8q2SgLMZz3DnhnQW5o6KmwJegWbHIfTohSMcE9hJggOeEwCfAYwXeKUhoXEZ7BSyMe76MZg4U2DDkC90aLlknncZovaKECFChAgRTgTALcPaHZfhOBzhdEzaWvOSaB3DOk7/DOs91vl4Pq6+GH230j8tDR8XDrJewOVdAvpsZo1nbm48ikf1HbAhYITnB/DRHeGz/YhnKmXk4FN0zI3JnDVdkklRDz5NUpAU/Ox4PqnP+o8nxyTRnZNpCxPSvQBl27OI5zsRYM6nGuBHFgotkJkEX15Qxv+4fVJFFQgFdeUmpZBLav3pxvAdhhw2GrwjkUlmJZfgexK0iynj1RL/GEEZ3AhBH/hGKg986OuaMLNAP308G34tNw/cRCC/gn4tNw/GzyYZw5XCHqMKaghkRFQr6BdQjbT9QK6iNWCLGuTz6A7ohNwkKPGcDaq7VrMX025X4NXnAVm1rA1ChnHKjgeReueA/LhL5EszZmcY4diBA5g7aA7tpGSkJRuTVD6FQZzRwZyTUZmWPCRL5xyWZGFEJ4sC0ki8g8DyaPoIESJEiBAhwnEG1+N8ISvtC3Oy6pbpsu4ti+S0uxbIrA1wxtPjWOl52ZzOq3q2nktnrsbro0EJOOdY+/NwnPkmgb5riPgYytBdy8O/48VhbiKycLLzekWd7zuMw9Eel4w+Us6nC+CIM38iKemOdjl6dFgfL6KcDPLlWiBLxeMP/YpcQWbMmC6dXe3qY6f0nciEZOFLZrGbKKRGkQ/HbKvk4yA69vQbVVI4ePE6D91jachIofZJ1oPvQaShnHnheTw1RJcVMBsebgxQzPg3jKavExuTzu5hSWIzk4cPmwKvRByZ4csmEgVpaYW+yE0ftsCXwFkJFlZflz5W0dcmURotT7K+uD2vRi7suR7J1M1kw9XICiZZpextDveo1D7jrnfiWAUuazDzNgdmBwkbwIh6y4hvdiOOjZKXrMyamZZLLpguH/jAehkeG5O+3qyMjIyhw7FjwKjY7eb5fBwcU30rnC0T4ZiAHZovBjHEF3l4p4fPDnIQxbMpmVHYKm+5ZqvMmzMgv9rCgdmFrNwdY5efb9EJg+3ldYEIESJEiBAhwnGAeaoDvllPRtZdvwCOa1Z2/uqo5MZysvKMOTI2PCKDB8ax1ptHavTxIpajk6vvEWBD0JKV+atmSdectKSnp2U4Oy6zlnVI19yEtM1ol4HcoPTM75Rsy4DMmDNDxscyMp4dk2mzO6V9ZlI6eviFQ5HMCDjz0WX865wJaZmCZHvzkuwYl541rTJ9UYu0tKRlrDAiM5Z0S7orJfE2+Ixw/GO5FhkbYngUeiRkzspumT4rKfnxURkdgbM6LSmzl7XIQH+f+o3ecykVKGAH0j5fZOHZ06VrdkraOxOSnhGT7oWtcvTQiF7cn7YgLdPnt8ngkXFsYFK6eSA7fVwK//hhlrb2vNx026ly652nyalnzJLB4cNyxTWnyNIVnZLJHZY33HWRpFvjsmP7PsjEJkj4yLx1t40LPnL0C5+hSgFkb1MQbjzhP7fwn6uUekBL+Yll/UdL3CRYqgMltnk4lAZwKHMZmTa9FQ0whg46pHHKvpCS7FhWLrt4tbz2+llyySWrJYvdF9N0lwVkc+PS3p6Vnp4U+HBnG+FYgdODfoYszucUY5LDpm88wVtpCenM75Q7L31c3nfTRpkuuySPwcbNBPd15rNh2Njxnlx01ydChAgRIkQ4rtBHvkHTF7Spw/3cT3bJ4V+OyMv3H5F9ewdk1tpZcLp5QZaOryljvDn8xTLOOw9J+PedM1tl/9GD0jK9IHOWtuE8LQd6j0i8JYdzONRzOiTVnZTOuWmJteUlW8hIG5z2jjkxaZsDL6HD+BbxfB6Oc05mLmuTGXCmx1Ij0jGzXXpmTpdDew4LVJGWaXmZNqdNDvUellgyIaOZUTna2w8G2MTAN5m9dJoM5Efk4OCgtLR3IBqbkUUxmbWiXVq72yXH2xAhoD1aZmDj0SOy7eVdsn/bIcklx2TFJbNk7lldMhrvl274nT0LwEf9GD7CRE9IH5bSC965XFaWLJ8ut71+nfRBR8EmYumSOXLmWTPl8mvnyq+990KZN79VXnpxB3wk6KxXzLnJ8Hwj3uWIY1dT8rOt7+2SaYYSWQTFEf5zZVILFYUAVwDJVciGSTU3COaZM764kpNMwtw5iKNxUii57rRp8sFfP1XeftcKWbaEu6YcBMSwK01Lf/+YPLVxv/zfv9koTz+5Twb6YKxYC4Ty9xEysgId8NfuWCa/+b41cuoadGzyRsPyxZfSyzDmDfp4IdpAlEOHOuxpbomxc9Jp1y6O9uHQof3MZEC7MsBzcwuQNuZA1Nt5iOAnxPi2f3u2V649b5N86HXPybz0ZslnE2h3fuGI9kdbID9vVZpbiWhv5c9bjYYf+wonCOqnL0tFiBAhQoQIEaYMukEg4APwAm4+E5O0PspdkNHCONZw+lV8SoM+GvNy3edFP/gPWNv5NAcfLKITnWrjsh6D84+YRFZS7VjLU1jzs3wsGb5EHuGWjMxbO00Wb5gpnYtSkomNSwFOch5+hnmheVy657fL0Bj8hvaMdMxtlaHeYZGxvPTMnSEH+4/I+Jh5uTc2Ar9hOCH50QSO9CoyEsumpPfAiEyb3gnZBdnfd0ji2FB0z2qRw31HZMaCaVLwHhmiA2O8G/OP4B0SaIRNSJesPGu5zF89B3zTcvTQEVmwtEcWr58uo8lxGYuPwh+FPfSzsPBzPZuwfDyWkCMHh2T7y72yZMkC2bdvjzz91LOSzWRl6fJp0tPTLv/+qR/Jnh3jyNsKqdBFX2Yw/o+5gEoqbg7cTYJROZxqweZBy9WPICH+OFdBG64JOn66w0KHMy+6oEONx2TFklny1jctldtvO11mYofIzmm6akaSqbTch53s3/7dRvnJj/dIHFvUAjoS92h8a30WDPzWN50tt922SlavmSMZ3mGgtwpDGwWNsSERna7mPuZVAzMcYCF9Ts7cMuREoC+Kc0eQg61ySEM7mbymRbQMTq1d9YQ8YHO+yJTDEOpp3Se3XbpblnRuQi7vs6Z5DJ78KPo6NgIomuPEgSPlkYu2FSaNOPjwnJ9LzetXECgnQoQIESJEiDBV0KvXoP598K/ol102U1rWZWTh+Z2ycMU06T96FOv4CFZ870KrXsjj2s81mkQ/gc/UJ2TW9Jngk5MDu4YR0yKLlsyVZEtKdu/p46VBZAVlRPoO9Mvh3UdkuG9Uo/QLQ+ClvkA6LtPnd0kix1eLY3Do2/T5/W0v7JbRoZwsX71CWrrS+i4DHWn6DtRf33GAs84XnvvhnO/buE9mTuuROatnSPuCtCSgB/Y+0jovjvKog/o99DlRHv8JuCUg/dyK5AcGZf+WXbJ/7xH4LQkZ64/Jcw9vlVlLemTWqa26maEvW6BPgzLmoifKQSdumsbHxuSe7z4uj/xio7zmpg1y2+svkRg2TSMjo5JMJmXBwh546PoisuYHI4ToETEMP0y/amQj1Mj2GESE/0i44QqQYT0IYsK4MLJK1+TPdwpQU0nC8UzD8WQYvqeMwxYvbzkiX/3KFvnWt3bKjl1D2kawM/7kJIvO0X+Un8dsl94BbB7ZhjF+dotvjsdl564D8o3v75HP/sdWeWnbYRlFxzINxp2qIcrOJvh5LDKNYEBb8EoAOzZ/lRB2QsfkbxqkY0PS3TIsXS2D2C8P6W6Y7WVceQa5oeDVfd6ByEkmmZFMggMUSejQw+BzsBftm8fOHW3RWhiSc+fuk5tX7MfxgGxofVSumf64LCvshHS2N9pHP5PKDZx5ZIn6mfdKok1dhAgRIkSIMNWg35U7FJOXf7JXOtqmyylXrZDFpy6U0d5xmb9smnStwAqd0EdeAPoDcKuxxptLunDkC2mJj6Zk/4tHpG97n6QRTo21yN4th+GLJaVneieWdJSBs8AfxB2FrNHdMcn2Yp2PJySbHpNUV1bauvLSPY8/qpqXvZuPyK5No4hrkVmru2T28rkyMj6qshP6AAJ1wLaDV++xKeBXmHJ07dMFmbMKm4LudhkaHJbW7pTMmNUtB7b0yuEXBmWkd1Rmz5mtlfY8G60L/+GgxI2Cvtw8kpdcFnxTkJlIy8h+kc2PH5D2VDe2Px3wVcw7B+ZLTWazQX+Ijxidum6J3P6GiyWZysrY2Ki0tMImqRbZvnlEnntmt9z51ktl3frZ8JdQTvdZ9H8QUOGE+kCur80E/7lLhP9YFZTgL+ySK9QeSSwXRvQui9Q+46634BgOcsUf7UxqfTqliEJnGcUO6+GHd8izzxxFw8NRRIJpMBoZotDgBd7eouMIrXj3gfz0a0Yw6pNP75ZfPLJXBgfQgPpMGR9TQRqD7PFKcGDBV9WI4NkBnZmbLW1CmomO/5C8/a7l8sEPnCE33rBU0ujMzz+3B2n8ZWS2HwcC7Yu/ekeIBXmLDrtt9GlSV9ugLJy3WwrjQzJr5ix5fmunXHXaIrkYg7vj0KPyuvnPyE0LN8vi9gHZ3RuX3sw0bOL42Bgl8JZkDryhFdq5OEgjRIgQIUKECFMKruHjvXk5sHVA9m07LPuePyyHNg9Iz6LpsmDZXOndOiK5UfpwXP155MVfhPk4EpDP5WSsjx8q4Udk6HNhjT/cL+NDOUlLq2QGcjICyg0nJcN8uST8vBSc57yMDeWlLdEpbXxGCRuGvoOjMrpvXLID/FRpXkYGMzgWZHp7h/TvH5SB3jHJj8dlvA++Yi4hIyPjUhhWD0UveI7mRqWrqxv+REKO7h+QwmBK+neNSmEAG4ghkVShRUaHR5GbToYlQH1H+h4xSSXapKsFOiU7ZHRgTDKDoEMFyfYnZOgQfFJsHIYPZo2vEuePupEbtzY4onwu3ytdPaOyBhut3bsPyQM/2yjjYzHZtf2oPPboc5Jug675Vtm+BQrx4ivviOCobjaZgs/IkS9+EQFuH4KImYKIcMOEGy7CV/uyc2pij55WxaO7CfA+E6TE33+2R752np656pvfwrEKEtqwsfiYJOJpyWRpPDqWfNyEt5VSsAVvySArSB89UeOQYANuEtQh5ZXrJHZafByF+fOSwQ6PqvDTUzE0UA58WTSdgLuJDQNT6XxyB6svxkYA2MSwiWDw8blC2JW74HR8SD77r9fItZdhZw189Z698qGP3CvZwkydD0zv4p0GhDDoOBC4e89i40BHPgZ7L+t6Uv7f/9wuh3Y9JonsHAyERbI4PV/2bd4qZxS2yprOPRiY/TKUnCW/OLpBPrnpDHl2bC3aplX4ewqUwTtA5p0Hbih5jBAhQoQIESJMLehvwe+lD0bPDGs6nd3C7LzMnJOSwS3jkhuDR4V12TwCzHdG4QvkU3qej/OT5nxhN8XnC9Sx18vp8Bl4UdG8j+q50HFzsVGvnAP2AjJTGc9/aeSjD5dBfLzQijyj8B94tb1Fskl+SjULHc07qVnIb+UXEvm+KWRyk5CH40KfkE88JPjIdIK/0wQ/kk+yUH+VR3+Dejmg24G682tGzMca8f2ITDKnX3JiHTOIz7WMSHqsA+cFySVgC1YXRfRNWtTv1NPmyqw5fPQKeuhj26yd+U0EPjzFp2H27R2UTRv7JZngI/TDSKOzRbfbeFyHN996Kw4sNOYd+ZUee7REM1nirs00jjmSyMweDWPvSGef1bVEuOcumdYzZVxiPDW25+7mgXcQ7sKxCtDQyXFZMj8nF5+3Svbs2Q1N6ZTGwYwOKhxMPoaETqcbBcSwc7LxzJVlsytMsLNmC7JwflzuuOMM2bH3iAwNggcfT0En4PNwcWyBO1tG5YqLV0g2MyCDw+NsZy2vL9ZG0F6hAxDm4KdJzVWAGBozL7fduFRWrujUfM891y/fu3c7Ytu8zRvaRgcUnyREy2AQ8vEtvniej2d1QEq6T9adNSrLT50uj+1YLhs3LpAjO0U6s8PS1RqTvmyXHMrNkcO5mdKSjklLd7fsGOrCeTv4YeDx02MYgNyN82tHUYtFiBAhQoQIxwZc4XlFkH69rsBYh/OjGRk6MAIHF+uz3j0A1BfggX+Rk8Vw5EaAvgJ9tzjyMo5X1r0Q/sIX05ee4a+qT4G85EX/j+4lysAj1GNBz8mLbyIgT4K/m0BBKcR5/yDP+IiIpi7khSOdU14UVudV2WFjoTKQl18I8sLUHif6twxMR90LMd4NgV1oh7h9MTuLeOSBD8s7FLSaiiYfZiYBB/YNyNbNvbLlpaOybcuQbNvaJ9u3HgL1ybaX+xHXL4cPDcOHhR9M/4naQn8D8ijIyJH/+A8E/A6/JcaxgCXGEW4cibDHMlB7SrJE8Kj29BHjgog8SHaT4N8gvBnHUPAzlyuWdctvffhsefMblkk23y3PbTokuQyaX5814k6KGwPuu6xImhodJZ+QPPZK+hUidJR0elj+838+VxYs6pT77n9ZMqP8li2L8Gl27CBb4/ri8oc/sEaWLp8nz72ABugbRR+3VYzAfsIfL+FXCLjDtv0mgd357bcukZXLu/WctvvefS8hTyvMC9vpo1u22WMyns5Ieg0GzcoxyS9AEyzIy9jcuDzWl5QHdyRly/5Z8uyWOXI0O10Ge+bLY5lFcv+uufKzvYvkwYOgAwtl20CnHM10yWCuE2PK6MK7EuaH73R6ihAhQoQIESJMMejy0+FN6SPZWIP16ru67XAQ6LCb3w5QZ12JKzTWbW+h1jM67Nwk8CkDlLV5tASCvLBIN5KbAPMuo4HmhJPMJxQYp+8E8OkEjQfxIjDCGq/vtVI/kD4Zwrwl/nQr9SKmMqemfMrB6oOSdPqVL9PpdwQBPiUy86l2zaH6UAOzIeF5Av4QuascRnn/DJCXZbGpSCSxkeC7mvEECJsbuFDxBDcqfLy6FQWNf2sksbz16+N8xOhuBJhoNwj+o0u2oNbMO9ow4YYV/tp7ValAWJxLhD/OxocDOfbtPyAjfLcE2hw4tF8GB/lz19gYwEi5xBjC7CzsnMgDyvGLN4Us+uSInHd+p6xe1SljuRG56dZlsmxJt/ztX/9I+o6i8/K2DjcW6IwJScvQ8IgcOnRQUmnsvEaHIesw0rA705dea6v6qoEOXnRW9CnToflz4vxpcp0KFDoQ2Rgc7MhpJoyMxtOWfLprKDMs8VOQcnVOxq4dldGrC3Jg3Xx5LnWG9HeskZ7TF8vzHbNl+/LzJXnp62TLtEvlweGz5Jcj58jjQxvk0YHTZU9mBgYNN4PcjVMu5LE9eesnQoQIESJEiDDloGOtTxXASddPkcPp5nsJsVwafniLJPWRbsTjL70G6wwbZ97E80My+jl0+gnqK1i/Feu651PwkRz9kIz6Fnx2gcR0nCKkXwRSnvzwDHUyHHjBOJ0zvoHKV8+cKV5Y+Zs68KkGyjEbBf5AK+pSoL+Ist6TCp7ACihvJXOHA2xQhraAH5THpkD9JHP3grXWx628XQLlGWghEI+wmxLOvY/28L/+1gFJ8xrb2vc57JMd3h8/Ef5jGPzpZedW20YRxDSEeCBYY4IiPbFqIP4gRpt8+as75H0fvEc2v8x3EUzjoCthl8bOQoeVcfwm7Ij+xkF7W07WntYjf/V3V8s5F86TFavScsft58gn/vpR2b4VDmWqFVsD0/j6eU50mgR2hptezMoHPniffPUruySfbQW/kmbVYPLYv6YDaFg7KruBSTO15RnjHdJ4F8yJnavXidl1iqXL+Jl0Qwbc9LCzaIwpYvpZMQ9LgSd4mx0tdS2VJ2+esahaGvmogcnLWCOBPZ8bcHZ4c53AE8bcGmQ5veHHTFpP1Qv6t2BDkdzcLiP3IccOlk1IPgE+/VmZNZiWc885RWJtMRlsickzW/fIvn2HsXHj7ToOgHbJJ9PYe0A+BkKMA5fHGB+z4wQBXlaVCBEiTCk41HQhZdibRsx8wTReREAq5mezMJp4zgFmjHoDVdNNkGB5/jVk/+KITG45m4PTJHUgzG+wcA5DJOQYlPjZMvav4cS/0FQPLFnKRzKpCHtzr9GDdTP8TQkDxtk53cTZ+dXq4qXAHkZv/iN3c8VTc6IO+tE+PXNh7Ew9CJPq/2t4aXGC9sBczUdwVa9iglkjdGZHpD6eiXOjOVHM6ABpZbK9sDokxh6Ghylb7AV6alJ4ro9WqCLm3BDgxcG6ejTlTQzzmDXEXa+MzgSPzEfb0HZmHTaxxhkkmM6jkWPI8jDWN21n25N/mZdtxTTPSWQ+TSdYaz6fzhjqTWIZ9mlzZG79h/JaK8Rr3bQ/EdSV0BXXBPVo66whPdp+bm1bkmlhy7v9s1QTwjjhVjbStM72jPm8cl4BHkq/LWTTbLsiHUlYdbVAhu9wQkW+XziOavFrkPSxNC/iErzyr/5aURsQrAImfJeQzrmZH7zNgs2HPmOcdMaTH/0jYwuO9xzHDBw2Y9+kJOHTpeATJvg1IaTRbjl+5IaPpisvc2HRtBPrwJJ8WRjbDdSDNqG8RMF8IdH24Vh8FGnqASkYXdSR0LEGe0BGEtnMqNYEHM1nTAsFfmETZbV+xhY85/6KfUPnL5TnZoT+LR1/9mc+Ws84luE7CEJSGDtQRkkVDfBPEBH+o4X/3KIi3koNg1sgiGlYOsMeUQQNZ0ivOHPy0GS+UByXsdGYPPb0Lnn2hTF57rkDwv2BaawYOgEcRu24Of001Iazp8n/9z8ul5VLZ8qRo6Pyz3//rNx339Py7rvOk5/e95I88PgBkZYWyeXHJJ8bk0LODFg+RkTXc+OmA/LE8zl55MkDkh1lM6ABE+wMlBEODiRzRZ1TG7sEGhLxOgTROfUfOx10ZV7GUS6mMhy5+6MdOJEg3nY+2IK3lVQ2Oi0Laln0Ij2yDPjpd3zByfBAgrfb1AGs5yba8DeTFgcBP01KGTo8kU7Zan/VF/nAQy/14zxH1tQHA4b68qUavrSjnzJFHHe2pQkERZQhHXUOeLOT52dRDW/aiDqkpGVXSvL35aX18ZS0P9cqLb9qlRWti6R/34gc2Tcu2BtKriclT27bLwd7sQGAPfjtX/4itnmsqAWywAMDxzxfyK8CQJ+SKhEiRJgiYMTpWDOPG3I+MLOa/nYM4uOcPzAX6JfgdNIiYfxzqHphDlW9I4mA/lglzjUd+U0JJjBEeBsLTSMfzGlcTA0XEOYzHMz7UeQBfZQvTzgnMp+Z45jAEipH5zZqTgnIQz3Il9mQ3y7c5MFyZp4WSXr8zVVLk0evPGpZRlBLrgXkwrmS+Wy9jK682sc8nC+1Vogr1gEwd8cpE9D5mby9NYJckMY8ZEpp/Mt6a02Yl/Mu502kq4OKOG7Y1EFkGfKn44ESPCcZHqqNx5PrBmXTOrSSl0/XCLY9a0Cd6IzRmea6hVLenVx+QpLy+Pw1+bE/0Fnk+mDWEDKzdoJMxJtNHuuPP1DerGVwEJWl5tI0lqR0W17rRXPqOXMxzKcAKMY4kuRhbIYAjupAKm86qexjTINM1QFhz172s+vaT5FmegzXR9Q+QQ3pwDKPkUz99OuJdHpZFjypKdde2pd5tJ/QBuCl/UFzIIOC6eZougPLsCyvarNNqD7Kqi6agr8sb0JWFzM2zVVsnvPAulEb3RiSEdXwiOXIzWx6cK7J/GO4W93tD6TynAV54A+bUlYyxx85RRtrI5FfUn8PoGgz9gnlikIkioIufJdQ20Z142M4xvYsx3PjchN04JmLdjU8SepzqDfH15TNGKCW9BFpZ4ZoZ41FmtmUIBLQOtJvYS3zaYT5KDX7Ino229ib14zekI0/2r7QqXhhgrx5VKnQnW2lsrDRUB25OTGbH7MZ4aNXpg352Dxz8LeczFyDdD4qD95Z9CHC9D07Z2hrqJ7ab+j7qQI8p02UnXskGHbPCf85ERRXBkqvhTBB/iPBsCUCRzWzMaTG2NsmTGoBsWPAcPFWOIZwBhMtqDYbkEajoWAENFwWRRYtbpPf+U9XyFNPbZUDe4/At03Jpz/1mJy+YoF0t7fLt77/S5k2Ny2tyUGZ3Z2V225cLVdevliyyWEZR0fnj3WpQ56CkVvQgLQ35MTzHGS1wA5hqsUr2bH4MM4zqBV2ftCD62QGSmbz6LJoVP4iXh4kGZxnEc6iwVEVXhVnRzHDJoN6ZtApGc8JjnkRM5aXLHiNZ8dRPCfj+hsOXGw4kHDk4z4YZHkUzI7DnUcZ/ix5FqyzOZYZktH8KGhMMgVslGhDDkz+0ypAP0zs49BtLJ+V8dg4dODkBX3RUfVXC6Fvdhz6oa309yKgd9asCYAdPNiha/uNoxjKwsJ56F3IYDM3PoyzftglI8l9LZL9ESbQb4PPw0l55vv75Wef2SyHN41IIpWUbBocehIyhPrqD6LxKkIOciE/hyN/SI0bvlyGP9TCSQSVQL4IESJMLbiQc4HlnM0rdupEgTgG7aLKuYG/kso8fISAv33ChT6VoSNpFndeDeM8okMX/1AKs10acwSv9mH+x1zGRZaikjnOVHQ0+VUQ8uJwhwuYx3wLofx6il49xHkCTopxWDGfYt4yt/ghgZM7Fm7OEuoEQS/+ojv1z8UgN26eD+bjCAnO2UjPcnLUxwsgA3N6Koc5lhcnOGdijuSVzVQODhDidD6lHOgV54dCcM6rhpxbuXibuynQF3OZOvh0rCGfxyTi0ph3WzOoM7+wh7LUzziYdCpy6kiQF11gczXW2MbczYVtdM7musC8TEMs1gbNy/lb50eWxinyZME7H8e6pTzoXBDqYHhg25r68weYaCfj2LNOScjgWk1bsG5wgfhtdq5FqnMGbWF0U8eNDg6cnRzanO1tHodg26PPMD8ijUMPG0EOIrSdNMy+wI+wkBf7C3+NFnrQ+WS7JJElnU1i+aYk2BP5uQJxU8Dn02k3423QwUL7sy2gH508I9O0r4JtRpshL9uFj6jE0B70PUw8VALxCnMS6w9cBshOIZ/5tLd+fAN11PLaT8EPdlLbQG9uROiE0l5x9h/Uz/xOE/ot1nRd/5kIuay/feePX3Qkf/Zb5tf2YptAS9OmyM2+re3BsuyL/MvNEduBzru5Ms0r3LRZiuOL/YLtQ1k4sj+x3+jmF+f8tV/KNVe/EyijbhIYYmzo1UbaAv0XNuanxmmXFPoxHzOiLbS/Q/cMfCz+IBlblXy1nWEb42CznrzIR8eYX5iEB5UDD9oPbaAW1z4On4b9SzeZpl8zL+3LzSW/WEQJkudvItAuXj0Q5PxCHWkrHR80Cr9gBD5xzBcMMw9zajvDBvqIET+ryj7AFLDmkTXg3RL1Q9kzYGfqxw+z6lyDf+x7Gcwd3CipDDr8CKsMKJRCf+B4ZQzrRLRkjNwc+jimSdNHmYd2hHD6VmYTRUXoM/PDRLQPleHcgjTViQElwg1b1DonguIUnqRAMlYvP3eJZe3R6wVF4rlS+4y3vNEUJ1AhVkorhqLaETmQzUBlSdrfvLHOUuymcJjRgXpm5OVP/uvFsnvfUfnY3/5c3n7n2bJwdbe88OIu+eB7L5ADhwbltFMXyw3XrpQL1s+T885dJGdvSMt55y+V7/7gV3DYsWDp4oEdIxpTBwIGgBlukGZVDIN2JOqJMBqREz+WEZ2A2lpGZcmihMydE5OODpGxkV5ZuhCyz+qRc86YIwvmpTFwhmRwcBB1Yd3SahyCL2Dr1RhsJlqTfbJ0UauceUaPnH3WdFm1rFPa03Dkx4ZlZIQy0SlhO+oRw0CdNV1k6eKEzJ6B8nCiU8khOX3tdNlwzjRZu3aGdE0DWzjqY4OcxNDx2flI0H3erHZZPK9NZvekYBvk0Q6LyRNNM6MrLksWIm1GSpIYzIMjmAAT43L7LUtl9TLzkvKvNg3I9+99GSHUDRYscEKSMZk/OyZnrOuWczf0yJrFrdKZSsjg0Ah0bZclkDmjuwPn2Mz0QWeqPb9Vsi2Qk0Nb70eHGcLEhIV0CXRbMDcpXV3j0taeAb85cuZpPdLRAn783jDXnJqNFiFChMlA3XYsYuoA4VydPM5XODFfG6ETa67MFqQFeY3jaDYTmMwRyxycN82VRjN/8dFBXmHEic5pZKgOHOdZpOkVX5TjXy7OnCe5XrAcVwW7eJormFyAuaFgfrBAHhRXMBtJT8GHj75wDeA5v55C55UbHt6dpB72yjs50UnRO6t6bvgksIbQGcolOI8aPmZjhPpBKOdCrnO0mdaThBjekaUsbojIOUlHhLJQl2ySVzgxv5M3VgZzF4BOFudk2p96wAYoZ64ssv5oA+WEKR36Ce+YF/jL9Al9RJeOK7kbJwSqevXgYxd6gnDJ7mpl8AY/8DU2IGetHQ44wr72AhU0RhSd84Q+bkIZ9B9Zhk4fdbdtrQ4oxOXgTEqO65BqDw7UBc5mjnrwxzCZl5rQ6nB8WR452YWoOu3JOHXQoIPZAHHzx/aggw/LqtMNQC/jLLKvsk3gJMJu2RgdQ/Zj42jp1Wk6neDLOnNDyHbUDY32E24oUBp8aDe2WSFG3cAF7akqQg+W0avEyJOlPYzGWpY6qy3Zr5Fu+h7rgWT4NTnj8EAc2xVlIRultH7GhtQRTi1sqRf60A7arijOtiBxQ2H6sVdftiGddeQz9occ8tG6M9boSnuREduHOhmm+K9jmDpyFNAUdFDZttgosrIIs//zoqJuWKGTSUe/1s0c+zjsxfaEXnbTxvFCO1Mf+iP6dAjSeWeG2rG96WzH2dc4pvGPmwmKNFfiWZYXCJifm0iWoA3MeDL1NW2pfRvEixscKYzLoR7MwzrRITfzl+lzWkbrBrbgx6Bpb14Y5UzEzT3HNNoCugk328rL8KAytJfZ1NJXQxSZIS0H34nzFNuCYR1DNDr5sCTrjDTOFKw1ZbNmtIlpFzo7rI+xEePJl/UbOXL3l0wilCsnxlmiNvYYRIQ9loGqhBG1sUermSVzWcEcLfG3DyzxNxCUZq76NisAOHqCKxuDvxDX1paV6dNnyJ59h1F/suGVCg4SNAoHLwZzPDkgv/s7l8iqJV3yod/7hmw4c4m85/Xny3//f/fK2lPmyx//wSXy5a8/LT/9xUFZOD0uH37/xfLlrzwKx3yu7D40Kj98YIcM9BVkrJ+TLydeNFpuWBYv6pEjR4/K8Ag6rj77Hg52ETYiG6+AyVEnxEKrjGfH5JKLOuXP/uQKmdldkMN9GXn80e1ywXn84k+7pBJwmzF+du8dlO/9YId86rMvyfZdmBhhUXZdXmXhxHkKNgNvf9tKufqqpbJ4AX98g2YoQL+cPP7MQfncV16Sn/x0p4yOtaEDYlDm+uS///4FcuftKzldyzNP7ZPs+LhcedEymTadk4JI/3BBNm48LJ/73Ivy/R/ulAFskng7rLsjI//3f18jV5zfQyXkH/75Gfn7T7+AerVjQzAiH/3IufLmNy8D14Lc/9N98l//6JcyPp6Vz37yMnnN1fNhjZx8+dv75SO//WOEuqALNnDTE/KGO1fLHbctkDXLpktnKw0lcvBAVn704E6Zv3ga6jhNsqjTX3ziSfn3/9gu2XZM7me3SyENZXcNS2o7JpPRuJy2JiUf+/OrdIMwOJrBhmJY1qyaJW3oWUeO5OQf/nWT/N0/bcRkwg0Tu2iECBGmAhxd+m1wXpEzQxoHLpUmUR1dOCPGWcDchIWcToq5IsgFGouyOgJJOJN0FnjFEedYRMex4HGG52Kna6zyooMJR1dlcj2gswxpnrOmPxZEWfB6+YlBzqFM51xFp4frCxd/VQ5znVnCqTEdFyxU2LgwPuN9kpAOSAbFkohLxIagf5vWBZMs6oB1Aos49eWCn2EY+dThopMD/ZI5I183MRDJNZ9TkjqVqA/rRGtpGS6Z6qjAmaXDrPrC3eY5+MDDhz7UnPXlMsoTU3+EUD86Y7xizrrQ0cQ55GWSY3L6uvkyuwM1RWV++dRuGclCN/CB6yTjcFrIi44c5bCsOmm8Qkb74a86U2wPeJItsIteEWVFCnRo+EgI85nNVBuvkMM2Gcy/9tOO+plxdeaoKTc6aGtypnPYFpMN65dIW2FIjhwelmc2HZH2OUm5+oKV8vQj22XvQdo2pX2GG0DdJKnGxkFSe6BNs5DFd/YSqINuEFAHbQ/8Yz/hVWNoArNSBzpzaHUEuR2hA5jB2s+r3uTHq+Rcz3EC+7Etk2hLOnh0+MAPvLlW5tmGyEOnh1dwqRuraO5qgA9i6RuYDQs0Bt8kbEgHl3J1U4DQOD+2gnLJbItkEdfaLXLO+jmSyozK0d6CPLnpEPof1rP4OMrAlnCmzQYBrcW+zv6j6tLWPHKbw80KdGM/Bk/aRres1AX2oo/FK+bj6F858E2jHP2fLPwWjoNCYhi80uZKPdITWdgHdsimeLfM9GUFxwE3fegH5itC5Mf+TTuwr2ODou3AF5W9K+XwUegj8euH7OfadrAD72TwURy1M/uU2o13VfiP/DFe4F9x9ohhw5ZJj2uf1bsUiNNPnKNECnW68srlsmP7UdnyfC/s1op0ZNKNJuqDupuvX4LYB3GeS9K2qBlkEOzfOjdQptbLjGH2XI5M3g3l5oY2httCo6t+MWysdFOOzGO6cU1JSy4p6WxBxiFjLGXajJtB2j2H+qYzbWqPLPoay+lchf8pbJDZU3hnzox1bPRxzk/G6udf1T4gyKNutKUqogR/c/OtdyLAlzN5i8EeXeJkyB2xPdJ8JLauPVKIPbqkdqgH1GYSoGwSgYmenR8DddacFrn15uXymx88S849c660J80kyU7DCYy7xWw+I7fcuErOWbdE/uyvHkYLpeRNrz9Xvvbd52T50uny/vesl+3be+XokYI8/dQeWX/OEtl5dFA6ZsyTrTtHZPuO3fKh910rM3ta9SoGH5lpQac7e910+U8fPltues1SmT2LC5vaIxxsPNSB3Ugbl51b48dl1syCrFyWgkObltPXdMg73nqanLqmU9IpLmgirZjrVy7tlN9472lwzC/GxiEtOUwUnDFi2axctGGWfOyvLpcPvmudrNW7BkhCuXgqBhsl5TXXzpe//fNL5X3vPl2S6VFogU4fj8uKxW2yAOlL5sTl5usXym2w5fSZ4AkzJtBiPR0xufT8WfLn//tCefc7TpMWdGZOPi3JDPRpgb4xbKJismh+GyYWyERaGgN32eIOWTI3LovnJqBrB+rBWpvJwAB1R14dfuhic+bk5b/99/Xyh3+wTs49rUe629Gx2bOgx1zsJ97yhuVy1QUzZD74LV6QlMXzuPihP3DCzmDC2zMksd0DWHgw8RTGsGFslVWrULd5KWw22mXDulnSCXOxTjNmJiSJBSeL9ogQIcJUg3MeHVMuqiBdCXi3MytpjFWmx7Dy8TvieTjY6WS/dKeGMeeNSDo9Jh1wXlM4x/ZAHZxEAosu5vcCHJGWVE7avEWYjm8r+KbpOEOWfuAvOSItLeM45qUDc3Yr+EhhBLkw9iGTD3okZVgdCp2+uWiD6Bzo+oYwXQBORepcgfRqOua/RHwYTumIJFMZ6U6OYoEfQXb+kBLmI8wtSaw/ySRl8OooryLmJYXNCa+mcuFvhcD2xKi0YT5ugy3aoWMS5fj7LXDbIJNOMqxDRwi2KWSRBlvMaBuDIzuouiW52QH/OOrMK/9pyGtrHZZ026jajo/KJlIDkmoZlSScuVie35rHCgp9knC8ctQtRacceXuy8t73rZPzT4dp8sPQAbakZ4NNAH8YtAU24YaF9aMjpPbRv3TYvFPo3wrZyVg/dObdjizqg3rC6eMGMY71uS3JeNg/BX0hO471i85yDjZI0gGLD6HOo1jDMtABOeH0plDmonNb5NffuUrmzoS+yHvJJSvkkvNn6lokcKI60AYprm10MBNwVmGrGNpHnXW0dQv8gnQO/S0xJG0tWMPpANPnQTsksW4k0T7cdyba6D9wbcBah76W0s0m9EDXTSeHpKV1SFrhXLan2Lfo6HFzwI0g5CFN4MjrBgO2y6KvdXYMSU9yGBuFYexR0W8E/QQyjTOJPgu+XYjvRH/vhqyOONvrMOw2hD7A9uKVZrSB56zmoVMsxUd7R+TUs9rlgx84TWa39aIOaC/4d/xRUrrKbcifRr2oG9uFji03iObxGLYrO7Rp3wLW0Fb0y552tHsWm1xUPwuHM0v/AvH8nan2JNoZ7cRNUjv6VaoFbUznF8TuwEd2urrHpCXRhzaFPFgwrptx2KgF9m9BH8MYjGNMxhMYN1m0EXXE+GzHhqIF1JliecwNqF9belhtrO0H0js/4Eq14Q6jhrQFRGOzyU3b9NYY+hnakY8ZY3PM/PQ70hi4xpnGEfXgXSf6cSvOmim3XLdYprEeaLNUaghzxACafQCbEdiR4xTtQ4c6ncRoRJ/jxpIb77znnBibUi8YDPXkOOVGTx8DZysgjq3GR4YS6DO8G5KDjinw4rtXWcjt7shIVwFjMzuq/bqFPh92E9ykcBPBL2l2QWYn+mcb7NOBvh1DOI0+zAsSegHCa2vJcawm0IfiGA+Y72DDFOYVbjH1ggHmHW0s6EH9zLmCzRUGm1YtTyhgMS1Yi2hRezTWLR1J1NSG7blS+4y7sMNBZWh4dE69xQZO+cKozJjRIh95/3ly9RXTZcvmUXn2mYO6U9NGQp4sJoQ1cBQ//L6L5bOf2yg/fXiX3PraU2TFihnyT5/5hdz1+jUyrSMtf/vxB+Wtb7pEtm3dK2+783QZGhuX+3/yknR1JeS668+Ue+59Tp791SD4YpMA4QkMxBuuWSHvedcyaW/vkAd/vlN6+zFwOeBCYG6jsePw9pk32NGw7KynrOiQm69djsZkxZANbEaR/YUXB2Xry1g0W1shB50RpVcu7ZCWrhb5+QM7ZWwsJiuXpOX//q8r5YKzzaM7vHu2c1dGnnuhV/r70bm6W8BXMCnGZMPZ82TL7j55ZuMRdNhxee31S+TUtT0spRrx38HerDy78bAc6c3JdJRNcnKFc33G+jmy8YWDsuWlXmlvE7n1lrWyeD4ddZGHnzgkP3loPyYQDCRM7tddvUzOOK1L07btGpCvfnezjGOu4CNGq5ab+Oc29ct3frAVk0hc3vee0+UD71wtaQwI6jCA9e+pF/pk135MOh1t6OioOU0HcD568OH98stfQl4KEwEnsh39cvaKblm9dqls3bofenXI625eIR2tKMDFB2W3YbOXzcZk88sZ+cuPPSQHj6Id48UBEiFChClAnEs5521dlHiVEhN8e0be//az5dD27bJrOClX3bBc5s+Ek9AVl9fdsEoWL+uSq69fLhedP1eWL5kh68+bL0NHBqU3k5E33HGq9B4ckMP9Y3LLrUtk8bS0bNvcL8tXT5PXXrga4a2Sb8/J2247XU5Z1iaXXL1Crrh4rqxePUfOPWexjBw5IkcHMvLGN54pqf4R2XMYjpgurmOSy8NBgL7xGCY4zPJGZzPv6iMh8CCHMTlfdcNimTMdCzDmx1tuWCtnnTpHprWPyZatqENbXu7EGhIfHpZTzpwppy3okI3b9svc1XPlliuWyOYtByErJXe8domsWTJNLrlqhVx51WzMi3Nkf3+v3P7a02Ssd7fsPQypXAmhQwHrzfqzZ8pb3nyaXHHpIlkxp0PG+kbktTedIvv2HJKjg+OydM10ecfr18r6M2bJ6esXynWXz5MFc7tlzZpZ8tobVsqGDfNlRntKtu3dJTfccobMhTO0/VCfvPaO9ZIcPyCzZydl/drZchhxO8DztTedLkf29cmhgX5505vXSRfm9d17+uGw0Da8Yom5moahnXgAsnDU73z9OZIfPCh7D6Qk2VGQO289RTLbD8uB4UE546Ilcu3Z0+TxF/bL9AXT5O23rpA9W3dJ/2BeupZPk9ddt1L2wT7cDr7jDeskNzggu3rH5Krr18jc2WgHrKHTp3dK9+wuuerSxTLYi5yJtIy05+Xtbz1Vzj5zPtbzggxg43nbtStk28v7pX8sJ0tXdMqtly6TA/t3yO2vO1tWrkzLmafNlx1b9klvNi8XndcjF29YKEOjQ/LGO1bLpqe3yXA8JVfctAbOd1627jkqa89fJDdcukTWnbFArrl2MWTNlRVr5spZ66bJ8xt3yKo1M+WmK9bKNug/MooNFZzi669ZJXe9bo1cfOF8rLcFWY46n79uBtbRA9gQCfr4Mrn+4oVy5hnz0b4L5YYrFkhbd1Iuw/GKy5Yhfo6MDo3IGBzl224+Uw5u3SltM9LymltOkd79u2TDujkyb0a7PPfiDumZ2SHnnjlLNm0ZkI6euLz9jafKgV37pG8QAw51MXdDuN6ZO1t0r7jZFWxCzkeb3PXGU+Tyy5fJkoWdsmPHLhnitWM4UXPmJ+XD7zpDLjhzgcya0Sq9A33ynrefBn9jvqyc3yJbd2yXzrlor9vXy02w+emnz5LD+49IdkZcrrxitcTb+uSOt5wj56+dJaswltvbRuS8cxbJ4N7DctsbzpbZi9vR/5fI1ZfPh682XZas7Jabrlok69bNl0Xz4de9fFjyGT6GjF7GC5Tc1KHvFeJp+MM5WbY4KW970zq5Ef7YuZA90HtE9u7nXJKQd7xtnfRtPST7RjJy8TVrMG7ismXbYVmyaqG8/c5TJDvIjXOLHEnn5Q3ob5egTvN62uTQSJ/ceMOZ0rt3N/ptTu6Aved1jcuW7SPwGVpgR9gPTkUhN4yJYcjoBMdc373QwUBfkDMHHwXiHZW8XHfjEmlvycq8eS1yLfpF//BRec3Np8utN66Ss06ZJUf7+mQgPihvesd6Obplj/T3ZeG7JeWu29bKmtnT5PJblsilF86WRfNmyj7007tuXis7Nu+VvmxCbnntGniVg7J4cZtcd90psmzZdLnp+sVy/kWzpWdup2zDPJsZ54aDD+VQMbPp4sZz+MjdX0EkJ7owQuYyYufxE2GPZQj3iMNh5xN7tOC5Sx4ol9dxOFvijJ0DeibQ6Q8fGIJzvls+97kX5OVtR2WEL/ai8RLo/IlsUq+gvPtd6+WpjbvlWz/aKt1YTK69crl8777NMjw6igm0Q37y033yq41HZWBoVDrb4/LEU/ukBxP/7a9dLytWLpS//+Qjcv/9u9Af4NJjh8/7ZqMw9tYdQ9h0vCQPP3REDhzibrO6KVgD1oX/bBU5yXJ/Z24He9E4PTKUk//38afl1973Q3nnh34mH/6d++WRZ/rUFOybr30NGh+LpmSHsWCukPM3dCjXcfz54te2ybs+eK+84zd+JHd98B7573/6uOzch90GJoWu9gIc8Q2ydGGbvgwc8y7pYz8LPWLy2DNH5YO//SP5tQ/9SN72oe/K//n4k9LP35dA2kws3u/GgOvqGIct0BbclXtgWb2thTDbR2+xF0EHAcQrYV4MwYGUz4/KymXtcudtqyWlHbYgW3ePyH/9o5/Jez5wn7zzA/fKf/q9+7BRGjIVB9FEKoebkfGYZHcOyOo5Kfn/fvciWbsagxcLfT4GHb1dPHdbDz9xVN7z4XtAP5f/+b+eQF/BohbnQhchQoQpBcYpxzVf9uN4zGQLcurp0+QDv75CrrpwiYzHeuXsi2bIm+9YJr/53gskncvKjx/ZI/m2Nlm7MC6PPvW8XPWaRbJyaUpSWGBvvHG5zJ2Tl9ZpGXkbnMK3YP5rSfTLwiWYF6+aK60yLik4jLffvFRG9h6SwSMjsv6UHvnpDzdKa2cSTvY6ueay+XLHdXOkv38A81BMLr5kvvzeR1fL7//uannnr62VaV2cX/heAOcQzDioA68C8q7neCIrF1w8R15/22L54K9vkAIcuP7siLztXWdLW7pPVq+dJm++fZmkUgPQb7W8465l0pUek1mL2uWm10C/JB+hyMvNr1km6cyw7Dl0QM69YJH84qHHZVpPi7zn11fJjdcuxNwGZxzrc6aQk+Vrpskf/JcLZeBon9z745fk/IuXwUlbIZdf3CXXXbQAeg3KbbcvllULO+T+H74gjz21VS66cCE2Shk5/3I4nXBW6dy88dfOlBtuXYg1cCEcNqwZcLgvv34BnOMuec87z5eHf7JJWmfOlg3nrZCbb1gis3pyMmNWq/z6e1bJnTfPl3SsH3M2r1Bz7qdtCNgH//URskJWLrt8rrz19adB/yOy7szpaOfVsgDzsyQzcsstC+T97z5V5nXDgcb5W9++Vn7/w2dLZ8uQdM5OyS03LpO21DgcnXZ5z/vWyk3XzZbOQq88+9Re+fr3tsrwWBoO5HQ45l0yLXFEvvKlx+TBZ/fIAmyCzj61TV56Yau8791nypXYWN52zTzpaMValIvJ3AVxuR396yN80mDdTGzSDshrblwhZ69rlViyV97xDmyYugflvItnyUfevUbOWp6UscKInHvtfGwkWvSjHSs3zJLzz+qWxx58Ri44b4GMHemXRx5+Qa55zQq5Fvne8YZTZfHMlGSG+fhLXm547Qp5z1tWy7OPb5MnNh6Qd75rg7zmsk55M+KWzMzKDGzI3v3WdXJ0X6/c86PnZeuBo3LeJYslA2f1pqtXyqFdh7CWJeW/fvQCtGWr3HbjYpkLJ7Vrdl6uR1vcfNMqueCspfKd7zwl51y5Xi5AnV9zBXyCwoCs2zBTPvSBNXB4Z2CRHdXNAVoHQJvpXSf6HHAPs1lZe2qX/O7vXiYj2Gz98Mfb5ZwrFslvvH+DTEP/z2GTMHdBu1xx0ULZvvVFef1da+RNV8yUqy+YLVt+tRsbldXyBtT/o+9fJ6eu7pJv3/ucZFvj8vv/5QI55+yk3IBxdvqpBTnrnGnyi5+hrX6+UebNbsEmbIU+fXHmspQ8/dhO2bVnSC67cIU8/vRLMnNxSs5cKvLgjx+TR57YDT8Fswc2BmN8zwZzCN+roa8Rh//SNj0nH8W4WINN+Pe++wLabExuvuU01HJYVp42Qz703lVy/aXdsGOfrLt0hly4oVs/WDJ7bY+ctigh3/raL+T+h3ZIck6nXIJN3FPPb5E73rBGbrhhobzm+kXopxmZNiMnb3/XSnnz61ZKV3IE/Z93gUYxZ8yQj350lfzef8EYh180fRqfMIHfAxMneRGbrkfePEo5lsrIJZcvkttfv1R++z1nS2v8KHy7DXLhuk754T2bZKglIb/ze5fIqmUZueH2OfIHv32uzOjKSgf8+TtvXiH7d74s4205WbGkQx76+a/MuPrAKXIe+nIqNypXXjZP3vDm5fJbHzhfhg/tkQce2STzFnfLwp6UPPHwTsmNtWNzwPddrY8P0H+jH1cCu0gQBSEsvgIlL7E26mbqwctfmqT1m/96RQVm5/2lXLt84Uub5S8+9qQ8/qvDvAeojqfenhnDru2SVbIIO+J/+8xT2O1hNxdPyo9+vFcd/nNOXyZz58+RH/xks6S7etBx4nKoPy5/+fdPyZ9/7Dn5h089JX/xV7+Q517graMOnaxhYuHLc/EkDP9sn/zZXz8mX/jas/oMas3acXfJBrHOMzqR+WoFr8Bw06ORevzS3Zvk7/7uadm8Ky+7e7OYQA7In/6fn8sRhIlZHQm5CIvq7NlDcsN1y7QRKP7nvzwgf/S/75fHnx2VA0cTsn1nQj7zqeflk598WsbZU1GH9avb5SJMIHG9oWGaj2X3Hc3J//fHj8qP7umTgwfbZOuucfnEPz4jX/zSJuhkKnc2JpyVWKyyvOLmgDbRtRQbM33uVJ0BAw4SfYEGi4f+YrUH3Soh7qyzO2X5oiQiYrrx+tt/eBJtulX27InJ/n2t8o1v7ZX/97EnpA+bdYKa0OHI8LEEbAhXzI3Jn/zRxXL1ZajTKPjz0gxsqi9DqQyRe3+wUx59elR++sv98uAvdkJXpNuBEiFChCmDfQFPnUoEc61ZLHqnyLYtO+TSq1fJvJ4xGcGifcd1q+Xocy/LZz/3K3l5e0Z2HBqVw31Dsnlrr2Qy/AoMxjaGLG/pZ3PDcv6lc6Qd0+fyxa1y5ulzsfHI8QIj5hjBpoPzUU4O7R2RHTt7pbdvRLZsGpRPf/4x6Vk2Q/7Hb5wv3/jiQ/Ly/iHJxVrkwP6MXHbBaXDYLgGPgowMcK5qg7587pnzmXkMhs8Zc/7m5uGum0+VAy9ul7u/8Izc84MtEutqk4sv7pQbbloqv3roWWmdM01mtudk+qyUXHT6bDg6cNT4yIfw/QPOYDnpP9ovm3YfkKNDY/LS1gNy+WWrZd/BPXLhRatl5SzkySTg9MDZvOVUyezZI5/9pyflJz/bL3/+mYfllA3zZetLfXI1nMLT13TLlafPk298/XF5fOMRWbNutuzbMyhfvedp/ajQiy9sl3//wmPy1W8+IzdcskZmwzZ81GEkiZUHBhsYGNK7w6vXzJGf/eg52fj4bmlje8ExvvaGRXAeB+RUOOanwhHP6eNNY2wI2MGsC+Yxi4K0tSelvbMgr71+rVx9eVre+IZVsnx+WmJwapetniXrV3RhM5WR2+A4to72S/9hOrNz5CPvWy/T0kOSRRtmsDDdeNMiOTi8Xzacu1RWz0rI7i2HMKXn5ZQVs+Uz//KIHBgel9UrpsntNy2Hkz8NnSqua9DIwADywcbdbegDnN9NPyjkxmT1WR1y+tJ58vGP/UB+8cSQPPHMPjj2p8jlZ/fInOkd8vBju+S8K5fLrm175I6b12GjOSSFfFZfmuVFpgzslB0elR2bD8tg/7gc2H1Ennlin/zz3U/Ib//OlbJ2Qavc/fUHZQBrS35mUq5/7Wr58TcflC99Z5t8/hsvyI9/vkXmL+2SvWjrW66cJ9ecv0Dk8BG59/5Nsm1Pv2zYMBdO8RZ5AHrxy4APPPSi/PnfPyBbD/bJLVetldYRvnNTkFG0GZ9i2LJlnwyOjcm8eV3ypc8+ICOHRySFzXdLW1auu2mJ7Hr5gFx/1WqZ1on82OzwajH7nvmUJvsx6jNewEZptRzac1D+7Z9/Kff+bJf85T/eL5edt1TWzuYjUsifz0s+mZOh4UEZhS1bW3k3Ii9jmUEZGBuVM65YLeedMlP+/hM/kp89dEj+8ROPSSqdgNO6Bo75OHiMy5yZcWyOV8j5Zy9En8rKhnOmy+JZ7fJ3H/uhbN4+INt3HZFetOnWzYek/wic+0XT5ebrV2Nz1iV5th9W61Q2gU1oGuf8mhD8jExOzjx7pixb1ikf/+vvysYtvfL9n74k38cGetq0hFx33UrZuXmbXI36ze+GvtgY8R0X+iKjMi6z5qSxSV8iV1w4W1oTo+heWckM9WJDOS5tXdgE45xfd7z6kuXSkuqXxcumy3lru9D/YQ9sOo8cHJKLL1wr737HxZgzkjLUZ54g4Tsw+uw/xoTx6/iujchIIitvu22VPPWz5+XRJ/ZgczRLPvfx++WnP90rn/jnn8vIaFyuOXe2HB0clOWnzZT//OEL9EuaObTBzv19suPgiBw40iu7jhyS669cAv/ogNyMObMzcVSSLVl5681r5OH7npZvfX2LbNs5Jvt7R6Bjv2zf1gt96WOyzek/4gj99F2KEspOAlArPRTGw5w6eIrR2MbgjOBN3wJ2kuNorF5M5mO5VgzaMf3MFF+z4adCu6Zj0XnTWXL3Vx6XXbuHpI3PwWOQ//SBFzAwhuQmTAaPPbVfduzulVVLp2Gyw6DHgjE42CK//OUeTJiDcKrbJcn3GiBUNVBtuNAlpQ+TRDbfjiMmtTFqVN2GLM8c/AQdzzgx6w0/DLY8NzxaPCa9QyL3/HA7nOV2dNyEJFHPWGu3PPrsUXn2+b1Fi5yyIi2r0WnnLeg0EcAPfvCS7D0M5zfVJikscCk+EpVolx89uEX27OPzvklJY1e6EgtKPskrZMZJZvd5+um98thzfZJvb5dEIimtsW4Zz7TID3+yUwZHmKsg3d1JWb58ti50cS3KhYF/zeZN66gbAtbMAvrwJSFM4q6F6DfwaciVy6cLTczE/QfH5OEHd2CgdUkqCV1po1SnPPToPn3UylZeHyFDG3d25eX3f/tiufkqTLZAlpMz5BEoyr8Y5JyHxySV4LOsWPRTrag3NWU7RIgQYSrB+YDvCHA4jmCxO+W0brkcztHBo+Oy6vRZcsG5sySBQZobw+KdSkocXn4ci2kS/3j9IoZ5AKsuxjsd0nEMfvCDI/oGOGAxOBXZdFJuvmmltBYwd2FOyPB5QsyplEfHJg6HirNGSyol2/eOyo+fhGM1MiTf+cleGUt36COUm148Kr/1Bw/K+37jcfn8l16QDOc2LPSco6g5Zwt+gcc49pjHoMPQaFbS6bh0QufD+7Ny3892yzvfsUEuxOJ+z0+2yw2vXYW5C05YPCmvv3mFpJMjWC/gy8Lx4LP5yhWOXhxzfC6Xl6VL2+WayxdK774RWbigR665ciEcW96+hdMH3cfGxyUHJ4nOUhZTOef2Bx7bLuNdafnNXz9XMjv75RdP75DV6+fLG647Rf790w/LgQE+zkpnhct0GjxEOvX9jJi+8J0F/xY4Mtifyd2fe0Yeff6wvOd9l8rV586RzPiodMxuk1tvWC3DfQVpnTVNrr8W9ZABtANWEszpnNF5F5zHQj4jnTNxhL1/8vjz8l/+xw2yBPZ55MFeWdCTkyuvXSg9nXHpPZqT192yVubBiRs/Mi7/52M/lkWnLJQP/9rZkoLrNnNRQm66ZqUMoK0WLOyWyy5bLunWEXnnGzfIpid3yk+e7kWfaJWR/oJs252VA0dpVJGlK6bL//yj6+WpX7wkT27chz5jXljNJrA2oe3yo7AcdGyHLengfQeO+cK1C+Q/v+cCeeKhTTJ9wQI5a9UM2bsvKxddvlbOQHvwarE6yHBG9d0LdKQY1hG+jB1LxtH+nXL//fvl8IFB+cUDO2T7Tu5QYXN9pA6O6DDKYi3ki8fkkc22yNe/tUWuveMseSOc0wfv2yIHB8bk0quWyxkLutH3npHBPNYoXeb41k1CP1neBZlcUbPQgU57C5pz9/Y++Tg2S6mZcCZ/8ypZ1JOUEYyjNafOkuvOWghnMiOrz50r553WAb+QzjEHE/qcd1GQaz9flWhNYCXkV1DoO0HnYbQ7lJYOyKSfQwd95pxWufXGC+UXPzggP3roqEyb1yG/+/vXSuLomHznx8+iznDaR+EYQwbH3/h4TjqwkeBNJV48HULa7t3jsv8QfDO+lYM68Tl9Pq3GDVg8RR+rIGm+xAzbDQ7kZceunBw9Ql355SM63+aOHu8fYBCAsGlIgxfljWZk/elL5O1vO0f+8A+ulNdeMUOuvGCGfqBl0ZrZctlFczGWRiROTx1VpT8yMpqXnXtzcmAf/LdsXLrmtMuf/dEt0r+7X+776WbMK3FJwUG/9ZY1Mt6bQR9My/XY5PDTuAWM6ec2HZKP/v4D8r6PPCWf/dJG+IrQjRMGNOSWBh1E29F4I/iLje8Y+kAKzo4+So6uMj4OO/DF8vGU5EZgM8xlw9Drb/7xh9KKjd9HPrABfhhHPJw22IVzx7r1mDPPnCv7dwzIBRcukNNOmYWJFe2L8jA5mhG8kynYFX0UviMffeJFW/pM5oMsJI4JjFXV1/S2qYLpbVMKqz+naT0AJk77CTxV/Wwe9vzG0eagHpVLLlooqfio7NzUK2+6bbX89kfWy3/7b1fLu3/9Wlm5ogcL1Qx54MFD6C8pufiyubJ167D0Hc2qc5yCE8lnG/m2AWVxWWAD6ZcBVChv03ER4l0Jfp6zfhvbqy38x5nW8DZpjB/Drr53IGP7FxxxDBDWbKwgR7C7tuiZFpdp3egIKeYiT37xZxydtBMdgzaBjrykBkbDKDY0hLCHzi7orItuqfkO7evV32GIo+PwxSbzSdQW6e/Lyyg6H2VQVFd3Wl8CMy9yeYrHx8BvGHpyYcfkiMFL+7AMX+7TT+xBF/PyjgFtxwmolTsWBSYnDI7BESygiRZMLBg0WMT4nd8RTFpDI9zgmJrqtxYw2PkOyqUXzlX7EPwFw3gMurBtVBa/mgFNODhoZujF4cbBYdyGCBEiTCX4uAV/5wBDGXNrXF7/2lPk+af3ymc/t1PugVN99c3nyeyuFvneD16SacuWyFvfepak+YIgX8TDXDwIx27r/nFZd94cufi82dIVy8rqU2frc7mf/vRT8okvbpWzzl8op67slo7uuKxe0ynL57XDqeZlj5ikMMekdJHkFdSUHD5UkIN9Ir0j8E74SUnMwfFkWl7c2i8/+fnLelEIkxkmi9J8yRmH04n9bGMLyn333k0yc9lSefNbTpM0FuZ7739RFq5aLP07DskY1o8zls+VT336JfnEZ1+QZWculvPWzZP29ricAid0DRzvNsiIwzlIw3lMQ9cbrlstg/sH4Khvk89/90W5+nXnyeLpsBucl/t//KL0rFout71hqZyzoVM++Lb1sv1X++TBR/bJfU/slRvhUH/r3s0yUOiS971nvYwcOCz9RwZlyZyZcLoSsnLVbGyiFsqbbz1VHnxyrzy486gsWbdErjtngSxuT0lHW5e8/72Xy+6de+XIWL+sXNcJB2lErrxqpXRjPfr0vz8r//b17XLJ+ctl2YIubHR4eYXfOEphLuWcjPkWa8nMadOwYUrL5+5+Qvb0puWebz8rz2w+Ipedt1iuuWSRfOWLm+Wzn35ehrs65QrozCvNu3YW5C/+8iGZ1tUlPXOTchM2eyMHB+Wzn9wk/3HPNrngxjPkjtsWywUbZsrTT76IjdR06Wppkb2HB+TRJ+CUb+uXGOz98pb98u37npelS2ZKVxdWISxWnPPjcPATLQXZvmlQHtu2Xz7w0atl9dycbHphULYcGJZTT18oP/v5M3LDTevkF99/Tv7l7pfk6e39cuetaySZzMis+R2ydm2rzMVGLBY3j1fRyeNGAKu/5IaxQTw0KkcO8mo734nD2oh1+rGHdslVN58rV1zRI9deOV9uvHK1PPLTbXL/z7ZIPxzBOT1p+eHP90jXvDny6+85U7Y+t0Pa0jFZMK1V63cunPxfe8tqOWPtLLn7+y/JPsg+55zFcuP6xRI7MiKXX7hWbrx6rTzy8LMyd1mXzJjfKfH2cXnD7afL5p9vk3/5wvPygycOyV23niZtKfgPeWxcoB+J/VnXX/Tjn/5ktyxYsUBee/sqOX99t/zmOy+WF7YelRcOjkkSay+/oti7JyN//1f3y+c//aj0wpk9fHREvvbVZ+FUd8nAvlF5ae+4vPHt58qZ61vkbW9aK9PbW+RHj2yWcV5ohJ1GB/PyxOM7ZdOW3TBbTp7d2C8v7xmX9/6n18i8Gbxaj80F+g3XbL4WuK9vUB595jnZtnM3VOXaTn1pexx5hR7EF96ffZJ3BwvylvdcCP9gD/yjvTKYGZYzz1kph186JP/2+R3yle/vk5thk5mdaZkxt01Wntou82e2yPDAOGRsl42b9kNEQg7tH5K7v/OYdM/tluk92BzCP7rkigUyB3PKZz/5nPzzVzbJqZevkVOXoFPlqG+7bIHP+OOfvoxNG3+Dy/Q3DgiOCX2smn4KovihgjT8sC9/Y4usu/AUOef8BbID/fe2d54lZ61vlbvedIosmN8iDz09IC1tHbJ717j82V/dJ4meaTJvTpve1Uxjvki0x/QdrCd+uht1e1nu23hI3vjGszCXjMrn79ks6686G2NlGSw1gE0C9EnyiRpeVqcJoRf1U41IxwbGg65N9ERJbphl7dFP3DArmZeUw2G/C8wvMvFXlTEfoFNn5D3vPFeWL4/JosWLZea8WbIdO+5HH9suv3xku7R2JOWyS1bJl7/yuCxYNE1ed8eZ8qUvPisHDrB9ufunClTVeOl8up7GpT/NF1JSfD4HEeZHK7CNQNjcXagNZjOfcuPyBZ7YFa5d1S43v2Y5FgoO5Lj88P5tsuXlEa+BIR873mkto/KWu9bJ0kXmjsFTGw9iYtuBHe5p0tnGxSwhTzx9SB559IDk4WAX+LUDdopMXpYsSMmb7sTA7Wa9BPz3yMMP75bX3bRKTl07HTExOXQkI9///hbJYkHi+sgvGPB5vTPXtcsbbl2piyBf8v3KtzfL5m1H0FHXyRJ9STkmjz56SH724EF0xATKZuW6q5eiXJembds9LF/77jbsnrNyxy3LZdXy0u8gfBed+txz5sulF8zVuLFcXr79g82y9yAaMWk2YFBE5s/KyVvffJrMxsAmHv7Ffnng4YO6QXjT7SuwUWJXEbnv/t3y2OP7ZOniaXL7raukoxV1gAHvuW+fPPfcAHRDS3IS0sYC8RAhQoQpAx+H4EjmDyK1dSbl7FPmyfe/9aL88MF98vLeXpk3f4H0HxiRR39xSH74051y1pmr9bEifrJwvDcvT/7qiOzeMyIXnrMczvUC+dmPNsIJSMiOX43JF77+Kzigg9Ld1S250TbJwdmetWSOdEzrlCOHMvI4HKRROPycHZ969oiMx9MyvasVS0VOnnjmCIZ/Qp1+XmHmnJeAE8bZ3szM5Uhg/mc8P1U6r6dDNj59QH74wHZZf/pK2fbyYdm5b0A62mfDCXxRCu0z5MjufvniF7fJsy8dkUQXFvlsm4wNZ2X+4jkyo6NFDvFznc8Ny+GRgrR2dUCnpPz4B1vlnh9vl19tPyAL58+XfduG5GD/uOzf16+Pl16KNetMOI7DKPuv//JL2XcUfPrzMjOdlk9/baO09MyW88+aK0cPj8vCJYslleqQwSNDMn9+jyxZMleee/qw3P2VjfLsjkE57cyV2LQslqewDnzj+9ukbWanXHP5KTLUG5dvfIdOD3TOt8gDaJOv3fOSPLt1QObM7pED+3OYn4fM48u0G1qKj5zwEdqO7jbhdyEe+NFuuf+hQ7Lx+UMire0yd/ZMeQnt9NnPbpRnnj8ivegLs7pnybZdfNSnD47guPzqhX0yfc4sKWQ75Ntfex4bru3yzI5emb9wjsyf1i4DA6PS0toji5fMk4MHBmRm9zRZvGyBdM+YITv2DMg4nNCvfGkb1vtlMjwel779w2jzwzI2npHOdjjG4PuvX3lKZs+bLalMizy/+ShW8hHYKiuPP9YLB22O/McXHpeH0E8OYP2ZNxd8947K/O4embt4oYyNpWXvi0fluU1HZObM6fLi83wRexw+QVpmze6QbVt6Zef+UcklsXHAGr75xQPS2d0lF16yTE5ZO1eefHivfOvrL8mhIazxsW45sPmQfA9xi9YukFOXdWJDF5elqxZKNgObZsdlweJ5MmfODPne116S79y3C465yEWXrJH5cBq//R/PyWPPHpAz1i+T889cLo88slcefvQg+jEvYMIR/cLTct/jh2T7vnFZAvs982y/jKDPxxJ88xjNBgdbHwWGA79375AcBfMLL10hG85YIKOHsvJP//qY7ODdJ2TpbE1Ke6xNfv7wfunPpbEJiUlPe6d89cvPi3R3SgF2+SY2VmeevUbOPXexzJveI5/+zOOyY3hULj1ruTz+sxdk+owFsmDeQlm4eC76zyBsHpfPf/kxWbh8kYz2ZeXgYWxE0m3yxBN7JNnSIYvm9cgc+G0zZs2QF2GnTJZ3EzFA4+Nw5jE+6Xwnx2V4MCsvbzosG85ZBVssxvidJp/6/BPS3jVbHvjec3LPz3fLi7sG0SfmyKF9Y9h4tcn8RQv1B1P56dJ5i5bIskWzZduBfskPpeSrX9oondPnYkPZJQexQWqNt8tjD+yRr3/zRXly2wA2DjNkaH+f7IBdY7AdL7LS5zTvn5bPGZzzNK4Au0Pf2T098thj++ThR16W1StXyne/97wsXLpULjpvIdK65T/uflp+8SxkTJ8tLz3VKzuw+XgMPt7s6V3yGNp3NNmOjVGLJDIdcvcXXpKfPn5Y588VSxfI/r0Zuffn++SXT+6Q9aetkhc2HcJYaZcD+0bkhZcGVD/OXXyHyv+u7MiR/5jSl5RplTCyVuOR04mZfUvOP1zO4pGepkv0BJVmrvrm3TiGAvO1pOFMLpwv2OmvkJ88/KJkctggvONi6e7Iyte+uUle2n5I8mNtyI1dKCazZcs65K//9Ar54Y+fklPWrZJHntgu//H5zZjvujHgYRPsWvVWHGdB7lYhg5+2KqBTTmsdk0vOWw3D70LHyqKzmV/zs4/rVAedU3RuOu66EAk6/4jcesNM+ae/ulq/DsRd8r9/abP84Z88LH0DmG55tSIzig3EXPn4X10lPV2mgf/PxzbKp/71EfnMZ14vF3tfMHr0mV55/4fuky27sFFK8rbhmPTASf7ND58jH/nQKejwBRkajcsHfvMBOOfPy7/+/XX6Mh+lHu2PyYd+6175/o8xqcfbdAfc3j4kf/4nl8iv3bFK+e/H5HHnO74rL+/ql8/+661y1bnTNP7zd2+X3/lvD8kwbNE17Yj80/+7WW65jr93IPKDn+ySd3zkZ5LJiHz2Hy+XG69apPFf+vYu6PFtueXGU+Uf//pKaWvJwZlPyJ/9za/k4//wpIxlMaljZ56Ojch737lS/scfnCstKfbBuPzFXz8l/+tjz8nSZdPl25+/XpYuZNcS+S9/9Lj83T8/LZddvEQ+/y/XyWyox9cSfuv3H8JmcAd2/bztiaHC79mp9QP7dIQIEZoCjDGdQzMYyxn9Qa9UZgzzUof+uCE/A8l3k/jtc073ed4t5XfPMedlsu2IL/AOuT62wM+etqRz0j+MpTfWqo8J8HJjDg5aPt+HhQTzXR7OGeZoOq45nCaRluXFAPBPxjtkjF/xKAyA7xDKzlRngw5uFlnMJw05H3BeqATvIPC9gWyC9/FHJYWFf7zQArnjmKP43kMLFmUE8qMyOg6983xOv0cfSxov9GGRg74oE0+O6QWlrD4OOw3pBWw6xiTNxyiycMqSbXBcx/UlzFZsWPJ0ubEWjWNN4yc2edFjqC+DPN0wE+azRFamtcSll3d5sQbl8yOoPq+3Qk+U4y/aSwI2pU1gM/Lny6+tcLba23LSh01LPgZHrzAqM9uwAcI8PYjNCh9w4fMYebRfPtUJHaF7bhh6wknEHMqNHx+SpTPMEL9zn43BzsjTUmiXMS6HyRbEo43zg97CP02y8RbYg3mGUDesgol2yOAvYufgUBdkfGgQzdWObtOBGH62cwgOARxa2D+eQH1YD5zwdyD4eVz+eBkshXwjksqBf2wYbZ2FqaFAotOst/iX4ZVDrGvJ3AjaC3KgR6JlTNqSaTiazIGVlws9mjCXg+34eVP846dD8+iP43Ao+RsEsQQywFZ8jLYAB1J/PyA2gPamiVlfXtRDXBZy0YbTuseQl7/F0wKHknzjkAv7Q98BOr68U5UfRv/jV/XokeVQFmsUb7lhPBSwsWSbZSGztTOLNkCOgTjGEjInc9LTlpC+wQzavQttPgCd0HfynTIKh7uQhyNbGIStu2A3jhc6xnS3wBp66KO6qDkGm6TTWenE+BodgNVjXZJL8VkAFOFHP/hibgJjiXdN0N6JzCCqARkC3vCLeEeJ+nZ3xmWwf0hWb+CdwNNlFrrQ//jDb8u+8VZJptHW/ORoDrZhv4SDzU/SdqCOGdgsAzsnEq0cIrDlEMLGR+I7Qvq7FtCX4xMuObWXHPq0/gBcBr0wMSCdnUkZxmZ7NAO+qFcrqsVnmIbRF2KwSyt0pFw+BkVfLctftE7xfYGsjKEd+Vih+awv5iOMKfNLCpCMzWQ+3QH9MghjDKK+OT7doFMFdVG10H4aLEKnHbQlP1cMNijND610cIiiPQZRd4wh6DazMyYjQzkZQl0K6IsFjPM05jc+ljaOftPTiTkHm8Y+bPD4o7PsS5JHv0vRjhkQ2ptjQzrQ3rAF5k/alo8t8jPBWYwvpurFYp3fynF48+vehAMfz7DEydglMxGYIwktxBrp0YbJ2B5d0j5E09QiWpLkhrX/eUc/2U1EzTsI/D2E5Yuny/vetV7edOcSGRhJyotbj8qjj26Thx7aIwcOsVN1YPDB6BjFcXS8wYERVL0g6zecKg8/sFW+9c2XYQFMSmpp2oLPVUJZ/YMBywkR9W2FA3/nbevlg+89VebNnyXPv9QnR/uG0emoqtqjJmiAijsIK9vl5huX6/emuU6tWDldujoxKQ0NSXdXUq64cp781kfOleULzRX0g715+cQ/Py/PbRqQWdNa5PLL5mHSLujtKH7ianSkD8606G8AvO2Na+Sdbz9Nury7DA8/2S//9C9Py9DYqLzuxhVy6poebdo2LDxrTpkvQ+P8/vI4dtZJedfbz5C3vX6NpLHIUdkfP3BEPvf5l7D4puTSSxbI6WvM3Yzp09vk0NFByY4Pymtes0je9Lq10omJS8vcv0/u+fE+2D8mr79psaxaYTYVz7/YJ9+9d4uMjKTl8kuWybzZWNSQf82K2Tjm9def58wWufm1S+X97z0T9TS3d9kLH/zFXv1RuxkzW+TNr18l07vYZWLyA8h69PG9smxJt9xx8yrpQHtxXbj3vp3y3PP9aE9ODrQ668N+wXCECBGmCnz+PYHZMwdnPq/XfuDwwrHl4mkm+jRGYTsIzrFeJdRPQejjN1zMOa/GkSebb5GRHJwlzOXMl4M3xTsAfESIP5DJT1DzeV5eb4rlEYYzyC+e6DPhKG/HfZLPg8MhoPMMLhrHx1SRASHKCwYdebLAHkf1iWk9UBqLcUGvZaVkDA4hL3LQOecPZ3JDRP6oCQrBiY1B/zwcdIHDhnOuNynITRZaoT915HPzLAIbwNmEB4T6UScQHEI+wjKKJTuX6EI6Nkae0zQ2xrvecOioG+zAH5zK8yVr8sTGiI4s9Y3DJnQU+HwyP/IxjHlcsDnQh7HgiA1n4OTn4DjTtuCTg0OjTi3v0qNcmg4Z5NBSvHNPvdi+fJaZ77TRfjHaAnpxY0ebs15x8OFdbfoTdLn1yivbHHVgddkSfKR1fIxOIWXAEYdd0oU86gTnLQ7HH85eTuvGvtGCfHCShBM86oUaxCGXj57mITgBG2dT/E0Ko2MeGy2WYX+infi5T3WYUX/aLo+NDMtx7dW6UWfIFbUxf+OIr2zDNknakeAFNPPlQPZhdb7QnvblVHoPfBScjx+PwWHN5FBPOPnc09J++SzWN2zSWO8E+iM3vHn6H5CTpKOI+lJGjP2ATxFgc8Z+m82kZISPs2D8UB/Jd0g/nO4sZKdgvwLHFcrEY7QNX9ymHqwr2gh9ktA+7tmFDrB+ax/657ipyKDNIY+PUvHH02A45MEGLAlXkz4AZPJiKNtuHIt1nH0UNqdd87BvdhjlIadlelK6YP8ffG+L7NjH/kE/wVzwK7Dt+F4RxynqaH5Zmtqwv9H6HNsdmp86mz5E2Rx/hujos6158UGTkHdshHcQMdL4aDjnGs4jqGccYc4lMWyg8vzYDOxLXRNoV/bNbGGa2pz9opBEnVEXbrAS0CeP+hW0nRPanswzjs0i7z6gESCXwtlfqIMP0JMzAZ3yOMY5601bxlmOMqgf+tfIGN9pwZzGfosOlUAcNwfmUaqCjGADNMb6QldeEKHzz/c04rzoAv6Csc0fqKU+7Ie8Q8B68b0Q1RHn1TDVdxCqSz8GyMGq+47yqndSX/4YGT4qA/18AQuDBIaLY9CwAbHnRG5OBtgGobG++r1t8t/+1/fkq999CRM7J1O2MgcSgSMCSgyzP6CmI4OjMoQdcmsLJgHs5I8e7GX3AG/abXLQdxuoAo7dbXH5wLvOkE/+7Q3yqU9cK3/+x5fI2adw0JgW+9b3dsoTzxzAGOuQb35rh9z/06OIRXdBh7rxmgXy8b+4Rv4ZZf/xYzfKR953pszQuw5JOYBs//DJp2TfoQzMBUHczhKQy458OmT85Z9cLp/++PXybx9H2XecZn7RGMX39+bkU194QoYxiY+PJuTHP9oqg9xvou5LFrXIn/7hJfL5f3qt/PFHr5B5s7jwiBwZELnvZwew3eACw7c9StBBjolt565R+ewXn5HBUS7ucWwUEvJ7v71B/uXvbpJ//cT18oe/d54sm4/ODlVpHtaEU5ReXcQkRutbcLfOxQ9bK90MshDLcInWKyf8AoISudDgESJEmErk+eNgONLRNVebOfIyOnbpUOmmHwuvPiqKPNxE6F2+Ap1JLqxxOIcI6y/J8kVFxmMmh4NLfrwqygtcdMzow3Bu4GND+iU73lFQr4xX4pHO2/1wKozjwRhysmRmCkOVUEeFCzJmYPuhCf7IJb+Jwve9+JUbOuRJOonQi5sc5qc8vkcW81601MscqDvnL+bi2sJfpaVvwjRupsxkxyt+tA1tiDpzs8C72XRkoD/z5eNjugnhjylRa/76LLmqZH6xhMwR1vfe6FyBX4LOKnTVzYs6LnzcBGmUm6RTYjYlekecix7CMdTTfJXF6KTvH6gjArtqvSEfivLOiD5uyzZlXQrmh6mSvOKONqeTGRNeUefcDMeNn0xFed59yHGOBk/aDTshlckNHq/I6/sg+nlO0wKsFy3FH/MiqJGuAyiDP5qfOurvDNFHQn72N/2VWfBhafUJwJ8+FN9P4Wda+Xw+N1fkTx3tL2qz3/DdAqx8Wj9+DUjrjFR90RMOHe9ecfPC/MYG+Md38xJZHNknwA8q8itNKpf9CRHmk+CsDdZk2gW82H/ML4+zv6Jsjj4MwryLg9zMz/K8mMkf10tDnn6hxnMaTQuYsBlXXHm9NQ/59K4FZUJOAhtCOttxjiM+PYF8rJIe0R5sv7RmZ91YfhT1GYGjyrtS1Fk5IQypONDf2rVpQD7z6aflkef74FDDoeWFWebzxhDvSrHtqRtfYtZuqvqxThjjbDfNi76u+jMv9QJxbIGf+g/gAUbQBUW5YUFx9mXaTttJN9gIw6w5Pj6Iuucxj7DPZhKUgzZFHN9z5EXROMYhbcX3D2gjtnMMfUbHO/TndEPTmB9KI3hGqgR1hTIMoS6mbRKxQdR+CDrAP4VuHAP8JXFm44ccCLYdP9PO2rOn5bFZZ/ViOi4NX9qQFwtYguOSfYfjihvJHMRaTjr1HWdYSx030Dxj+Tb5yte3yUd+6155aTMWC0wcOm+hwTmAdUCwU/EzcznTaXhrcGiIVyq6MUlw8uAoIENYlRM6Zw6esqG9QcNd5QubhuU3/tO98p3vbJM8bzma3j05FFmgc0AOPyrA240LFiZkzcq09HSyExZ400O++f0D8refeEKGhrGrTcVl94Gc/PGfPiT3/hyOuKfLjOlxOW11WpYsYB5EIHrnrpz87//7uF7RjydRZzjK3sjEISaZHAjh7raYrFzRJosWpiSVYicW2Xc4J//3L5+UBx/ay4sqEkvF5J4fbJXPfOFlGRk3XWDGtJisXtUm07sMzwHMH//4qRfkJw/vxjiALTmgefTgze2Q3SJf+upL8nf//LwcHkJZsOMPsy1fkpKVS9v0W8C8/cfBYv9iNjNhTmAOTzY6+0OcVyd4CxYhbU4E+cvaakWdLJ0yESJEmDLo7XyMS+Ok8XY/FmIscRyDeYxF44jSaeHI5pg1zgS2BYjnZgDxKKufSqYTi/yctnR+10XTOA84oTRdPDO88qoTBfMbYh69uotFVJ+Zx4LN981UvoKzA8M6S3hkQefRzGEMgwEWceqVhlPBCxvQKTGs2lNPOilZZNfPPyOOunBe4tVVfqaRecwv3hqn3jjOtBHmK/Ck42Q2M3Q8eRWTNjE246bHzF7gyDrBsYAVIJPOQR4Ol3E4OBPS+VYnHTanu8FHGvj1IjrPlKP86MxqlbCxgEeh7QXnyXy6m84sL8KZJwv4/gWdK8rRjR/TQcYJoy2oN7UzzpzOxaiLuQoMx03TIBX5WZZyeR8pSxlJOG5wOplP86OduOnihyr4i8L8peAUlNFNBetL5w+10j6h/FhnzPuQq5+zpCOJVPYT1ov2KaD+TNe7H4hnPn72k7xpBySAmI8EJw1MTb8j2H/ZpjynXPZjOpcZtRHT+WvZtK9x1LjxoVLcCPGqMB09lmNbsnVQWm1MvwOxqA/roL+NBAdRN4XgafwSluSCGZcW1CWpj+mYPpPKwQFHP8thI8I83LRx08H20Ti1J3nQ/jjQLlwLdTNFe9B+6AvoV6yb/io58urmD/KoK/ux1htl2ef0bpraBkUhi3rynI52FnkTvIuRQp35RAT+5VlfbyHmRtT0A5Tihoa6oaz1v3gBj44624L2oJ10jOOfnkMv+nV0imln6s2NHXViv+cPkxl7Ug4rDDtq38M55Nsfi6MjzTHFjZTmQX5ulMAC8fzqE8ebafk8+gLbmhsNvpfD9zyoWXWwjW3I2Ee7l0awbyLEsQM57BNaOcinTdmfWGfOaRynvEjCzzy35Ggj6o78ykj/KB/tV6wf02FLtbPawsujoEa19G4u2NLUoBbR0jocnDDL2qOfWDOlWo8Y0R3kj2ns3tcLZ3lcDhyh0RN661avlGCgaMtwYkWHoVOpt6Whib55rp2GbYYFic3GwUwtdRExjWyUZueOg/+A7NqXkZ37BrXT8x87mMlVG8qawhHi39JLysv0p8EHh+Pymc8/LYf7k5JKt8rQmMjhXpFNL47Kv332Bfmrv3tc9hxEV06w5lzwkrLv0Kg8+OAW2X8IU3+at7FTcNxjcmSwIFt3jsl379krf/o3D8s9P+ZXAdpYCrbIy603LpFT1vAlZZEnn9kp3/vubn0RjJ/jGxwq6MvC9z90UP7ibx6V73x/p+RzvPWGAQK7jmJD8fije2Tv/qy0tvP2KTZqI3E5eDgvjz47IB//+6fk81/cKGMZ3irFgIadF8+fIYnONtm5d1x++vOD8sRT+2H3FDYnKXnkse2yZfuAJJN8hIBxMek/WpAXXh6Vf7/7Gdm2AzLHU7JlZ1a+e/92eWHLkG44ViyaKSNjMdm6a0y+9YOd8vKOUf3ywqKFc2RwkL9GPSTfu2+r7No7go2g6W56ZYDtrRNVhAgRpgrqXmERNI6ZWZg5BnWZ4sKNEJ0DPgZhZ1C9O4A51TjOnHuZ24xdOih69Rz59blkwwkLKxd3OlfG0aLjwfmeDOjM6+xNRwVFyNs4trxYwCy6XGvI8DM8DRhn4nnVn3l59S8L3eg80tnlXQ8uzUxTbbne4Iwy1dHAOdP0USbG00Gg7tBR1wIqpfky6jTSOUvCoaFjxrKcb9VhoGNC3l4deU7HgTzM1/GQBDmsJ51gXuXXulAEtUGhGNZDvXpLK2AOTNMhVDF0os1aSP0MMzpPsDfy85OhxYtoiLO24F91RCiDTiV04cUYzq2sI9uBstk+1v7U1GwM6cTRwaXjqa4N2ICRZxM6PHR0mDeF9YCOJTdU6vwhns4UnXZ9ZEgdbNbL6MV2IX/emaG+rJeyVsNBCnhqCOfahtQHPPROAv7xKi+f4iYvqCFZPqYC+bzxou8ZgKduJJBD3XeVw3qxP9MmdOpoY3Lw9OTXucgDMrhu0x6Mp0raR7n5oaOKc9aZdmc76aNkkGHuTCCkF8jIg/3d6KKbTupkGhMyUFbrqlnB07MJHHD2C7Yl4+jXwLSQS3vQxkyjDFNQ/SKma16me3eq6GPp7Rnk8fTTDQft5J3RMqwrN+T6o6xI0KfuEGDfYz9O6qaSdjIG5Jjkez10+M2YgFzUm0dVH8R6sP1oI9qTcnSjhTzcPGl7wZunTQxP9kNvXtBa8Oj1czjgbAMz7thmVJCEfgne7Dd2Q0RJ1MnMK16DK8jNB6STn8507Ms6drlZJi/ogHrqnKGbVOrCOyXUjnYxNiVXEutpzGfbnPlpY7QV0rWpoCvnR/Y903eYh+dMJJiTZLkavPJfUoaxOWz0Ng4GXQ7nyjSHiTw/Ij1z2iSTGZPe3jgcR94GZBnUBZrReJjqYUw2HicEdjQqiUkhm5Gu7ry0t3bIgQNwRvl8H1PYUbUayAo+bFTtfFrVamA5djFqwLJmohvPDsvt18+Uf/zra/Ul5d7+mLzr/d+WX23ql2XLeqStHc7+WEH27x6WfftHJcPnIZPsPBjgkJ2DPhh9Usigc8UGZe7shCya1y3tnWkZy47L4YOjsnv3iAyNowMmOXghH0WS+T755N9cJrfdslL1ufenW+UjH7lfZsyeLbPnofNiEug7mpHtuwakvx/y4q3gz8GOSZpXlDhAMKqwLZDZs3Myf3G7dLW0wynPyA7oeuQghPDxLk6QXIwxajvSBWmfxkFdkP4+OPxZ3tL19Eev57eKZ04TWbi4VaZ1t0oOddqzfxDO/YC2Q1c7a40NU39WMrx7g7Pp7VmkoVbgebAPrn++DZPQmEzvLJjvAmNyOtSP/qHfl4Ys6K9cOKFw0EaIEGHKwMVQnRGeYOzpBkHnTMzXnBHVieIswEWUmbA5wCJNxzLLRzHoXCDVzK90VsETs0aGTgpC5jEQ8uH8zCunnCGYF/MhnRP8040G5gdeMeTjA7xqSqdIH79ATpYvwQ2bVHM0izTBR564+KfMbkf0MQiU4zzHvJyXdaFmmtadjhUdFKbT8cU6hHSz/gJ0GDg3xeEYIS83HLx5yx9vom1yvCKLPGSoDqTa1MzjfPxBnQnEkSfnNp3msKxqHZmJcx11oD0Q1rviSKOTpi97Eyirz4AjTTcQsCuvQHOOTICRWkAdYvLmhoH1hT213ciP66dZH1Ue6sgj7xrBbQNPOEeoH50bbTeKREg3ATono/VUTxRlHsTREaTN6KClNJI/WAZ9eUWXYtSBph5sY+pKvtQHEmgDOr0oR32tk61zP6AagJ868+wXXMMZVp6wDe8EqF7Un7ZlHeDQgjcfiWKP5CM+5A8uSKN4ymEKJEIX6jiuHdY4rrQn6xpnGP2QmyKC9aZ+lK3rKqQaHspZddOLWjij86t60TbaHhwv3GBRPu8YKEu9a0KYLmrGk7GF6Rf2qjM/2GGuSLPfsP1NOdZDgXzsE9TJONy0FfnQmebRtJf6FcjLO/Sm/7MwRzMVYxtxdLK/sk5oBbUFzvlCOGKyqIDxTbgJw0aZ7eXpQDuqHUB6xV0FqmSNp3SGNRcE05bsM3qHAPLYT/gyP21q62II59ygoCzbibVhc1F3Ywvwgm1oC4ZZkjbWK/WwQQlu2IPWl22sUrQ8+Vo7m74F/dGGmg96GGuiH6MsH58zZWlXBlCYunPMsa94fPlX/VmWZhZVhXcPGOAGgWkEjzasmRRT/ZIyJYWRbQke2etIDNMrsxsDe5zwBsGIoG40L3do0Bkdgz8ytnZ1l1x3/WIZHOiXH9y3T7btGlUD6kTJRoI6/GW8hPdMmU4ScT4fm5RlSzrl8st7ZMGsafKt7+6SF7f1y/i4ea6vVK2iHWqCExNvL/PqCid1TgZ8DnQsOypvuHa2/MPfXIkNQkz6B7BB+OAP5Qc/OyJxfq4UdWNfRJeA084B4jEMQT6HDuRNPOw3+kKYlmMH4hCB3pg1krED8sm/vgIbhBWa974Hd8u73/+w9A2io9IOKMsyLEse1aC/Lsi3gQG1jJYxNnXB9xzyelUMecBbn6P0gel5XhVT+YyJ6Y/VmduUZkjoXSCvKPPrwEfYlan6sGmQEKRLhAgRIkSIECHCqxVTvUE4ATwv6FG2S2JdCjKeGZe5i5Lyxrcvldfdsk5mdLYjic4zDti15VDXpIzKyiUtEkuMYlfN587ICpuMXE66O+LyxjecLnfcsVyWLG7Xn/tXb3MS0F087chNDHfmiOPVJHMlm2e0MUNw4+HUJpOkhCQSKRAdd02uCn4KLplMKqX4qTJ+ncEryE0RydiJR4chzYh/zG/LUnatzQHBDRZ/+ZiPPbFsmENOPfiFDOYP2hwQlFfUnTyhg34JgGVRjrzdosxv413wnLYI0yVChAgRIkSIECHC1OD4e190rvW2kZ4Yt5e3mHIJ2bqlX7751Z3y/e/tlV07h5AGLxj587mU9PS0yYXn9cjvf3S9XHRhj3R18Nva5mUiXr7es7tPfnDvfvnKV7fJlq0H9Luy5U4tnez6wduXRr8EDrxpAkdXnfKC3lUw3Oii60HJ3j3Qm1uNiQsB5fMWFuTFuFExGxJCn2HlxsVqUlbX4wTqFCFChAgRIkSIEOGkwglyeZbOLJxfXh3Xq/EFSSTjcvBATP72rx+Xf/vCszKoPxiTlzifIdMr6Rl5zQ0r5frr58n116yVtjjfQBhB0XHUKiaD4zn5139/Uv7275+UvQfBL0HH3jrOdFwt1Qc+2kP3X5/x41cDoCefh9M7ComCUZt5VEwcvjGfSePmh/JykEvnfbJQDfSojxrx474W/OqPc8qr9o2i2ZsKy++E2KxEiBAhQoQIESJEqAvHfYPAdwb0SjvCfHaeKvE6Ob+bPTA4JEMjCekbHsORj/TwZa88fOGC9B4dkWc29sm/fGq7PPNMr/T195MDePA9hpQMjsakdzAng2MtSANf7+UW4zdP1GElH5BewQcjMOMdhb7+hOzGZuZAr8jOfXnpH+IjSKyLJ4nvDuhjVI077ZUwmwR+i3jvgYIcHhA52Ceyew9f/KXMZsiIECFChAgRIkSI8GqF+uUhZDxqc+SbvSSGea2c1JSXlM3XHOLeTsV8C5hv9uvz/vB19WVkfm2Ab43zef/4KNJ5hV5k2oyYDGPz0NbWKQP9KMsvKkBjOs/qj2PzYT8fN1nwRgC/xUsHXD9bp19v4JX8hLS3ZWT1ym5pScJJH+OnPUdkcJyfwYKmyGM+c0dTTlYX8PD48DvIS+akZdGCFsnmE3Lg4JDs2MuvIrBJmlPnCBEiRIgQIUKECCceXvFfMeI1eIqJe7rS+ed3pPXxHajIrwfpF4TAVn3j+KB5MVh/XGPYxKEMfzhMPzVHW/AxIFWV3MnXyJgM+AJ0Mg/9sKEx39Xl58Cob0x1zeZoe34XGDqkWySXQBiimcZPlZnPj03uCj/rykeatJqsDkRmC9xUpSTF72bxheTocZ4IESJEiBAhQoRXNF4FXzGir0s9AX2Qnw/QoB6xceF3l/ndWrNpKMDR5qdGW5GP39Dn7+226vez9cd3UB39Vrb6yPTMaQt+QJP7FzrnkwfvFuieiO8X8LcXaL44Nw0QmsKGIQ1KtcPSyAdvnu8hUHdtH0+fSQHF+QvSlJ/njiWBjVErjq2oJ8PR5iBChAgRIkSIECHCJHHcNwh8SMf8BemlcZzpI0K8K0D1+GMRVNT8MqX++AQ2APwpcl6/5490mTzcACGNP1aiZcED5/oSsdLkwAv05ncIGAZn76VjfdQI/PkDLOaHYcyvRPInz/keAvUyLzZP3tSsD7lQD24G1C7YqPAXH5lmrBchQoQIESIce3AdIkWYOqiNo8U+wjHAcd8gTAxmdISPEXeKmqqRZPk6skJFNXvKdARhlxBNFic32HwuTQTN4BEhQoQIk0E0/0SI8MqBbkZDiJsHe+SzNSSG+WyNfffAHkPfQZix8ht3T/WjL/5Pek6FPF6tfyVMfLwTUgu8+RHhGML/Ir2v/9o200PIS/fsn2U4Do+b1dO3TgrQdDXqUm2MMOlYbNpfKXPSyYJa/bsZ7fGKGUMRmgr2rbA5xc790YXCVx9eEe8g0IFXaVMEnZirEBfzydIrBUH28VOEY4uKUekD28Q8KMevV5nzCmI+h44HXLncpE8Fsa5B45OkdoibPGH5GO+HXwb+FPkE8SBNFtV410sRji2C2sClZsD23Wp0IuBE0+fVgCBbF+OO16Qf4RWNKd8g6ELrLNpTQVzQXXIdpaaNG/BV5+Ekh982QRShEQRZ0KVK+HP4HVR/OomXpbX/hVB1HvzH7UWJ3NT6qTqgSVF+MIJ4+qkGQnkDNo3HavnqRTN4TCHqsFaEScAdT+F9ugS3Pfxlw8gPdyQEERG0BjZC9SConEuax5ITZ+HmDaNaCCrjp1oIKnOsqVlw+4ALjQuQ66daCCrTKEV4ZeGY3EGwKE4oTaZa4K033rrlsRpVy8NHOyby68STAcdbNOamDs2zr3aQKlQOKzdMfq30MLh5/Tz8FKxnNSqhxMOHAIenEkG8LdVGPeM4jGzZWvCXc4k8lI+Xd6KwvPz8bXxYWhl5vKYWEFST6sdEda5dLkgvl8JB3kH89c63Q4Ft4JJXjvCXDaMw2WGAmKZQNQTlDyKLYhwq4jqKbl4/1YugspZqIajM8aKmweksrkMeJNOlehFUtl6K8MoDu1gYcfNgjxN+B6Fn9Teq/g5Cc0A1S/BfmeHnT02M6cY4DfFlGBnc1e0g0GKBZacCVpCnE+9j1+WEVQFWMv5zQXtYBHGfrMgTF459rQ2aXVedxX1MXYMTfgPbdERrkEcT42pcBONixRQPZTIQpgfjYiKNShZaLEgLiqjF06dDIOrRi86VqYJbzcorsibR5i3x9usRLpNOHFFibQJ2RlGUBJRQyPvKhMk0dbGorqcPyFYjR3UE9U0/tN9Uk0IlavDgHatiFgYmorVTjodaIutBkY9lVq6XNqsNg2pfTeNPYwIoWM7JgW8clvos4vlfv8rnoBqvCcK/mfGD8mo26SRRL/tqda+HR7NtNxE0w5RuPVx+9davGfauhXpk+JehCJPDSf9DaT2rvz7lGwR1jpwZrWKDUKrvSQ7Wq7xuDQMj1L/kWCeIUO5OctBt8AiNYHJtZtvGNoltD3+bVW8n5nUaNcIkUatNTxZ716oHUasurxRbNAPNsAVXKx8P3yZhss57szYIzDdJVSLUiWq2tn3jZGiLWn0vQmN4VfxQ2uTBKTWcvLpOCeiouc7a1MLWZRIEXXWQhpBm8+HY1e+VCGvUalQbnFTj2ATw6A/XQj15IjSCoDb008mAIL2DqBqC8vvp1YKguvupFirXL+79bbg0SU+CwEN/0yeE6pWh+kR0TKiarYt942QgX1+LaHI01eBdAetnVCNuJNw7CiR7R8HeXXDJ3mVIts98851+Zn6aLCr5+DplHfBfga3mFE/0qvpUX403OteiiWOq9W8G/O124utM/cJ1tPrXqkez6zkVm8ITpS1OpD7SyDwzFW0CrkonSNMcczTfpsaezberp+ertJ0iRIhQidEjd38FB3s3IIh4Z8Cl8gmqOLEUj2Wggz+l4CanKjFPE2iymJrF99jhZNf/1Qu2W3UyTkZwvKWTAeyjJwL5EZTnWFE1NJJ3sphq/hEmB24WlZqy2kWIECFCbUz5BqEmsC4FbhwaIPWXmozihOxRhAhTB9uJJ0gYBOZ2YzVqDP7+3ww6UXAi6eXXxSU/gvJMlizc8KsVfts0gyJEiBDhZAVnsDDi5sEe7aNDDDf0kvLMVdVfUvZPohO5ktWMLy7oZqPKhG7dLH8Wo259Ok/lgtGIHhNFI/qrv3qyA9U9ntWwY8HanecM22MQwuxea4xo8iuhzSJEOIlRa5xy7FcbpjWKv+pQa0o7VvaKptZjh1fTGDjy0u2vrpeUJ+tE+2uotawHteQyGVTBW+ODy/rzTiVV06MWgvj5iQiKD6JXCoLq1gzKY5Gvh/z5bdjG+0nhdAF1JlgWqUH5/RQhQoTjj6Cx6RJRbZ3Ui10R1Y2gss2kCMceQe3wSqSpxgm3QZgQOFl6FDhxOulBxDIITQ4+nkrHA0F61KAgm7lxGg7IE2Fi0P5WhWohLA/nC50zoqaKEOEVCQ5tS+6XzCxFKMFvmzA6FgiSG9HUUYTmYMo3CLxl2ihh5muI8LcMjTpcU4UTRY96EKSrG45w7OC2QxBVQ7RJiBDhlY04BnfxKiLO3SuKpAgefHYJIjNZTi2C5EY0dXQs2vTVAp1fQoibB3uc8DsItX5JuYa/UwE6SHxsYrLwi9WOZRGgUyMS68nrirD5GzRFKBrRNUimv7x1Sq3d69Fz0nVppBJhaIJBm6FGbR7hihqbe3avOljK08rPzCNGQbD5qnE+2VBrE+VHM+YTP/w6TERGrXpMhd51oULsCdB7yibwkxcTqsXx6gevFNQwX6HGOKy397ti/GX8KgSlu3GVKteoBFCvnhFOHhye4ncQ2GfCqCkbhBlrvlnjl5RVj6kFamGlsEI80UoGifYy+OeEgt7e8E6qoM5sRflufo1joB4GIahXvoXVw6Ke8rFCvsI+zQe62iTsUDLkZJhYqJUaY+Vkr12sljHrETwxHlozJumfeuQg69Q3foRjjMY2G/6xeQL0h5hd3xpHs/tz8zduJXs3Or9HqA47/4W2GfoGNwhu+ok5/0W94tWIIy/edrK/pOyX6afJQwd5NYKYuEcMM65RcE6I8ZGmItMQagS+/LQGqYKnS3UgqFgYKdx61YMTcoKsjolO6qac1zK1bGTTQcW2BJzoQCrlDqagMn4KKldO9aOarU7MxTHCZNHcdi3ve1PTZcplTASs81T052byNbwYMOcRmg9uutTISk7YroteH7ZU3u9OFIoQoflgdw8jbh7scRJ3EKo/YqSdW69eThwxjHD+mwi0XLFo/YMt7IqDcqhDFbtRCcpv0yoXmZgUuM+bDAJ0899CZd2qLXDQAn9JwQgvWT9isdJVMyJcWjVM1lhBYO189vKOhF/PGPtJFeXruSKoEifJww/bvkXe+qdRLq8+hI2LRq8aVxtfjfI6PtCeY4I++GOnojaVMl7p/ZdXsU0Nq9cSqdUmi3qgC1Jw2zYPTdDzWCDEFhrjjeF6x6s75v1l/BIatUysDluGP2gaoQLHZAxMHif/HQTe+q1KqsckQR7gNRGiDsXz+nWptsBPFtbhq9QGMbbfTpSCbOW2B86DirlEqI5h5OWZDArYCZkPdBqq0Lkumgq49qv8fGgF2E+UGA4glnLtH0Saxynjp1o8gjUrQXlEqIVGxjzzVqOTH+xT7FuV5I7biY/d6lQpo0YfP+nBizaezYPGeJGaYAfyCOTdTDpJ2gsektrdp3+BZPueLy2MyvqrP81H/vSYPv7gxvG8RPX8i9AAAtr8hKQpxtRvEGqCHXeyVI6gBTmMJoOJ8kLumuXoaAeDnWIyVLKXyvbJ51kcgyOGvGFEHs7cVEGvLFSrENN8tqkYwIjHkYtMMCmjGjBywqmG0SGnQi9L9fJoAG7ffiVRNTSStxb8vCZKQQjKF0SvVjTDBs3gEYYpYBmhGgrVnGvGNzJv2vyNlDGovEvh8mqcX4QI9eAE2CDUhjvhBpKXLwj+YWSpEuEp9YK6BMGvr1/hYrwDnjfranwZVL4hy1v9R4/qATWtRSc6jM159CKqgoYJNo6/zkG2tKWDqGHUp/Bxg78fRzh+NjF9vJzqRSlveS9tlM/JhEbrZW3hp8mgOg/TFs2QEyFChAi1wFkmjLh5sMcJv4Mw85Sv13gHYQrg97xYCx/UifPCBryaa2MCCjio9swhUwy5/Cph5Wve6uIaylsTju4MkTd/cGcyqFbPRp+ntrwaLVcPKvWcqIzK+vr15RmJOSvazF+3GnWGOxAksgzV7FVPPwxDtfaoxvf4ItwWBlOvdy3bTEX/rkQ9MmrZwvIIz3cs6uK3p19mWPqJ20drw62jrQZjeL/PRbPsT1tNllc99m5EhuUXVias3V2czH0gwtSgVh9sdj+eKhzZdMfJ/hWj4wC2LWtmtzhAscbHApDZ7EmpabpTryLx3ESHgfWoRVOBIDmTpeahsjX8/KualnldqgLlWz3LBFFbrlsne+7SiYBKvbyESaCSZ+NUC0FlJkphaCRvbYTPQEFymk1+1Js+lXDlN0uWyyeMZ7NkubA8g3hPhbxGcSLoECGCi0b7JPNXKxOUZsu4dCxBaWFk3WseJ3EH4Ws17iBQRC2UFidVzrdWBT2K4xqSG71qdq11FbUR5MGr4FcwAK68Uu5wLSzLid9BCNaJ7Fx1j3UHfCXDXGCofIK1sg2Phc2phSdHFSAV8Jfx5m5X41pwwvKCUwpXiN+axxaNjo/aV5kas6HtU80B+TSvAUt1PSadwodym9h2aq69yuvl7wu2/m50qfn9OphMQW1frc8wxT9/NLeOU4WAijZF5yC+Jxrqqedk63GsbDlZOc2QUYtHM2xxcuDwC9EdhAqoM+NQLdTMUk+frRN1qKMoa4U6oJugCetZr5QIFq69uWDXdvQqYfsCD5ZOHKA+2BlOpl/V29cnDztSXnn9uFEbNt/mU2HTE6edmmuvUj8kX/3SmkOM88uzcf61ysYHoZ41zUWD2SNMEnY9mOi6YDHZ8hEiTDVOgA1CadK1ZCfPElXfEFRLmygmw9Mt61JtVNqikhpBeJmSTs2z2VSiMTuWwy0bxsM6ykXy4l1MZDKvR/Yxh94yq68uQfpbOhaolMv5oRZ5hQNRmd9cPHEoFv7VqYq8NSiIh0tBZWpREJ+JEPsAbVWKm1yblrcTz22cDYeRWw4RdSCojP/cwo13yY+gPH5yUS3NwjqBfmfQf+4iLL4aaulx/ME6NV6v2rB8J0qNw7V1M+xt2nuy1AwE8fXTZBHE00+1EFTGpQjNwgl3B2GyA67R8u5Ad6kMOK9wIAPo2CBoQLhEuOFKuPVjMLTeJyga0TMsr8bjv9t2fitaWNs0IneqUc3BCIe/dkG1LeFY1Ne1bRAZuA4ywOgwUngOcFk561gj6CP+QnoZMZMvzyuRyuqpKNnIbQOXGkd4/yrB9kNDFFOLKstoZENovG6mXwX1LUOMLyGIN4NB8S7c9CCqhUbzH1u47fZKgVunIArGidtGESIYHJcNQrWBMZGrJxNFST5lBk34hvQb91wUqpBZOKoP9lrpE4Xla8h/7hJ19Ao1EUGyqgM289lY7Vy0o9GzFj/GKjn5wvIGgnkdquQBJzxW+vGaYGIe5AwhF2FOvRHH+PqJZRor56IU59bXrb+NszB6+9oM9a+ICyC2Z9gYCbOJgZUJsIilanDy+R3/uso3ANdW9VIjCCpP8qNWel2wttHiAW3tUfkY9ecLa8djgXCdm0eQ4dipsl+V61Ao2Ed8S3arpWelTcup4D027Le/PXfJptVDQeUtBeWvTSx3bDGxvk89J0tTjwmP6wgBYJsF9dlmEsdO+bxcjSyC0qrRVIMSwoibB3ts6kvKk6mYKucbkwX+yqCHYAcMxvTCQahXm2pTgfJABnUMGQx1ekqozKO1M8E6UZ8tVSMT9MlgKF5DZq261KNDOQ+EfY1YwaO6SIXlGS6f8dV0o3NfEhQmsnr9q8tQ9lrc8NBTX3bqX8vGzQUnLx5LuvNl5ZpXC8KrWReqj8IQTFLmVKG+cVcJtnNYe0+MJ/mUl6uft92cNcfIBX6hQUF+jfBkuUqdg2DrEThemlONUIS1T6AuAQgq7y/LPNX4MaU+aSXeLr+wOjQflOOXVa59WD2rtnEZgmS8OmE2csGobUeLSnu6/YXv2bjtNzHUajPyn2y71+Zx7MbB1OLQ86+f0peUraWDqCkbhFmn1vodhKIuIbDqGOgZspc1MK/kesEgODmrolqnqXeQVatNNR5Mq6/T1nTjHARpoxYsytKzcLUqUL+e4dCJBkIny6cq6q2To4JbxF88vO3UgiYYAO2rXpggF/8Ggai3f00ednNgYfQ3v55dG1PVZpV8aY9yZ8nk4TxWDaY+fpT4aAuYoIdadbJla+Wrlj6R9nX5BZW36RPhHYQCOmY9tmAeIzJEblk0+dWhXxWxbv2C9LM6haFZ9qnHNoSbLyguCP46VNO5Vm386c2qf2NgXdw6U4cqdfLVv3loZL2sxERt11hdqttmqlDN5lPVHn6+1r5TrcdU1ed4Y6o3CJMbPU2B6hEKtikb1k9lAAvGhBLTa5HmDEdNHTyovJD0sDJEtbSJAZUKse1kZDVDT/Jofn19IPt6yEG15KnU106SU4/gPlFv3SZvA8qu93EIC1fmsbJTOerpr43YxvKrRS6qpQelkRqFaYfqsHx5CJXB6GISeNrzalQFteoUqoeHWunNQpCOQXFBaERH5uSPW5IYdunEBPtV9b7VSP2PJWz7uVQL9eRpNriG+KkWquk5VXXw8+X5sdBjquoTDtrfv6ZNBU0taLUw4ubBHidxB+GrE/ol5fIGLe1j3NgSSoYKTK8yVopyghlPCFacf5DyTGPqGLxTBVbT1BnEK4Ya66KoZVNh7Vy0SaXgxqBsajFBpgnIcfuetYROut6xXhT5aJFSuSAOJbYM+JUOi7Ngmj/dka953fxumlc66LYGYPJ5ZYOzNABuBnisl1FQvqmdFF27RCDs3YLqaGRcRKiGyrHaCFgyHzKW/WhGm4WNl1dOf2D9qtmznvaqh0d1mM/oVuPRfATJc9u1Xn2mqi9Y+c3iP5G+7JYx+Swhje8neZiojn6d/HwOPXfnK+sOAutbTuW7c0vlsPryUSL+49Gl8lpV8GJD+Qn/y6iJ8LNuMvsysHou+eG3BfMwWwwdDUu/yeSHZphiCoFf39oo1UHrVkaN8qoES7lE1MOvLBlht38GgfnDifLK48pRybXe+jKXksfXTwYMFE/KEGYLG+8nDD6m1knhCOJtaaKYTNlmoVl1aSbq0cOvt0sugtL91AxMBc9jg7AZovk4uexyvHAs2oPtUIsiuGh2350IP38Zc4r+wqOPHfNOhPyold5sHNMNgqmQn+oBB6kZqKE24e1xS8X8hugIV5DycfM1H0ENWG+Na6HUQcrJxpfS/fDi9DC19W8UQfqG1oNx2t74j15M8kxQTk0E2fG2vkWwfS0mKjy4XO0rEKYd1SzKwrZreDlmU9JCboRLKK9kLjC4/F05lTKDiAiKN1Qvj+p2bxxkV2JpZDQO209xLBmvLN4fF0SVsGUIX/ka/5oHY3ujntsW9RHLWQpK91MjeZtHzUIQ73CqrGsdYH6HXI6E8iuOWze1kiryVqOA8mFk6kXmrwQE19FQvQgqWz+daLY86du2Zt8uwV9XnXsr6u+VeaV0eQ+sThhZl4vHCT9iNPu0yq8YNQ5j/PBOiXQnyfmoUQMI412Cy7Yyd/XyLJuf4G2mZoJaVmiqajmxOmCai6mZUGrpGSyzlrNdTVdbsnjUQC09qqOWPvXcnqzXvjYf/9oSJq4eGV4gBNSz0XZuNH9tsB6Ta49y6wTDL0FvJzMSBy1Zs83C+dv2KGfhMXfgDlNje+/EQyHAtm4buf3K3w719DmLRvKe2Ki0V2OYejtQQsUTRI79gzTwtw/beqJtFsQrEKpk9T4VWnYCaFYfdHVqFs/jhWba9+RCHe1Wy8ep+ZieTff4TIHPVA8ObnzDyf6IkV/mBIjG1wbwnRcJ0Q4K+ghRo4MDfBxicZfYX8w37z2C5VyiHkZkOR+XaqU3gyrulARQBagX7RiQxklmaiaaks4nE1XYs452r0UsH0Ym3bRBNaoNR55HVrabFkb1iKhPj/rzHT+wzpwvQyiWx4YANnHIxvPIxx799rNk+gyy6jlt4Sf88aC/v1IklnXO2e8oW8etOQ+S56dy/t7RibNopI2YtxqdPAi2Wf10nEAbe1SvvSfaNo2VKbcPi7rkT6+k8HHkp2C+BvXWdSL2aBZq6cgkl9y6RxRAnA+rUS0ElXHJL+cYwfQTHg1NNSgijNTt9Y4Tv4Ow7itV7yBMxaC0PE071t941XQhF/O2Q3A+7SdemPBffeCZ3ZRO5ZUJq0d1u7ppcD2q6DMV7eNZwwSbiFq6Nmr3UH7g49Yg7GJDU9oZLAybybQDnUkTYv9wH5MKQi07+tP99WxGn7E8Knnzb3nciQB/nWupWfMCFTAV606ZPaEzeoZ3MnE0pZ9XQRj/evvZVOt3LMGa1NN3XNj6h40p4kS0EXWa1FyiVZp8/24Oj8mCFyC8YISTANzc1ofJ9PEDv3rFvaRsdsqWmoEwnnrV376Q7IObz18uDPXksfDn5ZmNsfJcahRBPFyqjvJ+wOxBZWrzqYZyGZaqyWqUGkUjZarm9eSro+3L5upmw25cw6CIusrXsDdOwzYHLu9qcsL0sPFh6UQj6W6esPhqqDdfGFi6gnx6+KkRBJUPokZQb36/jApiHofqQRCfycDPw+XrUr0IKhtEk0G9fNx8tfIGgSX0IpBLNt4jP6wcOtzuRmAi8o8lJq2fGsRvrAbJN58ePzoxcKL3GQPai/5uJZk7/vXYM5yHIWOLcmKc4V+ZFk4nMnQIhVBT7iDMOX1inzkNQz0G9V8NMRUpjyOfUj5b5XDU06VqacY7EGF8/DoHoWrd2dl4ABt/rnp4m1LGJpPvtMYxPVngt0+1+pf3G9Mv6rmiV1amrvZwoALKhZTzQDhg0rP10L/MwjDiJtK+poyZGIPgt4uLicubgK2AichzoaUbFDtZmRYun1p1Z7eoKdXHolF7Ntq3q6EZ/WMi/aE+UIdgPazM2noy31TpZ/UI15NQDXQuaEyPMLv64+tvq8avPU5d25bQyPh6tcLaKMg+/vY/EWxY2Sep01TrRZlWbnPl1T/GRPY/e9K/gzA5aDNAVVIcZzZcRiZrBWjoYmfXvw3AKecvqzoFUDUYHuW53I7QSKfwQ+vphScOU1Ojhq31ROnkQrV2CLJrWFsxNqh/alpImfpBRmFUCStPdbI0KR2C5RBFWTyCeCyLqxO2nFvGjauXmgKyCSCVEa+koLxhVOTh6GzjgvJbYp6yOMDfE1xSuPlBrs5V5dWLBhwE1d87utQI6uVRK70RTLb8VKO8rowJa5PyOwj1wK17Y3ZoTM6rAjSJSycgGmvjCI00ZmmMBpPJo4cTBlQnjMyFd3OcsjsI1jBhUCfLC4dBXxquo5G0YuQXJBMTp8tBH03iMWgXTaotrgxwvaEnSE8aLFwn0M2Mbua0bkzkKkCtdpssLP+SapU6TlSHxupbup3oB/m4V1j9fYJJeQwZN0+Q7Gr6MGVitfTKgQGP7m3VoLo0astAe3hRQXbQinhjqhoaHVcVUAblTKira+NaV8Ur9G/QNrVg+JEmW9lysI6B7VKlf4UDfGioAHsSJZ6c0yplEhOTe+LgZNRfWyugOarVxab5xwlRxgtJwS09Najf/tSqPs2qjeUpb29lb6/J0phWHo/hetU3pnleHldejuFwGc1DpR7NR626HAsdDML6E9unWl8zmLye+59946v7DkIYaHxL7nkthOVRawQgKL9aD9FFKzaA2hpOENSzDubsuH5qBPXaefKw1q1m5XryVMLqX7su1XmyrN7V4r+ArLq18CUEybN6uGTBdwb8cWFwy2s5/HPLV6NqaCR/kB2IamUs6smDKlUn/HH1tDzL4mr9c/OCgsDo8nw2zk3zxxky5c3dusmQHzbOn16up5/C0hGvX0nymPhg89kMGvahxKv5ZBF0PhlUK++X1QgaLTtROei+gXD5Bc3/Nr223OB6MK522akC6xAy8UwCTa+TsirpavhrMBDV5Nu0anTsMTXtUAnK4Opqv95mwiUq6dAsW7h2NcS4INmGqqWVKBxWzvEGNQijptxBmHtG9a8Y1YIqU2rvIlzjWWfdIszpNZUplauGunmyIXl0ksPymjsIIWlaRjnpeRhqdZqqv5CsOD57wnK9gzcmNao2pQhrM4t6BqvLw/YfW64szQmb3uO0CcvV0CUMVpb+BQtzZlDrDkItuGWC9KuPp1GqLKd7AqMZe1QDZVfKr4aJ1Lc2jA61eE/cVs2FVcMvu1DgQlW/PkH1YV8vorGmqR+UAd7F+ZOHMrk8qVYPFvApVyN72Fyt8MsPg5uvpo4ECjhjtWRvMzLMGlKPYIPA9tI2d2H42b7BMracbVubFrQW+8Gy1fp4kE7NA+WGyz4hwOoXVazuKL4S4faziaBa3zIoM3AAmF5LNss3zsPVrWxeBPz1rfRFbboXj0MtLfc//Qr4ihGrOxlqBgwvw62sgyHob8ggsIxLLtSadfCoXZny9jFXGV1inpMDft1N/7Nk6uInCzd8rOG2QC34+4Gex7GA67Pdlf0kDByEltRUPuHGJahBXkFrb08Fh4L7bj3wl5kMr3ILexX1Dgb+dD8dCwTJLad66+/aqrwM+SB9EuTXiSiPL4FijWg3v5vHfx6Mynr4wOipIALHolh7tNB80N+SO9/w9yk03ubzqBomm27h5qunTFgexmsa61YP2XnWhi3x3I/KMn4qpQcR8+Dg8TH5jxdK9ThhUU8/mBKY9mkOlbd/iepH6BzSFLg6kRrV05bxiH26jBBdi3xw506teyhP77xM3zCaWhRVCiD1V7zjhO8gzD/9K3fDGggGIzylfph3EILAWCOBfzVko7wjm1/TfAzo8LtRtkgxVssz1sDwKJ37wezKc1JXT1SKCQaAKWygoo4BKNS1k2kc7mA3V5AmU8/JwdWFCLO5v40VxQgT0LEa0n8xzDWD5c9eWPnrtebc1cENk0fcazULTXd08zjo3zCwLsynkw+PXqn6YWS6qORRi2c5j/LySNMqlNfD2jbMxhNDuQwLyijZ3qebg+bqEgbPqSIFq2vgT7eqVSsD6IyoY90WIKoX4txAnYyJagjwwFxuO7t9u5nwT1v+Gd/fV8vSfSrZ9q2la6N1Ye7qJXyVCERtDo1pFV4PN97f522a3+5B0zrL2rFVLqtWfaunV97pCEMYn1ryjwdcneqtX3VY29dCrTXZ39bV4Jdn+4/fBwrL1wgsDxbVYMW7bNXrVQbLy9c3/Hpx/nC5BuvdgFwfDL/K8q65tL5e2MKvxb6nXgHvILBSYdQM8DnrOOpDsldUzTkrWIrXOusgMUfTBQzZX0jWdFCJhyHmUT5oQZWhynthkIHJF0jkSwR2tHrh4+knsC7v1kHwlZkCmkwVJzKBEBMtVwGyUTsa2HYOIv3FXKfPaFlfniBQ1xIxprwM4xht+q8JVyP+0TIklmecy1P7XjkV81uCIH9cWd0UpfJBVLV8Md6tOzOZuBJK/IJp8jCyrT7BOjUTliWPLnkNZY4hVMxnycIf76OSHLaLIdOO3tGGHbuqLOdYD/xZ/basRhZBaRXk/bMoxZh/5X3DjIEilYopSg4HSoZQUPrk4do7jKpDc9j2K5ITVwePMLj1nGh9y21l9SmRcfqtjpXp5UQExbtEuGEXbr4ThYLA8dlYX/Pn5aEWNRPhepbX15Vvspen10OlskRlevC/8lwW/vNQODpX6t0kkG/ZOEZd3V/n57mP/PmnGqpiCFnfhMcJ30FYUO87CJTkAN3PC9UDGsscTNfwyntxigB2TLLJLpjVn922RZ6Li01Ez7FB5eVu/yrgbCOq5jPg4AvOV65ZMZ+nS0lKCJjVx8OFu3g2E5X8Snpqm1EvJ0+9NiqCwbIiPDHpQfwJXuzQ9gwBc/vtWcHDPYJXJTdPhxA5KsMmeawr28d/Xg4tHssbXp5+PFKmX99GUSwPIfVyMvposFiecdxc+w1Urh5PyjM0on/JxE2sdyDYzrS3k6dafrfti/m8CV/RiK5uGehRxrrE28Q3wNfjY8YKp/mJwdWnPtRboFS3ILgXLoPGWqPzWj3zjx9o0TLt6uURplNoeccx8JfVMlUuBQfxZBz5WF5uHv52j4sgn8QtS7B8kJzJwuoZDptWLU8J1XSsLqeEMB619bTluGEi6pNXHY3avFxmI3cQSiiXGdQ/Jgva0rWzX89628pFLT8pKHUicqqCjz42CL8Oe5842e8gsMfUQay3S0F5wqiYHcfibyU4cRMClGBjuETYr8NonMaUAHFVqBQyrMpTXbLpPJYT5ZbHFfN5Ze3fsH9G6ZIsP7l8S0S45yFEgxfPS7C2K4M2jiGVqdvRUpyf9Aq3QyYefdqSymfYliFTryzFF+Ndwn9LKG9tWE4Gbh9wUZbLy2P6CHkavszBomHEO6buOwMVetaA4WFku3oG6RsEN5/Lo57y/vxF4j8cCbcGjHLJwpSzxxLVgpuHQUP1latGtaB5mM0jPQ0jbVxzdONLoIUqyc3rL2POy/mRTFk3rrxO/vMieFrMb2X78tQBU64Roryg+DAK0N0HN92G3XI2HEQWYfGNwM8jiE9QnIW/rCEvEeC5H0FxLsp5lZOFex6U7sKNd/OG0WRQu7zp+6Vj42hUT5vfT9URpJ8Z840SRZUoWBdL9I7KiXEOkWVNlJeJYTEuJ5/M8uyB8Jfxk8lUosD0JsDl5/J3448VguSTjjUoMYxsD+Jx4u8grA+4g8DdoFdZfWSnjoq7ecxusq7e7JUzZYN2+6WYUkhL1NCJvCq5OTqSfPLI08a5afXU30A1M8GidJ8M76hw5XsyzDOCZbkmAPCt6riiM9eSUcPxtTYJarP6gPKoq+Fj9A2yOWPcePfc1oDHoDbSvCZYBpXo42nh56K8bWylCIN6Lu2oU1fKpzxVByPdqsM8gXVBekB0SF7DLCjNBfPVyFKTR3m6acNaPJsGylG7GIE64j07Mq2W7uWwBS1K50F8GOf2oWYgmF1IHXx5y+peBpYv5+HXu5ad9LETZz6oNneE2sQrYtMrc1XqWS9cmQyX+oMrByH+n5iIKUWYzYr10GR/HqaVz5nVENTGLBlc3mthL8nN4/Jhn6tHusvLoFIXC83mJNdYhooI03HyMHzL6l2nzYliOa5vJhQIzVWrc/qSg/hV51Bfex0vNNpuzB/eFoj3dZ5K/jY9QC7bot7O5yFI/z2PT+1XjCgxjKZug+DACnNRX0Oq/kWENaThVeJn84U3Zv3g4yl2zLGt7cJGTtW4NTIBuOAO3V+W1XDjeCUZEd5ZACbx+EAJ4O907vraqzG4POuxV6UOtEMpyBOXTxB//nUlMZ65lALq6M/vh5b3lbP8qiFIViNgPzQcStqx7xDVbNmI3KC6Ud5kdSfIw/Kp1JfOpBecIJqhY2MwPSVMrr+uE9GvWrtWQ3mx6nIr9MOpxvF0YuJLqLvKRlBYda2O/uTaNmV6uEMQFM8Y1+cKK3u84der3v5VT31sHj9Pt2QYn2of9WBzVHv8048wX4uyXd38Ihv00Y4ZarVRZb1qV6Q6x2D4ufp5VGt3op4+NFnUstVEUJsnH76rtt6x3rbuzFOZzxStbh9rPpO3kseex6f2ESOreRA1Z4Nw5pfvrmZsFRae7MHNoHqHwt8haze0Ta/ONwhqRae4PmNtgl68T7YjopGBY+vAv/6JgXB5+SQWUSyjWcNyNYAGZ1ZX57C6V2uravZiOVIjNjUoz8+zoGduw7TSNnbsWpwwvLCJLy+tRUzQQbWJhqiWVoKVDUt4MX6QT2WatV2YDv54Y+bq/ZBgupsnqH3KeTC9Mo9FMW+52LpQrX4TA/nxaHn69Q6LL0eYTmHxjffxclQv78o04Ubl1W7jSvjLBOfHyAxUxUaWXzzRcA25QbA8rA4VPB1waJfHsExJJvOTj79cGGrZycLyDUOFnjXyE/50lnH5BJX3y3HzMMWf7kJ18sJBCC/ph+HCebqaPAvfdFwTmr1+ZUJRy/61ASWqsKhHRRavpoe2ia8NTwT49aoJ9U3q195eTitDA+IsynUM08G9QEufvH4E2WD3Yyf5OwhaJW8y8JN5bhqBulDUuQgazG+0RjqSKc9jiVcY1YJmwR/Vspjd6uyRepuGeEFXSct58XXAPM5Mewbb1CJUf81Yrksloa9UJeSpgVD5AWg0jw27cfUsDjZvqU0q4fIMg83Df0UgWCznhQ0xXIvwpyqMrpXlXMIfr1+Ew/KxupWTi7B4glHB8ZX8+PiIoRzioJ+PzLxkCefkzWf1A0jNXSm2LpTrS7nhVNItPK3Ezg2XwDh/vLFLKc2km/JB8UEUlNeSP5977sb7qQQ3r2mP8nw8r+Thwm1/S7XALC6V62F1qcxn8lpQL0deeWIxLYwsqp278cGwuhoyfcj9VdWSji7fcpTzCKISv/qo0fwk084lCoqz8TbNhsvi6lwvXDSem3Kgj7eellO5rcPtHgwuK/WsLS5cmfXJ4+UkU4ci2XpZcljU5mfg16FWOZNc3oaNrvtTgVp6V8LoWavuxXgm+cmDW76S7DhgPuZ22svToRK0a3l6MG9DbvrxAKWGETcP9jjhOwgL13/5brsDrKeSNk+1Qenn0+gAJhozuL2aUi6n/AoS+VXXy5Xpptmwf/z5dSw/swiOdVHkX3edq+f3VSsQjdl3ojD9SkOBSrk61MrLHCCf2myTsJpUM0MtWS70sTAHQWVMljBNDGz/Kbe95RVctrntRFl2nHMi9BAgYqJyWazUnxnWoMKwtHydBMDmM47MxGTXg8p6lethz+upf1keFKMTYeOC+kjJLuG8w/tjZRlmJa/wMha161IN/u/d+/Wn/KA492h0KOVRh6tuqGV5qAnXFpV3EAxq26sEV/8qzdYgHB0RJF8rpiSjHmH+evjLcF00x1K/1IMpqXJdHowo8ajghrx+ifXCz8vCz8/mq0eO1d3/KFRFX3TmOn+aRW15zOGWLS+B3kHm3lklgvpcuS7s4bW1cKG5w0WeQLBKBtVvouPK8DJlgxiE29LYvTFb14vSODP8dz/2ppP/dxBsCwV1YgtW3D+4TByPnIBI5Qaqxi8IVoZfDmEcB0uuzUp2CytrwDyVYG6yVvYhsDx5pLNoScs6FAyjWzUie5I5r43q9ST8Mo4f/H3A6m7I1NtQqT42vTkooK0qKYZ+Q6qIBxVi+SIFdYyS/pasnW1/9BP4emxK9bL5bdlyWN5EveOopE+prB9GV8rliUc+hJUlDG8eDVmYcxPhptmwIVM2uL6G8FfPpwLl9bJ2N+TqVVlHNy9h8zuAXd04t7yleBzzBu+2eOdBcPOX53N1MHqYNFd3E/ZTeV/0E8sFxZeokp+rR4AtgFJfMH2Rp+Vk4z3i1eUQYpdo1HlqFko6ehEVda+ksDyluBIs31K6RXWehkowOrplDG9DReX1XMt6UW6aiUebk3z8KyWasi41E+RWi2NJNsMlKi7oHtXS0V+vQCgvzzYgK8tSLWVNPrd9yvnVqUUZ3HpVq9/xB+sWXL9wlW0ZQ+W2M+VKZcvzGiIq402Z8HQlbRO/TBtv7ryFUTEPfyuB51MMVieMvKlzcncQFqz/ctlLyv5Opo/KaJQbbyvOTukFHfAXP4McQws3rRRd4ql/Hb7MHiTHRZATFXQFyWQzsWTJNrRFC3GazyCIn7a/Fw5C0AANtkN5nM1iigfxsGnlsLwr5QbzL6EZk0kF05poXCZlmKtgLMozuO2aYkGOoeOQj72wrHdaD8jKvSDFID/N68JvT1OtMCUAMIzx5fMiGy4IONXuhsgqRWkzTcaf2ubzZwhg7GQpbw/mrRRQu29xfijlcbMH9/1KuPlMngC9y1Di45dhESJKUS6DR5vZxqG9SlNBIPx18duB8MeF6VoNxTJlRQ1Py38ifJsJivfXnXD1MmHHFpXZQ6FllRXHQoknWskLEWaeKB2NjFJuogGhHvy2rXfRZ7kgm4TBymmkTDVYPn797Tl/UV5DvuoU8+NgNdEYnDBJ44oqFgMGPlkGZiD5cipUlr++Ph5BHP0I4t3QuAiwOcuW2oJ6mjm7hCCpFkFplbqUtTVFeMF6oRwbLXRCIMgWXqBO1Je/Uo6L8rHm5NUxXp9C5TxcGH47f/nmk/sOgk6iDtEBK4szejCnNoprj/BGsmUMwo1IlKf5ZRBVi3ugDEvVEJRciivpXYuPH2H5TTT5mp2nASNdKv/rRyVrU65U3+pk85UI0ccBnHTrm7TZ19y28AKNwCtji/ptMBmweDmRXxWyQQXqxShuXhBgNTXJ5gkglcGZwBdfSWTmUkAeD+U2QF4fgu3EfCav6gTiFXH33EUcG27Lo5JXCSbNlWflhFEJLBNEYeU0CWGThzCy3aC7Oajga48WXtCtq4VbziWLoDRLFsU42pnRjgibzxzDqcjDIxMfBJteHeW8eM6/QfYuEfNwTIeRUYl/XLJAmHde0C6Gj0fFMeGVLxLPS7LLqTHUY48gNFpuonJqwc/XPQ+SGKiHF6VJZck+29p0l6ogSFa9xdEbvFAJ/nKWP4+B9aqCyvyWs6Vq8NlF6fhjInaYalCdiasUZGeSga2vnwLBaEv6p8QnCFV5KZg+5e771G8QCK1o1cqWwxiHoTAjcltR+ldquGrk6RGCchWDyxeBfNzcNIQA3lZmEGl+uxAhXKpnGFiAqMxj7V+tdDCsIhOB1delRhHEo1lElPeeoKqWpTtADzWRjm39eUowqSot1LEgBcHEV58sAO0nvPVYPa8ZWyVqPtz6GN1LdSj1+co8BkYv78RDsJqWZ6mMpRJK/Evx5fKCwYsp9oJK/aiUbVDSzdo8nK9lYb6IBnsxrJHeufIpnbtk06rlqaQSrH7GMfanhZMf1eLDYMv489jzsPR6wSpptVxCFfWIPzwSRRt4gjTNC9tMlZZzYVPrJ8t+qlGshw/+Ortw01yqBs2jIdbNrasDZgA1vI5WgGPElVGDPLmWWJUgMlf0w8vZeM0bEC6PC7o461KjqORh9XapLE9ZO9RJysNFpRyiFDbl3LRK+GSUkR+10sth5bpUL+rt3ya9Ht61hRs+5XItGfjrH0RTC2oSRnY+5XHijxidXfodBHt1t2QAhAt8Tts1CoF8njNRyDPepOkVYh4Z71wp5iMabukwlMsoB5/psgi8Cq0zGaYij4Xq4eXjXz9npmkJj5Xm92Wy+lg+dsEitI5e2EIfRfFH1gnLjy9cWRn1gnoG2iQUzFuZv5r9J4vGdSzZxEU1HtSe1nNroW3q1MvMww4Pb2I2fyvBkvYl5UD7aCEVwkA5HDlmISY4REtQbQOKTgbh7VhZy3ravLF+UZJRq1xoW3q2suX9+WhLjSr+Zki5TV0dXJTp45NBmKAtF6y7zcK82reAoHpS5zD9CZPunYBrWJ7KupWDMpjPlg/ThQhKc+HXwfJuFMUyegiWGSSLKI+HfO+f4ROuP8sxl1KIzmHxJyRQVVPbYsBUrk74285fd56pZTXaplGQFWYwKZuhaDm3StgxNFFY/UL7dj068E+DegTLIyejTyXC8rvw5wnjZRBa50kguL2NHL+4Ut/BKtZ8VRQlvkECKLs0z4YCyczhr1nNYshQvf+X5Lv5XH12/OIkf8TIlWfq5con4S8qT2LFnboD5RZ2DWPyGmI2P1eXtAG1aFCqu5AaFPm68MqXruyRGO2GvWw8orzmRASPTLB8A/nXA+VRToZ7JdVK91MpP4+Vepbry/yWTLlyKi9vaTJoBo9KVOpYTYame+FywA4eqWOITLo46jnCPv5hZOGGVaCeltrKErNZKsHGezyLaZVlyqlSnzAi7NGCp/58/jwWYXn88fWSH0F5gsgiKN49ekEP1o7lZUgED/YuTlmcBlnWppXiLelTPt6xlM+c2LBLtdvUT25Ze+7PU07+ugbBTQvLQ9h8/vxB8UGwacW89rEgn72JYp7AeB49KotjXa09mVKCy8eGXQqL91OzEMQb/9UWpTEfkk/thb6jVHopUq+a10WlfmxRIUOT/LY05Uqw6ROn4vzoksrxy5oYbH1CUSWpCEenot6efvbcT6U62HIlWwZTEI9yBOWpRn4ExTUKvwyX/KiW1igqbWVsWrIx+jXIxNmwKVcBRjGtOPd452VU4l0eX6JqaYaMvkRJ9/LzqQYlhJGdanicxB2EL1X/JWXYkAsin7FVaWpUAxrA88fNEQE9Rb7SjsoYyp7bjYYFgzwz7nolJmLkkmwTNmfQw7tcYTcFbj4iTJbNp6kMeuX9YLr/hdZ6YXWivWtzqPzF5nJwABlMxH71wG1TP4LiJ9SOLOMr5vJm2OrBI7Oq/Yqy0PbMj8iivji6vwBq85bKlEN5mqAiLB/h6kaU6xIEl7tps/D8bt5yOfUiiHV1/Uow+Sg3WLblY21gTqvz9turCBquCji5m6Lg743pMJTqhwJOVkaTh0k28lxb+O1iz6xqPLi/jurPz7r5osoQXHe3QPj4Kke9+SaO+vgzT0n/WkX8PP39x4LnpZgwg9IGRgP9iEE5C4XLJRQhWaxO1LE+W1Aj6GrV1aOdk3Hi77O+U6NI+TrZMFSGKR9Ud/3tEy+eHxWxMPWz5/XVdSIoySnJPn6gLuV1najtw8tVyqiFxnWoZc/GdZgYquthPpvs16M8v7/qobZANMca+3J5lhJ/W9Y/dhs2byD8PMuZbn/4JL+DwApZ8p8rcV+gl85MA9h8FroTYxofAfLC1N3k9dIr6uUSYY+V8KdYvaqhQkclR6Z2lMoOVeq45WGTz0yn1pEnrC5Gnj3aVMKUL0dQHBEWHwTXvoZseXPu6jV1cPm78mzYpYnD2qXSPpZvkT2PGnbyav/DmTc5WA48N1Q6t7BsimzrrEdFepX8hh+PlW0WTDYvyZ43SuU8K0EblK5YumTnJ8Onkq+FnnPWKh5RNoSKV3jKKExGiQhzBB8/lDfTvToW5XnpWgdTzhxtuJgBYf41aQwX7xx4aUrUFeX14onGVYbxP5TsY5vlhDQmOrLDyOax+dxzP/nLTpaCZBBumr9MLbKotIlLwWVUJtsy5l1hrLiiHtynK4gNHAAr34aroZhX+Xmk/Et1KPXJMN0QrRknAeVfskkllfhXykM5r02nFo3KKOlldDZUCZuvlL8abP1dmhysTB7RxkXfrjomr4NpW9uvlIrySbV1aA7celeS+dxz3EfmE9BKiXI7lH2goUioq87BXpj1VrmWmGbjrVzMyyhjiWWnmqYaFBFGnM7sccJ3EBZucO8gkJ0xrgXbxv8Mtn8n5oJXZ4NSw8rYTlANTHVzhOVXCZ6cIHk2jn9J5FOMwzGUb5GXSS/l887BTfl54WJ6eTGDoDiA0YYH/tk8gSjpPBmE1bW5ME64AdvZC9aALWIeMQ+vq2XHHDasRzDglEDYvqtMEWZe9w4CC8R9ngFLWH5ENVvZ+gXlcdvRJIfzYRrzVONnwbRG+kCJF8uUyrkySnL1r4ZdFOM56Qak21HvsKwLlFteV7fP1ALL+QWyrI4i1cmvT3X9SrqYhaVUU7eYhvFHLyIgfzHNlgXZepWqYvi5oH7m4i3+ILmeagfbpsQ3KL3cvsGox+aNtUs5apdlmeB+XYqxIcPf5rVF8vjnlq7kFWQHNw/Si++1GITpHV4ftLvDorJve8EAlPKWMtk4K6+etjSoPkcwhemWmN9Qc1BN9smA+u3sh1p2EuUnARVZbvcKPfx3r3xoVrtVrX5N05R0qMeOzGP0du1uzl3U4lWPrFrw89j64En/Q2lGFuvl34WZuvJoyMQbI1hyz92wG0e4YQt/XFAeQhfSgrVVMGkehMCEf0tHB6WaGbBTaS579MHqU9KrxIFRrl3ijNN4hxOD3mmRF3ZcuiP2gemGGDakHqaftL7VUeJVLicsfmpg9KUoJfcOk0fFNIc03l55I48QaB1ALFK8GoswS+ijSTaMtiXRapabirGkf5DKK21WrupWIn9f86d74ooo2tg7GuKpze/Gl9LLylagJM+vTzVy85OtK9OFiWOAhDIeMa4Ub3i46RX5jNUDKShPZRnmKekYRiWQB+MM76KNPJ0MXFlBcOWX8umP6YGP/QE9P2+Vy3w82rCWNHHmaMnV0YkjO8oEmR/rs/3ZSycPlzStRAbluvvJTQ+joHKW3DxuGZeC00pw+QUT/nh8NOiEi8TVkAbzybD5/ahmpxK5wLm98lqD7FxRmWbmmxKsHBOn9fBReR6Tjyjp3TjcO+CBZDqeyjDEMNPKMVEdLN8THaX6l1MYwtJL88PEbTYZWL381CiCeNSiCjCqGgX1xzJCNuQzrCvTbZqbJygcpqc/3lIYgvIaYmJpLgicD6YYqkII6XTpHSdxB+FuvYPAChN2crPnZsHSoAeelEWUgaXdK7Tlk2X5uRqZ/4oTfyU0P/7z5WOrkz26cB/9YYDbBWXpyctrXHm54pmXxzqWFn6buDC6e2Hv6CJIx2pQVUEs5ZaskK1XAOrnbcvXo4+/vmFlguxRCeQJaVOLIP4ub4aCONhy/Oty8N+98uvJcrZMMcWOotLBrp2h9a8PJVnB8KdSo3J9LSanRzDCePpuphRh8ofrGIZ6dK/Vn/w8yvMzjWQmY5vVPFdt8tXWgRuBUh6GzWbfcLao5GP1KC9rYB3FKnUzEx+V1dPynB4fdfRK8HPTH6X0wpOFtau/nja+Vju5MHndzlRu40peTDPprh4MlY/qEjQf648jc5jxXyWvorxujcJyKbILkocoW9XKPlMfgsq5dqkHpTpXQoeHBpjPC2qACTax1Peq8Zo4XFm14dehen+qRLjdWLZ6+Ym2YxEBa+GkeQailh2mQmajqHScw2xRLd62eSlLed3L81TyUYfeA/OFyUJOR0Y53H7nyrPY+sBdJ/sdhBJcAzGkV7LMqYOibnXBb3SeWzKoh5+Z9jUXytljiWA9NIzlYkNmucA/X6MFgTmYr568Rd1x9NePqCtOBZqgBXMUc3npbIHykraQZWCpBFdWkC5BqDefC78GLtWDinJeG5bODbkI0tPmr7cOmtcEiyg7Bx/LK4ilaRPzT8+9/EXiPyS5RSvyMB2Lhg1TKzfdwg1PFCW+DFfyLKbrbGOtWSKTnWFT3l40YLiSrCxD9cBfhsVcCtanhJIdSwn2ah6faa3IDyrp75X14ovEND1anXhWgqYXCTxUL5fKywYS+RTrg2MZwaH20lxSvbWcRzx3aDKwevkxEbaGl6t/ORcry5ILN45/cVb8p/C6guZDn2VWzee1QzGDQz4RRVhZrkwLf5qmqyD8170d+LJ/OWRUpMxyaNkAGL48lpNf/4lQmd5hoDy1oc3HstYXqQ5md6lx1Jbhwq2Hv07+NJcmglJ5hr3IiQB9RPuJ8jDtEk6Tg9W1NpXbZ7LkB6OqU20eRFi8RalsyX42zpZ1wy78UUF5LKokKYLkuXFTCUoII52ivOPE7yCc88WyOwgW5rcLWEkvogKlBOYxjpzn4PHcnJo4HC0fm88Pm+7++lzRWcdReXAS9jL+/9z9B7hdx3UmCq4bcS9yIgEwgQFMYI4SKQZJlKicqWzJliyHlkO33f3c8775uvv1m9cz0+6eeV/Pc2i7rXZbtiQrZypQIilSophzAEiCAAkSgcgZuHH+/1+1dtXeZ597LynCM3zr3nWqatVKtSrsqn32Oaf0t21j31HWoTXLEFjq9MShrXPlA8hlnXKFkh69rVTUV1lmsFAEb6SZNYETmv6XoJ/JZz1ZwM5+EriJlEk0QFNXW9uaQJ5uPpBe9XELUNY3Oc7RVU/TD+pNWYfwIVPD96oNhUzQwp5SBdwvlh1QCRb6APxMQkwuAtlYX/XdFND0IaDVvoD0dsXtMuAFuerzAprR6waSLc2mfHlHpQlqP5iiT1lmrimhkBcxaGtDMzYOwdeptdThsp06O8F1hGyV6hUQPlT0bJO83Gy6DuZFbkBJz7JhQDEGFDUJQHG1Vdahk9NJSU+qDptebs5DtELrXAkUSEIFqG9IRzunGzch7Sa7cMctaVSSw9tPTqdPZ6Pii4Y2IPov1/MI5fkqFsm3+CYjtbHoPOfL5ZcD2aanbRB15dgjVvQk6tV8yZ1W+htQ2lI9/oPS3Q/qcV3si874hx3GLVLHlwszkS3jIGh85mN66GaD7Ym6aNtMIeusxV/Z6dsUUMpGGzON5el0zcTvqXg43j0Xdjv7ZCY2XhrQRBm26dvZCbW4C1xHJz0g05t7Lk4wlbqJdoF2H6ItnMMpW0AZXtY3y+tu+z/ROwhN6No3ANYFRrkEFtvqmnyEOk3trgMZpolE94GUoE0eMpILUaYsdtFV3mkRksYUBxf/BH7ikw7HDI12SdizdYiKdnSryFF58kek8I13sRogOtkSlpDp5Am+BlMJsfARK9k6vlzo7PkWSmPB6+R4CUBfp/XX45JyyteRbc7lgDI/NbS3oFOefL7hUR2rGyjyDDAOTRozGjeetkFlr4BO3zJ4Vfia8yWS3qyLO+8BYbfNNknTY5atUr16Spq+PYOpKtyv/O0WLu/vQHRiRVcMe62nj5mQgzrRW5A8RSo9Kid9LUhg4ug099PrSnA74Kkw5OqotUrPzHbWNdEDlvPNeqdTF5DP4ka+oIff3TCPA7C34FT1agsyoSu+atr1Zshl1+UQ+SjPBNyPqSDqmXq+kGEa+eJwkGnt0GxPQBud6yQ/hyBs3VuQVtJ/daAfTWyDks7sS8HukNvQJjc1tvjLbFkseGp8CZokluu0VybG04H3+1SHvejvVw7LdbsNIhYZ67Gsx5PllFPaaa8Et13oSuvddHOJQL4SQ39ci5zmUOZLqMvnfLf1+ZUGLn1HHaIhVdqIbhX8AgOa5YCS96WgQ3RUYafhUzkJgq/kbwJrOHiqC1mBEktplW/hVb063j+UjOsv9IKe/CVM5cNLgVrbU15pSU8xIb2Mj3yvfMq+Zcj0+MsXDILXuang8wuNX2z4PLEPzsCIQ5kP+NVikvWUUC1+jT7qQPrysu3nqCpXU+O667Q6qF8qZLkT3ceAzN8K4vdshuTHFFjZatbpdnNJmx5K3+RO8rebz2V9k6+d5vQmNPm6QfCVKHqBGXLbnc9jwKxj6MCWswNJDx7Xm2lRTmmJpFXo+qsP2Qs767M9ECvwfOYhkpLbVGFzTghRVfHMHOo+ZCA50BvatDU1RBtmDvVxLZPUgdQPfW26KBNtruczTgeZN28kmuh+MV/yuwyShPodDaWOrIw3YkqIuMT1rg06Y1e3OxV2+k90nS8F26AbX5l/KVDqKbGseynQEU+IY7pBj7JddXauB6Q145dpbRC6M4bMVFjaaCLr2/09mpB9KzH71Rxvjp0QspEPqMco4hS6vb5aawrddZlmf4WeTiwh5Mv8VJihoegoAfdbRxWiUbWU/1WZr/XAMy+2bnUp5+B1mT/n67RmgAlhh3XBG/aaOBNwfZ2ydQwepjwEBKqMGiStekiLdnS2xaEbPQN1OZS83fJdISbMdJh8j79mPeaSpzAps4HkLbAiK09aHWbk80yh9LHwoR1/dZDvqYERh+oOrfJOq9U3MOQrPZU8U5RJi/Yo3yIjYgn1dkpXgU2Yvp79XEc/DEbZZSr5ho6gV/VdoMk3Ewxoq+tEcubYcO4SSW9Hl8lpXb6MR6DqKvmgRznr6cTwMXhKuTIP1OqfddfnYaIxWyKI4pEcy52Y29Ve38Tgn0quhHobkz/VGG/HgE7ZAisdXs5Av/ymRdD5qj5XqQ6d8gGuZyoMG+3yDlHVzlfGEpDqa3zMAttpLBR9X/IUELa74XQwA5YZQZvd0n5b/cuBkG3TUeoPDKhoHFtpfLUB6VNhCa36WzExCaYfe97vWX4mQLY6UscrgVlXp+9pbHeBbn5kPVl+unZqjUyyuY2OrifodVteX4cytqVdZmeCWpPTOCrX56MJMtsF5UZKX/ZnEE687B9bf0m5D62k8rhD70GgegIDj0tQ4/StOxz8Ez+ls3yAeBpyuTrzBTR5u8PUNqYD9KeneoH/KW1CUMo2BZAylVX6VNmBfLuffroNkEzibbPZBq4y622TK+9UhQ81PtCanpXQ6XcG+Yu0qbcpQWqTRplSLuf5wlyHhF4rGx1+OZ1Qa18C8ge9SqGiuqtLdRj2yqu2BFYSyRtzI8DpZVtKYDn7GmlAp6U60OeULaBp46UDF+c6lDqZ46YrgF6rlYlH7WEWSRnXVxpcL8dJlPWqvEPyA8D+I3+bJ5TLvnvbgxafx+jWhm50B8oSg8d1dQLrnSePhXboVj/RuOXcxtcmWeebXkcbTKWjHdp5XA/qpjLL6viABdtcsFO+6bLTJvXlFXzfU/0FuZKPtHobXI7Q1r+qKycAoClfwtRjpAnU435S50uTdaj70rYmtfsbNKaRL+2XMkF3GvO/mp9t7SzrS2jyduMjvJz4lZDlaSPboc023SWtnaeu5+UBdXbazlC30fRhJnFt42lr768CM9KHhXsqv3Kd071Y5injafA27frTEBl0ldB/na8rkDc2dC1An5+65WP/5/sMQhlIPUvF50rpSfX9rmV+wi+mKSWfB43t8buP0/2GQbTX+dTuCpqdOhOgzHTYASDFprBMSwypprw2Id6ErlAO8FKe+RIJ5A0MKGXcECcQ6blcp9d1TgcdfNPIzUR/3atOaKMRst40njT2umkhX1z4KSfmAjuh6XfEuRnzpLQAlpvjlvr4WtK9jmOf8yeeVy+h2besdpamDZ9DdQT5JYLrd/mm/oyob8PkW/hXlqu+oW72FXlSvqI1MPhnip3y3PLl+jLvCB76SaSPrE9Y8z3xse0qS3fCAmK8lBjgZeotMeocA0o5h6Zf7XqmAv+2oxJJyzgzyH5kX0rs3vYMdR2dSGijRzsx/oprSgeybeKDDGJT1wFSi5/EWLsDgk6oDhxHAcLG9ED/6Ye3gzBz2ZcOU+mOuiYPy4F1cN/LMettCcxtKqG7PoeSPh3v0QC31dkvJUzlUxudpJCZSvZoQtN+YAnT1c8E2nSUWF+rO1H7SJlFOaHEgP5ZT+rJ9Z7vhJAp9ZRYjluh7KKubf0p0Pe5iXcKUFuPMvCSdVSh2XmBU0FUl7xNmZnUlTwBvmgTc/Cb/E0Zh9zxriOXMwawc6m3jp38dSz5yg1UxaP6dh+rcp3cAWRrYqU/YdDZzu5tnTm22Zigbv7RDnG6P0yWCvHneqYD8GhCZqxvBBNP0tXW70HrVteGAZnGUtih9x5Xb0nemDAtdZT5Ejrp1OsX0nzxdHQa0SFkS5wKMh9Ldd2hv2mjDajDN1M8KGekXo5x/RCgyniZAsKfyLdB8LRhW30n1OvbeDQ3cQiL+UmWrsgLDjHFyjHqS/n2+qYvxOrDx8DePpSB5dgWipcpPW7rn6a9shx+ZZuEJo/z/argtgLdF6fnfIbSnwx1HS8Xw25GgufjgB+Hb30InYhRoPfDEQvdNUwXeV9zvOxI/e537UZBDXxeNedXE7vVZ7+dh+YiXp0x+1Ug+9COrO+EmfrQzedXqg1tupvQjefl+uD6mKvHJ/SFvVJ/zjfjW+/7Nij1TYcOM+/TLPPKQtOvsFMrs71TofzMKJECA9r0l8Ci05mGnuxHEwOUF397PaFZV2ITSlo3nqMFuIwcXYgGBXJBbdKImRdd2mXxbPIT6rIun/Pt6NB9YhHaZRyadRlZ5/WtALreKeiCAR081QU/MSQoeaoyL1QtkHldTxPLCRVQ6q5DyTszLG3oD7H3D9E51g4ALahmJRSN6qaDwmaJ4QvTHBcRq7RZTyjTzOdQlqPesVnuRF9MknAC0Yt0plDKzVQ2eNvQY1a/OAR4fSc0dUyJ4K/Ge5tsQQuo1bfgVNCtvqmjidVmkMgyJmS3tayGaYX1CwxpUQ4MWo5v0HJ9iYme1oOpES8+CZTvhl6vpAakOWYdM4Wm/hLKuiaWUJbbeEpaE5vQRi/5yzpmVRSi3xTrTr7yoNBH7OmzPh7UEl/n+BB7VyDPTCF0NsFJvs690jCVf3Fw6n7wcWjzu1tbukHwUyTn69gNyvo2vjb5oJV1TdpU6Px8rfdLWR/QLBNK2kxlXirMVEeb/V8VQmc3vU268zJtxxLadDZttfNkdPBMC6sgdJbYBjOpqyPpsRchl4+hoB9toMluyEtbpC/7MwinvNZ/SZnAxcM/4e2K1VC8Ku+tdygXGTH01BaeZlgUpyQuvoKfQdavgaLclCuh1N8J4ZunJS/1lzCVHm2EkPprN2BdXYe4YzAUCdtVN1+0m/lCT2WzzTTYPD7sD+p0pko+qxFMHUmHZlwIZWyqHNhKbbmZ2Qrl6vooVO9jz5SaCI16QOlDi4sVOF+ORXco9TV5UYZPwRHuacIrxSYi2WizMr3t7lDGbGZ66FxuSxtMp2d6M97uJpR6Y0MdMLVHryzQj842dnpADr57oHzJT/mU9Qz7QKUEWSbonfYysIr1HEGuGfKJvTn2y3Gd88HsCcsxLioeDkplp9MDL1QMmndUlEq5JjQ/xzBTaOpkkc3N5O42m9Ddv+wbOTJfnrcOiBnPySmGyin2RSwBkZuY4LuEeq8wURzqpamhOTbqdv9poG18EVis+5HrMyszHqOApp6XAr+KbAmllukiSZtHI96dsXt5dmYio7iBLdrdcZnsAm3xfiVi8VJ1yP1CxK8RUzWCdSHgfE2bnT409dX7o5W/CGR7m5p9WtropNc/0+M0Lp3kVKkUT7D2J6/y30Fg4wL9zhtTBoPBczqBaSCBgRXyD65qI5X+mKfjjtQZtIy6owPUphyM8UyX8qEbGFDmCXWeiBdj2Hxrz2kpnpWMy9VBWkB3zm7QUktVSZ2rlaaU7wKoq/nAbDf+sk556C95oz6wAWWbA9ugpEeubc1X3ZRB4maFMS9AfdHEuk1ClLv5GOD1rqMb1NrTok8kvtT4nFcogv5rEPUZ6EeMs3K8eepjsa6lvHs5FQQP2XI+Y8lTQsnjSCJ8mhLhbQO5GNRojT9Smtjt0Tf6MBNsypWyuRzYKS/UIz4NBF39qTXGZQlM49nW8hlX5wef1qeEiR5l1adyc6CUfVLJAV1/ttHU7fzO4wW22aGkR75ik3wqxNjDK9HXdsegBefLgfbNIPs+99krCRqLBXZqj/7MaScX4wEafGQcCB6NVwbKvimhjTYVdNPThKl5fB52jQNEXb5e39Q5Ez8CyPurovQknEnXhMxU0LQxEwxg1nEGzrxMqNujsVSYBsLXEpvQxjMdTgl0L2FcN+JxPdG5DnaMt06I9TvGYh6HnWVHQrPcBZJfykJZW5vy+u/6mC9j4OXA0BG2ye+V9RT/XNsLPNqgcB9VKBrIbBUAVvEv1ZXQVibWL0L+p7ybEPLi6J1XBltKgEhJS8+D+qCj/EvDEjKd+U67dUz04kModSRP3RZp7ncG0ps0QsemOYH4XzLQ1+5Q+ng0QP3M/gU2bfCbQ6r2M6bEhr9ZJuoyelWdv4SQ9TTkAqKfIt8eg5LGnLfD5XzMprJ0Nw+djp7vfI64kk2pQ7eDq1/Ey7oSw1Y3oI2pIclrA9r0MWMbBL3J14W9gjpvp42S1oZ6TKiBpHfKtpSLeQuxKl9H0uuy3gepTLnAitexPp6JBM87T/KDKahQIWSpFCdNVPEn7LDJNkQd9Nfqspw0teb9EEfv4tt8/JM1de/L5/BpsywLM2dXKA8MzLfhVBC+dwJkW6pa+SO4wFxPu26bLpSbZv7AHTslx2t6CN6XIkOYjrdN50vVX8qX+SaUdM9HjDxOIRt8ZXkqfDngFjPUdDbnRwOngpnydQOXZa7podeV0M3OS7Fd6kBOKSHobTgTaM4/5Gp/3aBpo7JL36o5RjprPS/6FDrboM1Gd0g+tKBX0y+f3zU6gFmnMc0+NvkIQZsKxUekyZRqD8FygUcb/DpyNIGNTS1UNor4a27uU0WFFV2DonPAKB964+JXXOQIYiEmWu6EKFPeo13mtbEq6OXAbHZkCVlvJ/JFaYBoBVZAu+niKftIJJuZlJdfDvkCGb46ukhJ+6eFbnGaDijjB0HknSSIFmjxqfolt6u0N53ZNr+ybDPe3fTRNheNJrpf+vCt+ib1I3KOaeOvDRoICcJOSZsKmn5mIM3p3XS5bKpvYEUPv5XXS8Uvesw51URfdGLoKDHouZ4pCd3aRJ5cF/lOdP1t6BB+OTTrc0pd9Ckw+NxG1lNvo/JqA8tJNq1LvX1B83JgQJPWrU6Y6ATm3aYjQfdKqjpH/+wED0mOhJCRTvhJRuVZDV/VPqV1kB38x7s/AVFu0gUoh39tUG42mtCNHjBdfbSzBPePci47lW+C4K/iEbKBBLSB9amfBcjw3eOpIPxr85MAKtXUsPSnmotlXZV3Hvc7YUELmQo1Duo8gc6T/Gz7S/QA52XKUqyNDm3t7AZhsw7UlfV1ANhbxyFg5pZfHoS/bejAWLbXIed/UUbKuZt5pvc+8zqU5WZdGwRPHUlvR42PBpSfI6zmRG1s4T9kAzuADBmadgMDvOz+zhRK/pqsfMKYLW5kNPXmYjm2O+3X9ArI2zL3mggupm28RxvYVUcXGGANCKIHiH8BamTCaDRvvPjduYTMSwc7qwhS8JS8wOrgQZkk1/pgD3gqZPATP2VlK3Vgtsk00Mvhk+uYGqZlCbtTMJYDrMhW0EZ7OVA/cNSBd1xfKjQny1TQ5I0SPRHKt8A26Kxr3zx4P2Z+bk7y5j7Qm1unOdYvdjWo9BDSeEEu2ytBNandGrAJc6wlnzAg6wIyX/FAF8cx0O8QBz3VIU3qAS4bcy4wxrXmRJGXPqTSxboZA/2sg/yo6J31DuGsmCvoHE/Oo/ZVJUfug9uRj4KgXbCtVOX0TgxojtAh3rSppv6yXCDptK989U6Dywsjbnjx1HnY9l7wEyteYOjMusFKn1I+6yvyTIHyCWVkayOqRAJlypSgvITcN+pT/7Bc8XmGr+SnvZpigcu/EhBaptL2ki3VfA0otTAfWIACzRQ1EROiAs6DQEikOoH3Gzd5IcC/LEwssioWuomVKOmOmqvRP4FFXVXf1JNoaoroWU5Y6itQ/JJFudKFfOhMepV2hU6dTdpUGHPG8zD3EuXr2B0615iZw/SyvD6U0PCLbUyxlCoiypH3NbqBnQSB+5LLGUrebjwNiPHRhvSbfpXYCokX5qprTdCEIBWuiAdAWo5rU6YY7y3t8Oso6U1sQtCgs/Irg5vPNn0sBt2B+eyHV3TbMzX1VShRphnzvCvwKEO7168gMABqKzKR0qo/Q8VGktZEXhBZn1Dloj7J6yLYVp942CfqQJTdjneoI0kRYB9cQQsdPol9o1f5ktA7CP/JjuRLTHUldoOqveGXsLxbUIeSFtmsIz8uQeiUZ5vrSJYSM7A+6KHfGZrlVwKoqa4T9pVNNoEMY57sbeA+E1xPNz5Cbn/kmxiuMA2s6nHoEC36OOX5lZMa4xwjALUJKYeNho7QaW6jGMehS0haWXaMsVYuFNW4Vl3yq0WW6POG+cQf/kyLzk9AMSHpZbkd6zKdtMiX0Kk7MwQtIGLbjtwsO/aB0ET8e13wJD6XQR16ytOUZ8z41aLkqaHfna/i3OfIfpSM+sj9zjGNNnq+pi/xRpnAcqTCZKvKN+hyGmW/mDSQdAD5y5QQ2ewX1xWWyzY4Zp0E1gdm+UBxdDmsu2ynbv7Rf994p7QF6XQbnejtd5AfwE4vguK+1IF2AxMH86IzLw7Rk+PKe70/fMWY0MeqbShHPokA4poDVH3GuBYFhIxUVfIOZVn1XfDlQ/gTPkW+wCkNUCaj+1undUdCyAS08ClmjuItypneSSuRcs0xrPEzDUz9blZLHf1oYNXvxCqmmRb1jiA1sIRcJm+0o02GtiJtIO1OA1RRQ7x02nAosg0et5f5yzaGP3VwPod6PveXy0+Buh6mdlY+5D53LPiBoddTrw//gkf7xQIqOskNrK3nM8CjDbx8HFVQrCMtW6QOII2YB0MuZ8yd5fWR944IetGBCnB0JtNSNtd5PsoldtKaUNXxDwa9HPqALZ1ctQPIC35FT+2ot4dIHjEUQJ6iTm3zfPA2y4RafVEOjrKeUNUXtJcKpXwsmKU+5VJRdPJ70ekJefENXYG+Ycn6maRsojPH2MSz+VGu8waErqzPdTRRG71AHgTK+uhzpOpfbeyQB43ofG5Dm89Ux0XJ9dK/Onr/yqUK4uCgfNLHcqZ1wyRX5bNsE+r1JRZ6FE/3bzosx3uJhFxmTNr5Asu7/ppHUQ5s9HEb+ka+jvU2hg/UVfeH/jmi3IHgVx9Ge0s9TFM++jvRynyJMbYY586xmzajBCd0gOpRVd3lhp28yXWdTajb8010B0oem16moji0u+F+O4QGQqUNgjNANaATor8i3x2og5ssANmATf62cokZ6FPKCkI3U2I7aA3kowoJ4zcTajgjIB8x7Hq+mgOKV1nXHTN/SWe5HdiG5ua3GbcA6VW72vV1k5sOOvtjagC3DyP+lbKVCvr3yqH6lelk6mPRA6aOb8BLjw10NsdSibKbvrSmB6mwqK8w9DBtYAERxxJFnwa97emwLJ8iXyJ4pZNp5F2akOkZHVy+vT7r15iPtTqt3WxfXSZsJv4Kc3szD/mj3mUlV10PYBcxjXI9piHjmIF1nVDa/KcAhuaogjZCGBpV0FIQBUVDmQ3sANJwwY07NczLc16E++LOViFblWnXfYjA+sU4OsXriQHB57zlxj/TmxjQvtHI9cxqQIpUHxiO5Pe6coBkXSzVB05df6dNQlmuYoG8sMyn+nZoH7CEsNnEEkqa55lh3jG3OSFo8Y1PXp+BRSEqsnyUM7MW6OpgEnw57t03h0kH+dhfNWQ90gJLkDz/mAK1max4nTkOB8FDKDdaTQi+kp9Q5hUztS3a5/mgO+YFuRPrNtqwc/PeyTMTDGin0xck8CkW7TJPZDyJ+e5/Rufp1FuWfVwwFh6Xss4xbNXbrLz6rR3V18KSXuiIMYS82pPKPpi9jTPFrIcvnqKmhoTOzVyItHE3+T3PV34IOTgDneYxCyjzGRjPLBnxzZqI3YGs3i91O9PbbQBY/G5+htDT1DW9PmjpYIm2xAZLRIFsJp1tNv//DUofp/Iz6rrxOJ2x8JiEvm78LxdKnVWeZuvd4AAC13H2yUzWXe+9LggD5aGb6OMs5x3IzzUnQ/j7TwPwB/aF1frXxHr/dGIZk04o6VPxTQdTyU1leyqbtXqxeP+pKGQ58pk2tc7gCVnnkwzGV6eNJmafumNdptTp+aMLNNMN49LF9GX/DsIZV301/Q5CDqQALXRD9eASPOtlD0c9EDlwzhM6CLrDkfIBsGwTE6SjRpXI1ZigIXwr6PWLZYSjhKj3zixlBShXOihKRLEWBr3U9WazdborTElZVSs4ZN+9ropvveE1oAz5ZCLlOwH1DR2tfOSp6GW8PRM6mq7zMOmZbCerKpmpMylFwr6t+8E69XiLf1QYtry9weMLpzKeaiOW+rcFwgfWM1/ycoTzQ8oOiaYk8Yni4DLyRGWHetlly/qwHxh6HMp8gNOa9LBT0l1fHTKNaiJEAVoTG3JVHyVoaq35iGzT5aY85w5ZQo6pZz3tbLPLK9qqa3pAaNCoU5mCTlpS7WnSG0SVMw/HkefxkvhLn7tBs70ldNRh8lBTUH20KwPguGYmUYMpQajKOsOnzKgqkOG5PlIjTSGXMrKvSZznq2oj2wJlOzxPXyPmdQjeSc6kDrkC2oQL8LFZQukvITNUNhs2JsDSpJVF1aVyxEe/waOcQ9n35G/qm2psZODYmgnfywXqnlp/+N30o9meErwO/C3XK5lriEYMK0hFmgwzzXiW0NXHolhei9uAsvxNC6atbaOuhv4m9Mhgp2zNLx6gCmj6PD1M0xBAuKEEbWm3MZUe8s/ML1fdyZvXRYep2tm9jo3o7ud0sfP6ZrxTpoCmns5y4UOrfMokyPJTxdhhJrzsw0d/8LGj+jsI9KIbvkIHBP+hNDVYAY2BSeRlwXPN4Ae4hHytQKrwEiJ1WfLmMoNIxByvoHOiY/LDN1HdYMNiJ1Q66Av+9OGz+phLUFzYxEtZL5JebYgBigbaEvxlu0hjudIFaKOVQHK+7HoKbqUlNPV4r8wcpuPW15ImKH1tax+hpNeh3fdWQH9GdwQP9aqdqKGJXg1nZCp7HAPkhS+httpZ5IuE/6CJ01vto6qPPUt79ALKeFRQuyhWiSRbXqhAfHXGGYPLOpT5MgauO+rcBy9ne6VsOzR90xauQ66Mj+7dpvq6Pw7T2WRt9At5nd97OZcDUh1j39DbLDfb4v1bpxFCzpOyHjYg0qk3aOT11FlSvmbCaYwLL+SU8xA5k2/CmWYhehkyGJ3SzWpyBJvuGE6ggEppkF7KqBrgepuQ7YQfDqX9EvK5mvXUGXqdvykWeuRLstEWP6+nFvhf6KjkiarIla39QCzkPb6FDLB5COHGsAR2QaGiAySaGEo9ASLx7SXlvb6NzyHGyq8GEYvudl55cFvezib8Kn50ynJMd7FTdYQn3eD/F/EJqI3TX/mA8EoAY/DS4/Byfc1ynTan1JliRZ7ot+l8qNfndjblupe7y3DxqJOCr21sup4OHS0wFU+0+5EbX+0/lMY2YmWehC/Ms9GOKe9sNSgDI3HxZiz8dyiyLlEH6uO6nB8BcHR9KY1HTUgvfi4/UI+FlAh+z3uKf8jiEqMPL3pYKUfnXAfsV/aSzrDJSgnwxS8MTop25otFyV/JdQFVV1fFuq7ArLtOD1pZX8NIMFCZbUKpo6nLUcQKurclGSKyLQVqU8Z+ZczZZ6kshD7G25F5R5qp+i2NAdeN+UGdKEuW/Vv1j9MC3R+Hkh4I8+hKbtn8IKIxlZ4/5NDIfnbKZkR9Ld+GJb9j6VOZZzGRUp5tLdqb6ollvEoMPsdMw7/yykh/0DsxoFnuBqVsieyD7L/zev8FDWkaBxnhZ4p5uQ5EX0fZdWT+JpJeq2tZLzox/GI+pdIV6LTevm7jLtUnX5lPRAZfCSxkmsr449CO9vXxHg+rQ5+KFUhnAudpMACCXqLTlSjNSGKgg9aLdHEjSIdSlkhvwZa6On+G8CegtFVCkx6apsLpoDTd9IPA8RjQUi0Zp8e1embQtOV6ct8Q2mglNOnd+GYCbif6qA7hQ5v+sm5mSCGssXqum+t3xvp8q2MxHGcEWTYRXmmAr1PDTEfgVEB5jqup8KXZqOI5BXSbf93lnN/XCWWnhNKHyLdhHTrpU5fpCMdTmy6H+prmGBDljF4Z+qbCJkxX/0oDLXRDLmeRvux3EM661t9BIESDPPULRRgjtDVYFzn8lUA28QI7Jep6JKnBlnWUg68i48JMCD5Psx6+TdhmixD26jb4UpdwNp56S72eyieR63Y7wevqfk4HnfYCWuXThazenoJvMjEASGf7mx4XXYClp2mUL1O10cH7uMW/Sp/fQYj4l/3uPM5H15ljLccS9lMC8mtpLNqmtgD5wVcKcZvPTKgOeyES9AAWHb0C+zJtBAPqPgKgp0GpwO2EbRqscxZuA3Khw4bA5bvd1dAGP0E3fyoIhsoBpJRP5dJ+OW6Ya0yJDmj33YExZa33GmOb2qIxksZh2Q5l+eL1JQRf3V7wlDry+ApQuaDn1OWjzU05gpNSvV7rUHrpesiV75R5QhozmVs/VAaMevJLBqyKWjJW0VVwfW1+Epy3e10TREo6HShb11Gzn8DF6rQA8StFK1pYVNfuYg3I0iYfID0JAzrb2N1QydstT8CoSTnW6VX5DKzPNO8blkOuzE8P3rWug/aoz33qrof1bWOi2ZaXAuq/ynYdgtZtHAaUfk0lM52f9XrIpwHUal+DJvOXPgRMZ68JTflWu7L50vSqLTWYWr7d7isPbiZs0SfPh3mPKQkqRaYCX/Uz+BMADZ6WtpSk6KPM1yzXwck5fhUfkvCHK1MpnvMhx+tTjJesi9BGK6GbX0146HsfeXU/YnT267/8ZW8sEa+eAGRfaZAiKM0Jx/lbiaULc/Aybc5PVkU9gfpKncqK5mUCbTiPy6lKL8lOlXO+Uj/B/UiLMP4q1ZWO9sXRn09M/D388BCSQnUWYcYrWtRkyGyCJi/Xu6YftVhRQSq2+euAYaCqqG9O4bpsWn+nhJKf/mSfOmNd2iW4LPMlnXJe6mxvYBwQfMMZQLrujuOv0/dsi2rdN9J8HEckRE4lHTZYok6vqMB1pAIgfC35uCASXFspX+ZdLqBpx+udlvVkGbEXtjvlA+p2HILmmjWGWoBPupRQFitrkUHq2apGwJni71wEIWtxv5XL9eAn3eOax1LmBVV1pUwG0YA5Hs5LICnIflhxG4RmP3pa97twXfwhozGnrDN7HVMVBc6bCXw+np+zIjiv6yOFNp2matEJ1M5Yel2qbABmguvwYqUDuZTmXK5znVERB4TwKfIBysnHTAuQjFLErrPa1+2Uj1zuK8qlDIDUNh0E6ilvFJSQ/cp6m+A8Xt9sR1n2VSJDk5e+By2PHeeL8lQyhLL9zboSupBrtrpB6CQbs03+dpvk6c43U5tTwVQ6snypJ/M31bepmokP5Gn6MV3bcj31T2/jaAP9aW9ru29t7aM4yZi5fEk0l6/4qwnZPubaaA5NP3xtdfXUJWIFTT3T9ZFnqSzZAcHb0bQbckH31GnuUzeIG0ptEL6UfjZ9Zvmh7x3dR4y8Fe34ihwQznrDV77MG6hURMgNRGNTLvkiYAc3g8pnTMvAMJuLzHih5CGwTIxP7fvgdH7mvVwC6PwjmX4kvdNBZTfJhZ2gh5m6vfSYAEBiqAtryqvQfXEP8OqCJ93dn0puOp0ltPPmthEUs5QXoFDGLu0PGpAlpvKHZmirZq8LP+nB50nwMY5R7zTVK1TR50F3+b50d7rSkOh107nAWrJEWunDn95AYF2FJGDjxQ/Ogy1u6pftKtvrwLo6Lc41Ym2yF6DqrBoQAjROD+vza2ZQKszyZRs6gZZaoCLGuM9Q+kW28tGBEqJIetRlFjdQilTyRWCaOgmZln0r+TzbiF9jvSLwUSS6EVTNiaJMYOz0LkDSl2OJPPq6jG0zzrHB5UZaeiZ8vQuu4PekiBHKTb2l7/r11lQtvqgLfSiGNEmFqiof49TL7qOXncFb7NC0zzIoyAGbJ0xAts/XXN+Mv+RV7doKVkHZjgD3j9xRU/ZJJ3hVtlvyRp7WI9/pYx1yqJv8KBeiPoOzrQDSS76iGVVeulM5+oV2St9LyPR6P7VBFxWvMHAsl34RgpaKFXQ6FG3+VaC03YwJ66bvZ9b7JHFV08u0Q719L13HDPgbQdXsrNlpxLioEl81xvjS9DdlpoWZt7Otrt3fTPN69AeSqXxq6mnjLXk8H/YacQLU9WX+ihMZ0oLCsfXQd1/lB4Sz3/TVL3NQ8TFBXSQT5Jz7ksddlXGQN+Ug9MkfEPRmcAmZ5jaaH1SmTbK47SyfJ3yhs+FW1NXMFjzSnXhcXamA9CzIGk20kqWAWGS6+1mHmr3Gla9dwqHU5/ZCB9JUbotzucaKJ/2FfHMNdt3+NmFpkxDlsNNMwSEsxVgVZWfzMeKkYAxbqQ0aUySTznq8kJxkxYMK/wAkD3MsRvuJrsvzeJW4y5JOndLDOmSUr3WwHxAr2x2Q9CIJv4PmUI8d+Upw+ySyP5AXa+gAFuqcb2bgrGX8Iyas4ygmuPIOtRgIhcsVdLYjC3b4Bht+SKjTo1jSmWXJH/GCjVyV+AuCwP0odXkco1xPCeRpe2qr5CHwx9cc3IbmBJRzzKicYlA/IIiUU6xfqsOf01IFVLDMku6CA8fT4TOA+ss4S4jg7BlAlmtewqKfPJQ/JaMDKcJU5Tzun0hRpu8NeffJ+cTVxYafC+AH+ZktWKq1pTa3uusihIiMJ2CunTvDdJvJprnSPvP0iW0JMst1qPdRs149wQsp+Jp13eTqbF5wXuevxJByZDmBfMTM43o8pg3TreA2XEdl42UC7XXTEW2dKm4ZpvbF65oM1NWpjzZKmy8Xsq/F5qQDaKfuQ2cbwdOYAzWYZuxWUOmIlWlqUAzAKG78x7vdAZ1aSCFv3VdvTqf/7X3pfDLdWt9Jb40XIKhhOfj0uZZWIN154l1j9yPpkzzzpKOlhV3PxvzJ9G6g6xb1apxRV8pKv78++O1X+YeU/fYRsBgQbCgbr+ezmcdL/vAfXsTjwXV0PqfnNOr8w4JMHXnBVn2hn011G1mf+rfSlWSV1vmCJnqF6Gh9OIoKgif4nVdtFiY7HvMEzJexyXyEsO95T5vgPG2V2Q6rFYdA8bcrbOoK/fyQY5SboPqUJ4hHhDQRUqXICb3OKySf8oQyX4cUo9Q2sgU6uD3Xl0iI6wRQUqSxT4SsI59v0hkX0qq85L1fPG7QAJrrpZ38ITiq0y/vEtOHVblw9KUPmxLDJ68LhGytvkTyUn+0yWVz2sxHOSP1x0Y607McM1k2/MmYWLpg8DPNMcxzmmldf+aBTyUqxoyvo/NMgcl+HYMe/cM0AWRctxfroJFRyLuuDMm/VE+o6oMWZUDVZ5Wfjh4LMuhfY0ZrgfxqQfmFLISyT6E300hWVZGyuUrVF8FLLMcZObxdpd3Kb6T0UX6SP/rYBR3KrOqYYT6XXT7xUDedK+2leveVXGw36cm3VK6uXeJFIqS/zit9CUo/I1/RnFxBs76J00Enb/jbiaU65r2c66SHfxVjIRDAdpOvgVMD6wMdKNIU875HnNNcLKvz55Pq7Zge2L4yfeng7evezjIOxM71lDwJpacoA0uYCT3XRyy8D3815PieGtrs11BzoI41Gc2VMi5SIlBc8KcPeFfy/ORgJ8bcrZDjBTVhP3TFXwnRHy4b5USjDlZVNMd2kJKWvq5jQJmnnNeTjqLWEl8rY532uZD1lPwZM83XLmQEKR4A+hf0WAslB6N13cQ6Td+KCaC001RUWuU9Oaog+10wWsf05b+DcN2XvyyF7ACq49hA4ouOBzKg210A/riNl70+gljlNUg7odKB3aHfWUtF5MNWPpFle4RKNtGdf4q7UmCL7zv2O00FLxPkQyerSz2cViy6lFgzb8mnrNNL6OTJtNyOBDDOqlKGPFFm2iGToJtONTdBxZPV1+q7QelP9sHTLu50gGRcTCNVOiWLl1APx4LE8chxKf94kEWqrHgnteFXQ6rHtpS4DlbRNwjzj1VMVa06ahCrwH/tlxmgaGRIernwugLZIBtBJAlFgfUSFhRZ190FWBV+OLgTsgVBl60xuFBOBMFf9TEF2S7WqVzXUffJ5UqfA8o2Ve0FlPkSfANZ8NG6ik6LOiVALvwltPsZcSB4fdZTl5cZtTvqiXWfnCnqkEEbyR8cHHNluwksa51KEHes/fFIZUWjHfKq3fwnFvr8nQZijjdTfwQp8SANPSV4E8JL5NL4jrY1+VkSJdHdBnnddsnv5U6aUk9qdQSW2VL6FF7V5BMSOvqpBUI2OCudCUvo9IVxYK7Tjvzs4G9qZHzqsvS5ii3/Go9RVU1CGvngd1noTG9LNK2VujOQyzndZ2UF2V/IaG3K5ba2qLqpvoCQqel9CdDpeyd04yFddhtzvaMdRX+wLvR18E0DwT8T+Zm1K2W6QKcOv35NDX69aYKLcTXhDeWjA01/c5lxynGfKbTxk1b2YRt4HWzGnlL/Df7EomytKvpYrwlzPzuZulVEVcSbPoEcypivZFXwUlYl4BkhnrRoQoyv+7/1Kv+Q8rlv/or/DoJOe1wA2WAdFQT+YVB4owYTVVJA/SVRyReTvbgYi57IAV4HYlWRvvcExQgsE725kSA6J6mt9BPEK4aglfnMx7fAWQ4bzPMCW5WhU4+s8B+00gah9M1tBICvtpDpVSl1ZHsZgkQTZbXyoYsJyrq0pFQ+VTTn62aDkNtAicwDTZ62yiXDUwLr6zFKh2q1ib41VZPODX8GMFS+gx6HgKSTr8oDNUKcnOtjnLGYjEkXaDrgpqrqFXV+J6BiV41qky6NYdWF/6zlQESZ+RAsIPxRTVGvLJFiicehroM1fnhth9CfAfKJ1FlXh3p12HXHsizT7mOojR6yWb9nyOs0yjCeiSf6KkGZjwOC08gX9oLuWY4CJ3h91tEoix96QBZNtp0sSHRhKlcAQllstp1lp3E8lGXmlQiYD3fEW/HlODOJPOncvPMD+Y2v9xcEX26zA8dN3M1qQtbtwBJpvl/lsTfVJ3thNx+C2sYEaUxzu+MRo/zqQLIw8TV9nxYatv1xQmU8BTR1N0RqUNa5XBAo65j3/wUzqlw9YsYYoUpj1E1WoGFMRv37+GLP0BQ3Es1u1fgTspTteT94uYx/5OMGVylTgxQf1UrG7TjFU1cVZYcwVdpsg4h1N2hWT8XfvHlYby9f2mWz/9NDvTmxDrWN7TrU/a7zdraprK/XiVdjt91eW3ya7SPPdP7+quB+dNoo3WvztRsEL/3m3frwv0NFqZ8FxYpfu58rutntpPtan5XWY+i6ExRjq6zLOkOX05rxL2lZpg73fuPDr+4DwgVv8V9SVvsQoPyjPX7RYQ5hQC5f4HRBB28VFBarAIEPf2XA+v09Hsjr1W0V4BIpr4wHPoI/ya8ASVDa0WsIFpBpwetpj04c1K1i0q8hqZSOhU1CmSfQdpPWBP9gKzUyDRmvC2jTkWlNG/Cvm1/VhcKhqbfsA9SC4PXoAfAqW4OQb2tnJ63ej8ondDJey8Vd2XzazrKe4QWU4HS2mba87cHrbwmCjnLQsh73jT5mG1WlrFBlPI5VtVXobSnYAV7IdyWzTNRNB8EeUkpFDAoAyvVXxipBZ1sgp2Ihn8DjVNdRyjtEnzXl6+Ohik2SzWWVajqns6m83hrPEPWeuk+Z5hjg8nV/Qq7uS7QNgJS1WqYSjXxx2yPaQ0iqXQ8KrEvW9NqEkOUrLCpT0Qq9ZZ7g5bCvRLRM9/k1jt2hb9A5KmmhOe/qunurVkGiCkCdh/Qo+iHEfaB+kbUrdh7K6eCA8RgynfZTBsA6eumx0GsFZKtL/opQjSPa6oxLCW11vi4H8F0f8pCW0Q8IDVlUeWjZX6IAMk/U+RhyAseV31xTJSWTRNYR/cUlib54P7HS16gA0qI9pc9BC2iWpwKxit19yJD1tukrx1g7pDgkaOYZBY8JdKuqbqOzTWSr/0BeCaRP51NEvmFKIP0Qd/2hp9SZaSU0bXZ7SqIJLlfaKqHU0VbfCWVcpglDgqmZ8s2ZTijbPHXMS598PNX4i+tBmx4nuY72+qllAjr4Kh4iR2GaZ6A35V3WeUNPPdZOmw7u/car/B2EC9/6tS97W3OnEXinVeoZlLKD6Ray+aYV68jPFxVT2WubgayVlVU73bpMeTmZdSIY8wRuDLYEqtcFwOsyf0Assk7zdw6UTYABgyqn+SLeacfpGVjfpDn4ftflQyfLuX2e0kbkA1gufc1QL5PHF9tmW5qAysbEp2QJbfKlj4TST6d531cAG7mMDPsj2SXd2+qHBM+zhi8Uin5lOfIu44i8btGFvpBRMZUJXh8g2ZS2Ad2DJ5WeOkjSs4Cy/Q5RF/SpeAvPyrow3GBv87dLE7KKhs14tySA9V52vmyDaec4JJS0qS4eJVR603iot8X7kj5UbMjkvKcE5Wt1zJRtaJFDyjxmkLcqVciG3I82JHoqB58eF6rKTgtgLMp4+LtCOW7xy76c+6SV0qVcADes+W49y0DqCz1A38yXPDlP0CY0kaINJTi/010/19q8ZoWvyiNl1q2zrnNM1PV5POQzUNSSH/5U7Zvh2Cmhsz1l/FNdbdNfh9L30u+6HkJsQL0dqic5WOB7vMsVfVz3zRlJ0iORzOOFNzR4fHNtSSdTzwgkE7qYoK5+kHEIf+ttShlBZ191gw4+FNXuRI5YvDRw4VpckI01o21sug1YLuo624C6FI+IoCBlSUsjrwLpKEj0wfWmTYtk+TKVXcrV9ZbQUdflJkgJef1sq0sZQKcv1WarA0pe19HZjplBODB1HDxf2mwbd/X6ElSu4tAJWX99XLTqqcD5CTV6ymadhNK2M0R9KZtlSv4MNTtTwD1ff5W/g3DJ27+q30HwTo7FL1TDC5DzBFRBwYkAMfGBTxpSz3o9ys1A1stkpo2Y+nmwMRG9KmebbRB8AVpkk45EAdblvSrfWQwIu+32mrT6BIlsRYMfRXVFL2VKqNPdltNKu22TEvUNkhbPtiYAmtJd3OnqZwD15ziBt2MR9DgGSxnT0O20uq+ipfET8uWz6iGT9RfCFUxoA0UInmZ76K5zkJ55Syhlcp48wR+yXg6epq0AkmnCq0O2HUpfPN+ps+lvCbmOclm2Taa7vx7jyBO82CXu6reUB0S+zpv1OD3b4CarKRMX1+ANfhUTLyHkCJmXC2NUcG57TqIFD/N+QOg2nsBZxSjXiwK6fq+jMd8DSjnmo6y8clnO65GCxg12k7+07St1Lrf5nWWps8CC4GUgTiSyqVhku9Guqpxsigcprxx5LjmQ7suwBJ3YBbrFu0nP9gNSPQ01oOSVny0+OI2yLh9qSM7vaubx0Kkjj/Xgyalr9TLkEr3Nj/zoJf1kEuUMpZz7Vy87uLxfwzMPfWizW4Le/abH4HMd2Yd2WdZneskvSOtASe/geQnQ9GHq9pQ2PQ3+SP0O8vRxcVU+FghtbZiqXV6Xx0kbBE+bK+5f+5pU+s7qpvxUNtugyV/FKlW4DbalzsiR0wSuS8FXyuSby+3gbJ02CNkPprTZYjfkkh6Hejua0NSb+Tr1BwRP2QdNeNUfEC59B99B4MB0JLDh3nhOHnazskXwIs+Ur0VAuSiIOeoIXl/xAJpBVSnR/KII3sInaqXSUJHF63pkGLTqgNCsTzRf+11ZbB64qFb2soEGJAca4Px+EZUFpXnxqfTBr+BxqOtr2i3Lns38ua7dpybU4p/+UgFQXyjJ2/RFAFIlBxlXid4pLnDZDvmcx2kst+gEVDK6qGgEaSFRvtd7yFmy/hBhZ4qPhCBWvpMffZweLSKwKsuiPmUFrCsOIgR6o2jJ/ahj2mgLiuQL/wjhRmw2HLq/ZV4Hj91U4PV1XaX9DO5ve91MQVFQTlpaVZU+t/QVwPPOV72jxL6mQv6zXAmUj6Ul3VpjmPIlbOQYdPAzr2rnZewZfq9iReYjiEJCSRSgxv8TUI+jj4uksdG3Yc8hz6vqA6/JJ0K19gFI4qEj5MmR2ERjvOSmk9znCpgnc9CSD9RDZDYpUxkvTOMdC68HiiPXh3yA8xZrRelCyceXVFfxFlD3PUOmu/3ovyaIr/rQoUPJ53nqCFqbHtBSjhlFgQTorrwo2kCTfu10Gn0gTXmVPZ/XHvAGUarzmlC+25dcbUC2Q4h8t/aU9WVss9++BnWTl3/VWudQqweUejsBdtL6TZiKt+kfocnv9NJ++zhohzpfm9jUuuhLPY4BTqvLNvm86Dz1ujxe6u3LPE73ctPWzNvftNspm+s7dZay7FPJkpZYi6xHqqY766We3IaSJ0PNVks+0+o6St602CfwPOuJ4RvZ4xDd9CVUlSpfKlAjxe/+2qv8gHDZO7/25WRLwADmYMIALSSITmASdOV1x4+Eym9BXvSclnncThNIC3L+1VGm8EVNdQg/Ajp1eX2ml2UgFj7qFxW6vJaveQAx5Yf/smbKpWwFLklwOY9ZLjN1rAFpSVnwBVTl4hP2DqWtlKmgHPjetlKujFf0AT/wV9pWNhezOdDC1xIiagSprE3KDGE77gCXkOv4AiQL+Egnap+Osn/gmGXSnZdJCS7DXLbD9oUuYtAIIU8y80UoavzUx7oyVknCswlq9a2bRc7v0BnjJNtwcL2sC/vZjwDyervqEDoIXWQZW88I3Q7LzCR5JG39ncHruvkXMU8l5RssgIKn6m/q8jHvdaSrKHCeZBtsZV34RKjLeBrvIhFCN/uIfzVfBKhDEdRUbkLqH+RcGkgC/5kmGpm8LtNdwoE0J5c0Ig8ESQZ+VY8toajNO/4mys9kATvb1wmVb1Lu+pyW+blu0IYfUpwmP8ET72Q4QAZusVTS/J2HVAQwWw0rFIJzOujWhpJcma1Bu5za696meMoz3SSizqoNdLZYd7MNjj3X7Q+gRQVT0r2PyEO24OVrlMs2KRZJOdOKv+BpQsmv1E0KnBay4Xd3XSVkvUoAWS7qCGW+gmKdI7j/DKqXCWWb2tvZ1BvlkifA69pcCaDuuq9tzMHjNtraFrTsa4wb0twHr8q0gHr7okx9TZ0ZOD4rcppE2a+qIqWvDFB/+FL5lCZsGZMOnimg1BlQlj1fDN4CMh9tz0RPBpZjjjeqKnCZznaVNELQlXTRRWj6EBAxYHr3V1/lB4TL3/X16kPK5aBwiAXP6TlwJDJV0YqbsxUt+V+XkbulDea9W/kS5umHI0sun6q6A/VLR3SOkyMVaFXNfA7hfPiX61xPqSBDySN9/gKIOzOqTnyul2nINVMC8xEvgur4L5ZML/PkKXXkuqCxnPldP2TUp85Tioeu0g9C3UYGZ/Nx4hB646LY1Jf0oKi3eJWyHG33VKg8x5c4lPdDp+vnnAm9zZRAn1UEVnS5BzoSpyV/aC1cAz3X5b4kdAmDoBajmgwKlSlZZibpynZKkIizFVDGuQ5tB7BkJgPKjGp5YVc7G8/PNvva4+j8sbjnskP3suuqVSNfFZlPyILnvbau0/tSNA2b7KOzlWUSss98zTrxAtZcoxkrOjVIC8mJv4SIi/oGqXNw3HhMcr3XsFwhyoo96XppjCvpcVrexJLuNK/DJhy08vwfftRj5RBxkJZkrPSNVYmslLTqgEAajMku9ER9liv0CLxHfAPttuWXeKG3070GZLkSqn7TawFhNtWID8YqMiB8a6aSYSwVyASYA6z2x04yUMZ9cJyYHIeNLKd2ugtV6i5NQpMT+vp4ac4QMQp/XD/tML6iJOyEzrYAGn2RdTT4EoQ9Qq4PfiWAGI9ZPg6rATrQJ9u+fnu2hHpsIlbBGLF96dDWru5A3mwnZD0l3evadOZYdaurQ1oytdsAAP/0SURBVNDKOs8jdmmNbpOj6SZZ/vA/mW6Te8mQfAigjTafu0N7PxPqfrYzeV19HBHqtjttsL6bf+m+EiC3rZO32/hs4yMNWMSqzTZpbWOmhLu+8qFX9wHhte/5pt5BaG+sT2gu/R6zNMFJE7LANMs5rVFmMck0lvCUIsdsst928YlFdWpwW+JkmkSYJo2pMrcVLVIqWspVdXDYs1HjEP41QXKoY+o6yJdt1ctxMSDkfOatg+iyW9oubWWIfgnw6nKCQabYFIZ8qaZTR670uLDs46bOWudTml5UTLyqI2sh72nodDosFQeE4I1J7BD8dUh+UIeQ9R5nDleWSpHcp9m265CTtfZ39n/0QZPuUMoKUHQS9VKGhToPZeptYn34FXTQWi46pb1mXFRujKOpvmowIOvJ46apOyDT07oBcFr4Gi8BPOgxxYv+ow+Cx21Guf0dhBwvJqV8sMY6xY+OZuBGzvldi0Ozi1VfxQUpGVIfkR51ZeyYdSSNPFTKvCuveMkDmnjxV9u4sky6EHnwaQOvkDBSri3aGpDL1OX6so+soz9KPKUd6JQN0sAS38jGaveBZTG7DOuKciJVwGxcGrh+p2zlW8gGNJpQ8TFxXQ0GQe5nvStaWSGU/gWdbWDSqzZRklHlq6CykVIyS7+jf1lpjgPfPa/e2QyIOZlEe3s7DwjiKHyqySdb3YC2iSHjLqKtcs11l2tUbruDx0tcRV226TQfjw7k87QO4Nc7LrSpASlwv9xG2a7cnwUxgfyHkba6JjTbMz2U/HlMEKKtjtHONsg3o0roRivpXobiGBctMlPZDnqrWALnwUvrHGE96lDVpqPpT7t/TvdHQhOhgHqfkKFkqte13cxynSHD+vpYiHyHbyp29k2U3a/2cViC08CLpHs9gfo8T1q93YRcT7jzyx98dR8QrnhvHBBQgjqm0WYPCvxCyryzuG8q12gOLiMRvqqsO2ziITHzBnQEmYMcyGVHRSUpr1eHsEVwHV5W3v+TbPKz0sfJGL7jP/GIn1kXmkK/kiolVHmk0q8M+f2C7oByKUSbqVySg1YH0JK+qC59Yj2Lpc+ErMvpXk9aFV1/TbqC6v2mbA1K9ZQhH2kunye1Um488a9I8z+NE5bFppc89vQqPs/7hdfrgyfsBdTsKVUC8D4oFyPJMiOfRBF/WzujzvV5PzVjGak/FkJbnH4ZMj8heEHjv+r4bpPIgJLX66NNDqhHUZRoB6FqX6G/AaUez4OnZFN1EPyCH1D3gRCLcZPu/ob9sKPHD0XgC4F8Tb1c+zIt13kfeBZyVJLGA+v0qkLQHJgnnSTPIwO39Gul6Q8l0dILxhpeiEowZ1Wd2hIVBCcB0vjCH0llv4ol8ikVgbyqdOjIIwziREEy8oHrR6aNKwWrV1dIYJslBkKOYQb3o556NvkF5FqlgwLEdccYNK6VOpQkfomEVdL45wFDE7zWgY6kLIA62vxycDnaCB71YRrfjHP9YFdC0smbHg319Je6PQ0rSFOsHaI+U2Kt7QCQKlZV8wYGs3rBPytcTyVdWxe8biY3vKI/K321MrU7PdpGyH0Lm4ketDL2TisEBdRPmvOVesnLupLW9M9T9ln45noKs5UP2ZdCoSBkO8HttddNDe572AwVQfNy4SSgtFO5mqDUFRBFrRXMF+NW/2AoRZry7iMGpYSngrIdtMH8y40L/dCr8oS2zbsDbLAO/9N56Bzd/XGbUd+IS0qVKekFUz12jAdj4aW2uKo+ldCKgidTiSIDvb7U63x13c7fGfY64Zf/eHTfQei2Ir5i4Bswb3i0n6nn4YPy5AHyAkt6qqdz4iVrykcaqAu65ALJ0WxnoIPuEBKTQuliCuSmsQ+ozSPLBZ0Xeb6tSwwZ0ZgXksI6IuyFsJC+aZlP9STWQWx4iTrPK5tBTJmH7dL1QfRoZ+5rZwu6Q92+BB2DVADZSiz11CFsFHaE5R91SImgqTtXuQ7e2XeatyPHBSnbzDx5kA9eVaU0j4ecV9tRznflEgOAda4nY9Ad4BdjLCQ90RL64kB6SnmAYUq2gk+81BGQ8i6rbAHkdb8877R6PoN85T9SZrW5SOUS+PkXcOS/xIdslQpzRuB6vRz5Ep3OF/gVqPFIZF2KzRTYHbKs8oXPDvVYODhNckjZ7wFF1ivla2AJqvQcErYzjzFH/VJ2VQ9knv5xPCU/tXYgw3ysMX2kgdfvwHDtYR31ATl+qrWNCos2J2C+Xs6FZl3MGVDTX/DQJ5WchvZr3BDJXkBt3FbQRnMI+6WNUKpyyse6SheJqmJd8EYsEsnJ2PTodSoPqCcpmQLaWMJn1lVIeoEaB8qHB6mG/wlFVd51CdRQtinywDT+vO9JSnko0xggGwgcO0Tqk/0CA4psK3DD55u+euRCR9nPWbePRU8xn5mnX0V9hUlPHVgXvAHOn2PtMXKebM8xBF0Pwfma0EZ0GcUx6c82cr4TCZE6VPxC1KksBYKor6Pry2mua+rPwEqPSS7SXtbh8Sd2u+YHOoTN7lj2AV4Epb91vWW7iPl6U2IhD24hCjVb1Jcqw27UlxD8UwN9cmjlJa3Rju5IkEBDV26TIC8EjowD1yss7HENEN1fKpB8SUrl0Bs2Av+pgW4fVagaxyBFIwv0C2aJcfF0Xk9RljzTUj53Ysg2sezITAPEoNWAhiyuykS/MCKvtEDyCJvlJrIu1cOM2id9qS7yQLZJ7UqpBOhaMaG8nNHLnnE9ytZ4Sj+8riznwd/0V8CkiE0G8IaDRUybC0KpuwS35bTIl5gh+jP76eWSH2XQFFvVBaZ6xkV1nmozTGz4StSFOPWB2kt6yJNB+plnxn0pIfgqTDTpUbnIA90XcpEW9BTHZBeJfPLYOg25lJa0LO/oNAGz9Df1pVLZcPTNScKiXU0bbdisL8H7LeqZBno5+rMOpAVmaOrOELrq4HYcqSvPIxLqvtbzqk35oGdfVI+XqAuOoJOiuAaPk4DQwWLqVwoEDzEOCRnFkhAv1FvZCZrny7GRkbRoc70+5qmPd+Tlk49FHW7Iz7rEj6JDpSuQ9awIOxEnlsNWmm9VOWSSjuRLrZ7rL9NA1TuP60s0+e66spOwnm61xbttAZTxlPKO3rfuP8FpzICW9LsN58vYDpR3H5l3VIxb8jnmjLUj/lM/h3/O67EHTfGgjcyjstIc50CHSOsyUc/Es9GP9TLBaWX8iZ5XfWpXboCj8yFNfgcSPKGNpt2cz+gVWYfTM83zhHaeEgv+KuP0APHU2spylg3M7SyQbS3aK2ICz3qbvRztz3FwuqcxX2oYNPjDcRDjzceEy1W8XbDejxlr80uIFzTQ67J85g8fnBZprs+Y6YWemk4i6smPFEmjro4xPku/mmM423S9tKf+Yqp8UT8jdL2Eep9Ff8JvpUT/bRKZAqEPZa3zic95EpJGPvKzTnKOpDuU60+znaw/ukAT3VBtSunLfsToqhu+oQ8pU1Vbg4JWBS/yCoZX+ruxuTMyOC2nXp8vFvWU4PKBMwOXT/xwhuVQGXXhltd5vdNKO54P2SyjV6SZEDyUCZ2ed2qUCXwcgPIKVBYssmVMlCRggTqI2SZ5yzh6ByiTeLxc9U/ii1RkV1kH0GqPQwlKppzP/Rw6UxlJlU0Zn7CRZxoT2EE0/6+skiZylYKI0c2RF7q83dDFUc9c1T6miaewJV0VT9QjjWYhS/2IohfJn+gE10/+rN/VFX1RQD3u9Jt55+3gp7pOFQLyhr+eeL4JwdPUndtaj7sbzL5kvu6QeZgSXUeAFnxlVBS4SG6D50kvmAAskeYfoE96+Fos+Fkk1aZy6IqLA0ukOX3S+nhlE00JoMqIh+8OOHh7Ql8JMS4C/D0X0NWfTHOZoM90pjpC0HP/0EYeO56UunwsMq9vGKrqkKKchn/leZvPdcj1oSfAy2HH85lOu8zQn1T26lq9Y0GX/1GOXIZOfytuvbK+QpYT7eWCHpNKeULpk+fdVtPXepH2y3GIZakaW7GRKPQCOx4nQpHXhPCm2SZ/1MTHIH2J+jbfSp+jqswT6iJhKxOr+kLedaokGqHTtn8hx1RQ+h66EskB+bJMdV4OImU8X29/pKjLLAVEfR1K/XyEzkcW6e380wPjr8RLSF0/od53AWW+DjPxobWxatdMoGm60xcGyHNR1aEb5W7xKvUFT6RVLNJ8ITiprsv5SGvyeTmbcD6W3Qb7InRVTK4v0UnlHKUcDzHBR3EhWZ2E0V2fb22x8mtVd/jFF1/lH1K++oP8DAIUpcYzzUFxP0hzTEadVTQWcpAizTyE5gAhkJbpSlD2NPNF6gte0CmXVYW/WcZ1IwtUmoAyLIdt15HlCCV/E9yOQ/UMayKFD0yCzxPQqnyZAaRsJkVbSmC5To+DCmllG0q7sfAFoMV8cUBVxK9pL0qZXK8PtbmPOG69XPYvs1EMeklzPT62VETKYVTVA5jX3RNuOlWJcpwGOqDyvNLpkP2XDaZeTHz19tVptItSjSX1hVYSFJn1FwfxZ4Hqu+41c3JdZqnb6w7B02xf5CuFHVDnD8j6OkAuke7tF6FSAXoafxUURS66SdIJgPKAyNrIln4x6zKQrvETkh/iadQhrxmWSNIjmqfUp7tZ/FOduJDGOHJ/+EZNgHjE1wlV/wmdiTRHFZUGLcpUqLLoIgOyvKeB3kbpqNHTR2RJT+tPyHqLkRYX3w5w1komJUU6aePUizJJTm9rlyKeaP6OQHywOsuopyo+p6VsV8gM0cfqS6K0ZXobRMwi3wTWxGY9+JyabDGvsR2+hr6si+XQzUS+VdU4IHCtgjxpFIUmqCRDvf3+8Y6CUAOnd2tP6UNA+Bn8YSunKUOQcymfoKyuQ65o8uhzJ1OCC1SuIlNzG/mpNLS1v9YOgNNDS1nn+VK+w3+USxt1IK3UW3raLFOP6wg/Pan3U66r07J9DIqijuC8UZ/r8nUF+ZwVNGNWgl9H6/brQNm6wpLHVddl2uPn0KyL9pRmma/oTnI50PinsmSYdz5Cp++A1A/kk2xVdnlukplS1NEzXL+0lpGVNEpP0a4KKv3uFSVL+Pmr/YBwzYfytxi5OtkFeF7kVFIsI00VvCDl/QKD7Lqi3juabatDbeBUTaVsNMt5Sj2RJ9TkBVGXJxwvopnuwLpOWXBBN8ltdSX45pw6ouzoeRayv06HXpb56pkKVJ/0OYTvBVPy33Xxxf1s8nTSMnS2qdE/BUSpUyaVGwshwfOk+8QL3uBhoqxSZqIv01hRlZcJIRdvrfqXgJBX5KqeEH6WtCILyPXkZZUwMdV5M53QZifCwjR0Bkh/Q6aqRz9X2SwiaMoRQq5Jb0KuJ39DcQHOV/ImQH9WPgK62Qu63930PN9s9UynvKfuU12n92NFUz5h6VYhU2XB4Ly067pFzqySC1nndZru7BZjt9RPSC1JdanQAvoQb7MDASRFf0d10AI8i3qEkNnkZcXj/MoKVFbKDbivodpYspzaXurP7Wo2gDygaQx2yjGrMv6574g77XEjgsB6l/Fx7PXRXiLLYs1l5mvtSwxdoOwT5fmfSNCCPurstyaUFshb2ZQ6bARqHHWfqDnGYOlqp9/ug1xM/kTekfykez+FtOsh3f1SnIHd2tSNTo2qa/Exp0qqlJDtZwj+Jr0bZP667unAm8LYqFiDtnbSjtNnYiTGhfNmH5uydTvZ/5nZ6Abuvuso/WC2alskqeyJ+01/3Wef44RKLkHwpVLCAlDlIy14CE0dfPX6pv4AJzfkUuqS9JWUbCf71Q5lfWmXOZbjBlKu83hQLGihoZQXJNk6OHdJ5/rBcjw2qj8s+no3Aci5OD7BrzBO/oqn7juh01YG8jbrb//Cq/xbjK798De/7G3SSwW5oWi0kDSnECLPZwKrq2uCLOsDnstkao+gGXRIJORryGZaCZ2ynUCWYCvZqVuTSPW5wv3lBMz0sq2Z1Qdthjh5OlFJuqiKxgtyIsluFYZSOe2KWIF4PeNJUc8sN0gdMo1yCZ113l4C68pBHZySqci4zHXRT1FHZ2aa9RW6NZEzn9d5mRf+EsSDf94M9XcPSMt1nk+ECrJ/wessTqec2pqaFX5EGtBe9j72GHh9Dkdn/4WOoOtxEGXI63PCgXxZvmm7DuSp2yFMLTMFSKyprz4WmsA6978x4QXRn6yjDvc39HnSaKf4M08eB/FNSWHHdcfuLeuMshKAjz1Hll030Z/j97w4lfDFdYSlkGVadiuzsaFTb1aVro9AkupTXdrTVxB1UV/JluoAzIf94OfGXWkcFFgWL18dom2EMk8e1+e6mKcatLSSj5R0fdO/lNd1yF8kvunN/P51qF6OQwXLftCAjcRLCL4m0Bfp9wJ8TNlMEk/ZriZkryjnfGGvTa7pCzk4BnNbcn3Ou57QV/mHjGOmEaY7ILQD6KWSBNTvOkLOeRgX0rOP2d8geTnrLHkJLMZ1JceqzkOoy+VYTQVZH/MpU0DUN3U121vqqUNJn94f1xkyTBsTtRXabZexyu6lGPK/qCeUTYi6tnY3gbTusSY/69mO6XR5W4PeZsv15RiVd9LjN1EyOF/2jeMwZbtA2NT1neV0jY9HfwjaVynnoGUlVTd9rhezVMnHvDbIsKUDgti8z2if3w5X/Wp96/Wt024TKNvkue0fbnh1HxDe8NFvpc8gQFlqXHQ2y+h6UjyoQlVVKXuZHC7ri1S+g+KA0Ou1hDygsl0H5IuLDMuh23XW9QSUd7sIFC1MdAB1lz4Iql/RbIeSP7KuJ/J8yZt3T3nXykFlXtnVjsJf+F7pTpseEJO+zFfxJPBilm3Wdwe3z7h26CSSpg1VorXqFad0lP3Hu/4OqMMrq7wJweuS1N+Lijyuki/JbtBCRiKqK/mdnjQKNPYqfs9Qr/MjTdWhwyHLEzI98j5Wsr0ybp0xLKEmV/bzNEC+0g/aqRVboM7vOroCA1EB815u6iiBda6TPE2+5tefZn2usmgPktjcE8SDP79A1OsqAM3lOZuYgl9DjXTX4RD96vyum+PSeaKOkMvIq10hI0rVb2xzNYf1RxqfXwZ/tQyT5rwlOp1pXV8G8kW2fvAvN9tC5OOGhBDVkaf+1JQKvG3tdplnvWyAHHXUz7Zq8yr7HqOwIwRVqHKSLXwNmzogUL1oOW0HMqY2NMZGQB4XpLXpQvxSTlKU7bAZPengbWMuXeMSe9D8kspy6Mm2s2/FWEsk1+ux0jUyyYcapl0PCHKCmG11B/IAwVbGN9vz1A+W4W+kDsHjBwSm4W9nrEpIYpV8Cc7Kl1KGcUrZBmSbGZq0pv02IP9UfJ2+krfTf0LoaWtfQGkrrk8VqKwM0HXU+XM+bNTkCyBda47qO2PlZbfTTQch5lDwUK6NnySqZE1ZT+mw7YnnCZmeaW3ANVPvBsaaXB0Q4EsS1aOO+nNIy0vDV6+tkQBt7YEJzeS+eCpBVNhjC1GgJc6RcaikVrW90NOm0yHPkbZY/uzvj+47CN6OowgYah68hPwwH5F5tpUnLpWB0XbPB1KGsgx26AIdtAqlq5TJmDeUDiAlOa+r7BZ0H1AZVUeeBjitHlOxJ9RpssDsa6pvoMcFfNDEsvwXIh+6pYMckTpdaaKJr0A+glXadl9TufoWm/A92p3qURchDLr7FHxTIGQ4Vcnr4883PWovcqQSsgwnV6Db6enpU5kjlYn1chEbRx1T+u0p+YnRDpcFLfSjnULxhT1i0OAX1YuW9CQZ0uQz7SUd+nYCtg2Tlm2hJcmRRzqALBa+tWH0BRco0VRGrJDnZ2/8+EeaY1O+hvIXbATR3A8VizLRH68q6WJL+VQARDl4hLRB31Kf1JB8SpuY9WZ9dfT2Obr/gaRp5IBM3tDh9aHTM0SPaQ0qPk8rQNn15ApYE5Fa4uKi9opM38ZzW4Ga3yBEva8tqAOPQ6k7/aWLnO4sZSr+HEK3u+J51x9Im6CRVxK5zZWsauhEyuO/eqxOax95A0N/2AIPpAhRR3C/4WdKSyBfE3zdCp0iOJ0FxTJ0OYhMv8I3zj/1QYms43XD1xaum05zOj3XSGE+IdsCNlJhkq+c1yyTnmKZUs1zpPKH/le57GeVI19CT1xPYGbxvIwKUz7FQEYk47xNWU+BkPH4wK8+qGCKEeRtYerxJnO0qULJlrToGx8TQjoWuyUBW8r1iLxR9jWRRepjY1w+msY6MQsq3SARKS9ejcFsu4SSv8SQzeDljGEr6yzTtrqyPB1Mx1fqcwwax3FqN+PtgSrqg7cLam1PfExrspHWsdMf70vv9zo6nTKRr8vm60WbXq/3ecq6jFobW9BlIl/wKw29Oe82lSQa/cljp0SOzYgt9fmdbbQTTcs8yFOX2ou6pNfbz5iker4wVd5lMzif+4w0jWU+ZqR9LjaufHyZ+9d+1PUjQ/Qydbkc0XVl/Xz1XIa67X8agKtHF2LzL0T7hFFWx6TOKJALsU8IX8R7cbIl9qGHtQCKTrlAWvKOjU4LZNnt+WLkQD5MgmRD+jSgCn36nmdfGGNSOU/ma9qSXPKBNps0flcxbcVFQfWisz2+yDsyVh4flcGlP6ohf+E3FwrxoYa8blNCjizLF9r0zabzZNTCxbYppY/MQ4Zp4umLr4BFYRIbJG5rIg7BUw1w/E/28NAKHjnBOpSBMKFNdc8kL+L8o5tsHXPpjSrqQLEXV8A+vUEFm73jNsE2oAl53CTb0EdppmRxG/SFyqPdyEYcCt8dGGe2jxMc7FBGlDK6AtT31ac8Fybq75+YtH4cwv1i2Y82MzZuq2eSxweKe5+XSL1lWXHFqsGY96ltEzYB+iTK1EGb0W/5bd6MEYcqDyG1lXqJahSq1R7n9XaQp+ADVjxFmfz8bn6PAX1iHB0JnmdKuYgtazwNvlx2DP8Dg09xVA58qa/ojA6L/GORmHQksUR0PRlZwXHIuKXYsc2pTliU+UL7/Hwkxxs37/FZSd/H4nDAeQxaPCursci6yXHIwwZ85eFOG8rkk48NIvUmpDrqoTLWsUxg5wjgk0YAbUUt67xetZDLba00CEijwfhzAxEv52WeWK1/HI/6ylFWks64o+xCKY0ykfqoy2MbvMEv3pSDNtB54AcFCO6EkFT7gGLmi8fKc8CkL6duk9cBhovoatMYJUq7uBONvJMay/1i5hyjz+QQWzXPGRDOvx5de+AL89IXNh01PhNGTNuAfoXvBNkMw0w03+hLHf3a5bJRz7J0SE+0jTFIfMhzE8I+LX31PuKIZmwZa95ABOidbcqRxj7qdz34c71sc1yfnObviDHCbDX7lHJSQ+3iU/sKyIdKR5aJ7nPmjXyZNvOOLJNKHZm/hHzNb4e6vowltNUTZwxoLtm5HjBOvg5wTcB1lPMNu0iff12wqoN8NUacFn1KaPqk/kz1LjO1364z6rNsXUcdgx594OMDdkAh1vO5vuJrQb9R6vySZfzcRMpjrFVasxyBOrkGa+xTD1AkciY+2Qadexpf+5MtvoMS7Ui6aEmITpDV5IPXAzF+mffPHvjaEnOP+1UeBLjW9IPOdADpIGnsd15H4kY+eHm1yXGu+9wNjzbIhy7Idkeadm7Kv6RHjN7yie+kzyAQ2Cj0sxaKSBmMsrEow0qUmcQzaroeJ37mnYo06Qm9ZeCcxrLbJpBW8hCSqKApX/HzQiFi5i/lSuj0wSH7g1foc41RjxKyTd2ipWfm1O4aD/1LFQlUz0wmaVCXtgPCt5yCA7570XWrzLGbwAcyM64rZH14BCBmKPuWlxclHiroPHmolDJMxcxcBk4WxQbSnCyodZuDqMLFSJOaBw6+Y+ZQxpt5lSkLc1o0RFcCYH/Ct1SOhYoTXsSiGYob/UFe7xjgj83V4s4LbC98mJiFNQnDXhtEHIKgYhIXWW4wdWF1VTUo/WUcx7nwo4+xv7ZxlMdQz/DyEMLgM8aUiTSgGXuWSXJekRKQyH/8JbqSpMp1duoVv1JH+iQbmbWAmkHx1doZ46Yr9NrEBJcZLCtcrHvHIM+DJnSwv7wJAvZIbOy9d3ihbXOKC66PRPlCFqQpEUQq/5FnyDV2ZNDlNO6gBd2kMUXg2O7tG0WZizwPtnxngVwYC1JCH+kdfYMQSAorX6DTOVjkax0YXx146VAR7Ohfl8n50MF5o1wqB7TZIMQ3xYQO7yEfZyq7MuTbdUT/5rrGuKM/hSz10Ybrdr3oddXp13kRc7WB46BnwCbG0f+cFLqQlnZynlGijLRooQIFc1F60G/smwldVNBXNgp7PsbYNxPoO7VB/YsLOsQZklHwT05MWB+QB4QxiKduF0S7A1gufWuCxpBy3lYB9CopxOpasx25j6wXsy2WS3nFQlqafRZ9SyAP5xZiOjmAdmJdxTplPSNAynnMyOX+EmmTBwL3Z5IfuITxcdZNIpYoc7pwndc84BxGH0Kb+AOiPW2xIq0ZV0KTt42H0E7vtPPSoN1WHaazgTigr3sRV7Wln2OaT39gbUL8exG/iTS+awDTGjUMLGywfbmNTiM4rfSTeV/3mlDGslnPclnfjDuhTSZA+bRRYD7XhZ/UqWwNmjoJ5Av7ymPhyGXXrUOuU/RKNXGt9w27X+OFqT5sUYL64jE8vYub8uJIfO1A+2ThbKAd2OW6D6IOB7DrfqQ+c6G03gFBYMp3j8ewvpAuHk7yirsb0EfXTbjl717ln0F4+298t/EZBNr1gagOYZBJrsAv9BoArFYnEFBWSlpqQRog3rFFB7NTJB/1oopWQllOrB0gP/EX3axyWtjdCWZQlq5QQlspC8i63UcvgwdptIr8odf99vZ7Wa+6uNIT1vNZXqf6S/By9NHfCqBYFJ+3ma8BYYNpxF4UlbOc+5YKBNirnnWNuCRQfNVHaVMtOb+D5SdnAEi5H+Ck+MGZJssAN9jjI7gA4SLPIdg/gM0044sFkMJkJ2elw/PlBdUx6jnePC8+ZLV5JH/QkNdd3WgXjYBGPk4CtkAzTLJc5HExZdsneWjhhZNc/ToLcZPHUhMqf9hfUK+NClLqmQBSN9+N0B1M7Fi0KIofPFyRmJV/3meg8kU0lqk/xpM3hbF1HbLDeq9OUCvQjPPxL1VxC0a6I18dqrZ0AOn0J2Lu+QD3MZdlkBsyuKoLZh/KOGhpAwLeXtA4dqiX9nXIQ4zdI+pTkqDQC9AhkLL85/gBLfhLOY8Jexf6dRpgPY+GvMBjU6U4gt6HZQ9jkj719PsGlGOSd5B6ueGiGmoBLz2JGEkeBN45lJXU/locALWYsgqOlTye9Xgy7ymQYnjh+lBoADifqxWTyspLngiaalIemJaZVPZ8E5r96NmgIWVDASxp7iSl4ynF9htx4RqBDRQOhCqjbnIC0QXLJA5XPb2YTy0OkMRI+sWXbeHYQP+SlTRZJfgcZS310Wov5xx7gUFB//HATznO/VFunuED5x73zt4EypOXInhJoBxj4D3KkvMBwn6SBIY/SZ72UioujjmCOpKAVI1BwmyQEzRjT+DKSHCy15EndUMCtE+NxQEB80st5M0OHsjRF70ToKHhocsBkU2mJtBH7C+uVZyffRNHsPSNwG3M3B5sAYiA0rcyZqVvbdDWLpZLHW3QWd/dhkPUT6V3OpvuWxuoHYzt+CivCKJNYBc52euHJx4atOazgtU0lcz5nXmMicJ8bh/rIh4hWIcyFhE7T1mu13fq6KIzXljNbMVCP3Of+V3wqAxapz5CG516kiqtF15ONCJlkphnnZk3Ynh55AEhbgJSP1mZJ1R+ArVugM5ybNRlR7whAJR6bxP1ciKQrOsC9wYwyseOZVvXZx4YKFOHcJ+2+KFlpuNM1cZkJiD5PRXc/D9e5QeEd3z6OzggUE16jRd2gjrCA+2dx5foBA8YaV4XPA6orV4JkTahGlTSk3URWBYdrzX55JsgCXjRdUUVwfPUkbWQVtkiv6gAVLC1oZvz37UjRWRFJr8y5KMep5NCmi6qIPgFMfGnWpcp9AOjJiBk2qBqc/IqlzOQlsmwxUQEOspCAMrsQ15duQhiKKrt3EBzI6DxSDuYVOKHMHmJAE1CbBYXzJu0N197ui1bMmwHDk3Yj29bY5u3jVhvX9qUB6RgM4nYZ4w6pokVL0owi5nShyh7wdvG2Prg5+THcYAXQF4cQdPGFT74WMXWh20jHdMC3mHxR1ZtKmMm1UD2E1JaRcoDgg4BjI36cAwRIgOWIMqi38P/Eso+KvvGeYOfqceVoHFH+zStvKjArEvAOiShSwcE8dKdOm/TN/rSRusAsiRyT8+oXXLBcXbWacdiczhh9zz8rK19ehfow4g9mRhfP2yyEdRPE27HlVQmwRTWxKfUX1hmN1e8FUCCfS/9QN1dRhblucNm11612ubPMduzf9Ru/+VaGz3sS+FkDzZZ0oexApm+SS6BEEKZo0WPxlEdY0gycnp8KcXD+83zETOmVbyYaExk/hL8QlPSyYv+zl2egPXNRqNMWeQo3vSJeqPselVSPkPUObMnXq984Tt70HWzzvXzTrYfEHiwGbXlxw7addestqGBHtu9d9Ru+tljtns/L/ZN3x38sTv3nRtWri+MNY1MTrIPObdAGQcdG7OJPs7JMY4kbIRBxxWe7+CpcyCrWGIs0scebpTBpw/hajDoX/nKm5SHNb06yWuj3QRyxbvhSUsNZC8rTamDTBOR51ijmQ4bUQaXU/CqAJMHmMahTmysEh9WN4lxPmF+g7GXBwSk4xyjqOeDlKIjZn2MJ/uJEjpcoNXjY3bK8UP2xqtW2fBQrz2zccR+eOvjNoZYylABETWnplclwQcOZxGU8QtojoPgCTpT5kj2PskwnWxHWYqUrYA6VRv29NoFoG941ri98erTbeXy2XYYW7Qf3rLGXtiK8ceDLyOptcCvgoQ4GNBS6W/Ok+4p+YKsA3JVV9KLNiHbjElAaasbNDmaMqVNz4cfjBkyiVZCvQQAgfJ025F5zkH3mzTqZHMpSx84khnNuJOvG0K6tjuNTaaMDi74kx79OXB+61uGUMf1hO8i0g6BcrREH+LmNUm6huBPhwNiZdfXekl5Iog2UVDtSQZodwxtG4cPJImabMaUFUAZ5QLI8tOjfEDIo/IoAQOkTkkbJS9jacKCTFRAK/R6B8/4ZGHKF+RTyrJ3lDLiaQPyaNCgpaHf2T0GQePFgmQGhGnwcRD4gGOZPua6jPSLelI7ki0B8ypTqafKE5gv6h2TDuTd52RTAukOZRqMysOO/AMH2PHKMukuo80t60GgHulM6PGE3ylf0XxsuN0CPV6qqiDHhRkQmKhfIybYQuHCMth/yGb1AntGbLD3iPX3Hbb+3hEb6B3F5BqxPpQHSEN9Xx8uRHy8BOrmDg/a299yhn3yhtPtQx84E5sHPs6D1mJ10ISjE7SZbHlaIhlIT3wad0UcKrkoE709jKs+CIlG8nDAT0T0YTLPwdF3Fvzux7xTyLCpGZqFC8EgL6yQAdI/HSrEEXodA5SnffqU7MIz6B234b5xm4uj9wDayH7OvOBAp/I5cZaDFj67HmovIfVpoUeo/sxpyPrYSTQ1MOpTP5OU8iWt0lvINWklikZbynOcjtsl5x5nH33Xqfbh96yy009Zij4OBvY1864nxnPVNoB0IY01he0IFK/oTBoyiSYe0uQPCzgA2gA2kX02Dxuf6689zd73xtPtTdecZbOHhuAbGLWZmrBZfaM23D+mMcHY8XQ42YsFn+MYdbw7O4lxPs6NZ9qIEZjWYihg3usFLBb+dYLzZx1JtmpnIMHzZK3YU54x8DWHyDUD84w8tF3RXSQgX7CyjcyXaEleKckCr2PfsJJ37cWDTeWyJXPsQ+8+0z753jPs3Zj782djIiDGobcT6SffZUKq+T2CPOIue26zD30zPA/Xw96DoKA/MH+44Z2DA1/vAPvG+428A6if2z8p5IZYs5h2oFsxpd6Ulnn3pdmXmeb1neixKMuE0NfgY4oCpwU/F8GNjDYzyGs1RD7GMtHHPl9AowqKU7f+GDPWM1Z8/Aoxwaafj73w8Yde7C9mIzbzB8dtATa5Q/08NI1qV6F39mgPcZuww3bcimH7tQ+ttt/4wFn2ljecivCyD6ARDuT20yE5IH8C2O8Vb1WvqppsoFdkdDlm8E8eMRC8zX79dmS5hqQlWWLokp0gK54ZxQ4/mSo/BfKINTzYY2/HuvGbN6y2j31gtS3H+J7kW8TQrn6sbLiMA8tVQeHyfmO/MO8o+0p5rUrXK+SDXkdaog4vh/+Brr/kryPtTgXubrKhPGnezx7PqEuouQpaE5OOOrr+QJWB4bf6FoXa+kVM/eSP/hDZt+6fxwkoPYxdX/ogsd9gcP5sxz8b4WODeqnTkZ8pgDzXFKbiybKBLFOO7WF9HCi0t4CiwYF+6+/HHgOMtE+ZUgFlSpy2Q14B+Ccw4cFgUNUolSPIGMwMBjDz5DI3Qlo8OGjUqXU+IXmhNTob/1W+DaW/LEMWiSMmcwxeqBX64Is21HVnXc7rs9h5XXGW83YwX9DaMPgq/kDIha/yyfOKn1KUC/7wqeKHLMuE4AnMfZRQukALndLr7VWbUQ6sZKp2MabI8BU0w+b5zDOW2gfff659+ANn24fff6Z95ANn2MeR/tr7zgCeLvz4e0+3j2FD8LH3n430XHvzG86wwcFR+IyLNO/eAfomeHeWNrghCH9K3xvt4AtAefnarEcbUK/DocrQF/EUTuIAA9uIxXg/LosD++38c+bZpz92sb3+tStx2DmCLj5s8+cdsfe9c5V9/IYL7JQVs2wAG13GZgIHHX64urRX2Un5avFDokUJF9tjl5p94N2r7dc/fpFdAHs9PYfhF/qQzlYH/TxWVWaebYTjWb/XOwb95WL2V3nZqmPHOOpA98Xb4P5HXmW89nHDrDTyPOJCs2Sj30URRl66kctl5t13QSo7U5RVk3nZDuY19pVBWPvR/Twk4MKB8UfoH+fnSnhnFTOr97AtXTJu73rbGRjbF9jqsxfhQHAYmzZ/N6nHBm1yDCfK8UG4hc0XP5vCg4PaXodoG9EJmYebvw4Zlb3dvpZ5niBd/EvKXHfGAGajmHkLmmIShXpcAwPKPP0iOMn9lP+pDVmWLXM5bXARV9RYPz/PgzLnPOcFFZX2Ik/0gwzzpNNH70h2YR/6cs7sPnsLDnf//DNX2EWrF+qGBe9GnnTSXPutX3+Nfeid59tSnMY1vuyQrTp10H4H9N/+xGvsrDNxgsCc1DuW0un2A0o/mtis92ZGDB0JXu+pl8u6yLscY6gIBkMBHmVAkuGULMcFaZ4mBiEkePMOPHzXgDcnBuwI1rHZ9t43n2n/6rcus3/z+xfb//X3LrY/+OTF9qbXrbRl8/uxwT0iAzwEjwEnOGGpRvpx2MD4r8YLuyNQDjTokWdaoPtWx5pMA2PdZp7tCXpEJsol1q9hGWVL+XY5/Fd6p0bYYFzT2jHAtQNk7Wl44wCKGHWHLBNjoQK2X9VeT+jgKeQJeTz5+GKdt8cx82cs6ynD+AR63Js8GV2HQ8hSJmLMtvq6mvLyqxOj3vuASF5H99Hz3tec/26DHwTmYz6+WefcBw153URNPPlanzCVdbhKG3ziwIAfFvzQ1UDZoV7WJ3tArh5IpI9p6AqM9rGuagdTlCjLOuqRXTSAeV3P4TdRjAVS/mgDr74Ns61I98LFyFM20ib6e+/Asy792AfZkFqAinx9s+dYLfg1vowEJs3BwxrfuLs937wT41TtSB2RCqWvKAPdRpmn7iIFTWmasOLjf8LcxkxTWymU+CtfKl7WeZuCR/lUl+lBK3iScacl39A7FSa683TGnCgtygd/g04/iWp98ChX8YqGYaE2YXNs42N2/RvOtN/8xNl22QXL7OILl9slFyy3yy9YYZciJe3SC5fZZReusEuIoF1y/jH27PMH7N4Hn7N5c2fZm6851ZYsGrDDRybt5l9ssC0vYpHtR5wUN8ba0fOMZ8QfNOYxo+lb3BF1zHHX+GCdfE6yQC0EkxP6zAM/jLds6ZB97IOvtasvXGpnnLHCRg+N2cGDu+w977jQ3oGL6dmnLrDR8dm29unNNspx0e+bYH4bE+14zJJfSplBj5NHUwn2cBh459vOsRvecYadvXKBLV220B56bLMdOEhdRbsqHVlXVQYPFZd0j4HL+bgDSxEzpZRKPKW+iBOyqEj1QUuoqqLcjkmWL+LPSOAz4Reff7ydeepCXQ/vfeRFW7Nhl77hie8u+LhtynG+QDdyWW/dbhkz5oXiTG2rxSGNB9oinTjZY/Nmm111xak2Z6jPDh4at1/cs94OHsGOCP11/RvOsXdft8pWHT/PFi9bbA8//rztP4wxSuFxzAFsRntwyHUfq30U8n5RJY2pXxCRMA9wOqHKCKKk9Q8+p1JKmfO/VCBjSuuoBHVhh/lIOXzlH/mEETGA3Mu8IU9w3qhT4qwoeKvqIHmOfsqh/8cw35YfM8uue92pNjjQa3v2j9tPf7HO9mH854NAE6mIsWNkwYNLEO+Cc7MwNn7IzjzrRPuDz1xpl5+9wM44bZlt37HT5qI/f/uTV9n1r11hZ59xjL2wacKeXL/NZg9P2O986gp759UrbfXpi2x4/ly794GNdoRvAnFBgPaw2/QnoCyX9Wyj5h7Hmer4Ar+TTo4/DUwiK1mvwCReyiW6ymnsBHrHBI3rDvnFDirpLDAnA9AHfmzuWc9vi+ORt7dnv11x6XH2e596rb39jafaOacttlNOXGinnrjIzjl9Kdbqk+zE4xfa5q27bOf2w5AfwnietJOPm2dvwvwYxFV/44sH7Ce3rwV9VvIFBsK+UqdNj97eQILnm3wJxeHQWo+XJo0xKpG0Cqmn+UeeMp8YKxlgrCMOfMSo1974utPs+GXDNjI6aTfdts6e334Q1zA+roXtkq4PHp9KJ4BJHYu6YjoSgl6Cy/iY8HLmCV0lds6vxFxA9zno6G2H/jTEmHdCyKaiMPEmzH7q1fNKHUM/9cgObGhjLrrTVAZy0855Fv4gQZrHHlVGXmXaLujanKNIOerPZdpjvR8Ooq4X1yhyuA85RhpTjTKNqKw/Al6Leq610iZWxsTrvC/FCjuePnP/V74GEk+f3ZCLYolU0kRCpDVoDLNXHtToMkCRZ8CJiV5uWl2O5Uyrowcnyt5p1O11ZRpYyvtgcizp3bFhSzo5OJIe1qW2Bk/kS4QY0jSoQ4d8q/ssXtVFO4HMA6Pe6ZEncvBjgafego4WVn6qrHrXyTTyKqMQqfNnetQ5er1Q+WzP69iDWPww5vR7ARh6Q5AbBM5KqK/9Al+c9Hmnj99YxK8B27Bht93y0/tsYqJfd6h4x5WAKjiDMd8H3eDPEz5S2Ced9kkr4uUxKfgSaiOofGpnVUcdvN8wCxfOXhvAQr5v57jdevNaW//CQVs8p8c++v7z7I9+5w32tmtX2TD4779/u/3yzsdxOIB/uFBqo5LuDlFdpKG/spPeZeC3WfABozlDs/TBHsL8oSEb6B+AK/AztSUAparMhGXvF6Q8EEQfUZb1RTxUBnoZqcq5TjqESTdQMU11QQtso7Vj2OhEblbGeVcNoJULtif1eA7jAx61l22hH1kOklVe/ZeWuszDAv5rPpJXAyXxOGo8649ljDV+2wjGG5EfLCbwsQF+Sw6IaPeQzR2aW90DnDtrCGOan0HAwJ4cteOPG7I3vv5ke9N1J9v55x5j/X18lIVB5WM1YCOmBBa9AMg52Ezt9RL+WKYK/GmPhyr1VWqDZCSHvNAlm6Cnt5IlV+/9Swh7AuSLUqpLNhKQJHqq8zwrgPCt1la1J9uKmOt6pkexEOtUOd7Hu9P88L+3jeTQHXldULXJAmr+4zChNWICc6fPNj63yb7z/Uds+55xW7Vyvv3Rb11j/5ffeb1dee4SO4JD3o9uXmMPPPEM9mnYJvcO2qI5w7JNDxbOHsI6Nah5oG5LvjPmkY9rr/vjcgT3zWMXeT4KJCbpi3yUvUikUMTAy6xgmmOux9OQ+vxGDFPK053YghU00ZlNfy5In3lA6McBFivOxLidicPSb33qSjv/9AU2jEE9gqbt2D1ie/ejHyCyAAvddVfgAPFbV9qZJw/bwPgIpPlVz/64JUGPWCabslvZZ7xYpAe5viu6OgHzpClf8OT1rZCbAvP67tgEUPNfqmdC5BhgG6PMWs+Tt6CzouCb1BhOncEyYsV3bbTKiIf94PYyJvaUDzoVaNmaEbjNrDNjN/p02IROnkzzfsl94/wZ3b+MmV7wAOM65Mi5jpRzUHS3wz2VI+++e1zJ53rdrxLCpwrBzDSvoclWwhovUGsW8/jTzRSglx2cjxnQwSBEnjSmul7KZhEj/nGhZDgA0Tb8S052Iw7KI3OUgXf7YXpapCfEMk/ZSJvI66Vw9eUf+6ACB04PCqjA6gIBVGBiw0cSeVK9I+orRF3q9LaOw7/qPXjBR7rr8+iHbu8J5iPY5HUer3e+uq0A1aktqW34i0Hir6CrHH+kJzn6UPmCuhpSMvuWU/KCzoJ8D1n3TbaEiUUIHrUfCAkfdGU9fXSkP9AkXjIrBThforOCuxLFhmmqV5+h84GTPBzQJj/Ei7/Jvn7btOOgPfjYi3bfozvs/sd22X2P7bC7WX5sM/ZePbbimLnQa7Yf+7HPf/lhu/fhbbhgD9nCBb32xitPtaULB+3g6KTdesc627J9RAtBD43xzrLaxC01aGqbx0UbQPoBf/snudGHL/3u+4BixsXGvynJv1KTd6r5OAk25FjQJ/v5GR9+bemkDWLLPgE/n9u0y9Zu2GaLFs6zU46bY4sXDdlhsP3w1mfsi9+4z15AOw0bCj2a0svHSRhTbCRpFjODhw26zQ87qy/4DDtDp/GPTSNs79y134bnDtvu/eP2g5+tsyeefhEcAAiOQwe/4akfh6d+yOp73HHp7ufnMngRgq+0CGXefl7WGSbY4/dA9U5is6PNFMqMIUR4KNF3MovuzyXTx17dtac9xI2bdLaFevmoDKzoWfoUf3qBmmSLfMp6zOkTVwXKkg9pHk8kM8XijgvnpeeusDNOWQwZ09h4+pkdaCc23VxOFDP6xnagzD5i/0Ir/2LzRRtkZJvYDhbH+W4OZPqwKeIHhPnZArVXK5Z3Th9Qcwg2mPLACmWQ67P5w3129Wv8HYQDR0zvIBw6onuutmfvDpszd47tO9Rjt/1ygz317HbYoNEJu/ic4+wj7z3HLsTGqw/j+ZHHN+EASaUpdoyV/hh76mOZmzY/QOhdOLiBxrmMmoNa6GeeDvpvijAWrCQfG81NCPsOOtFm9p8+t8Rxglhqw47+7GPHcHOotvIrQBEbbvD4XROopw3Gm+NWfQwdGs/wfVKHJnUseLmpZ476gfQV8jAHoCTbxfaxKRiTHPtYJ3iRYI4+k3VicsRWHDtk17zudGxQe2zfgTH72e3rEFv0OfXLJ4zR2NwyDqrg2EA8YYDNZx03wBwHh4/02lrMoRe27MKBbYmdzHm7cMg27hi1z33tIfvKjQ/bnoNoIw5244cnbc/u/TZv4QLbuPWQfet7j9j65w9g3tHHNP7gqc8Z7xp+wxLz2rSQgjxjx0SxZNsgx3krKvudKWLPOa9ByvZgE9HvQdS7lmwnb6L0c8MPvgnEW992xj+U1V7GgB6hH/zxI44DD0I/H29DSh/8kXf2C2W51Sf4yGPQGM+hgVH79Q9cblfg4MR2bd07Yl/81mP2N1+63+54YBP6YsKOX7FQz9Qfv2TYZi9cbPc9vAHzYMxOOn6OXXflKhzIzF548ZDddPsaG8eay/WETeKHvrXGQq8+yyW7+Odaiz+OT8WA72SAzjmgsakDNeLHjtV8Z523QfMbeRpgZNkWraEpLlwfueYxPhwT7INejnHGXAQ6gNrEN4FrA+NOPTzksHcn07vAdNYfQXYZbm+0PmIM5zWIvUuPuFaRhxITWDNMsTn+2GEbGZu0m37+OK6HhyHPtvt84bWAfecxoGvus74GleOK8w2Enp5ZSrk2kVPrB5pDX8UP1F6ESgDe345lmTIklfRInZ71ZUy6OLabdUkfxxIbUPEWPO5Xm96M3g7wKZaQST7l5/VRxgv3Y9KHlHy6wy8558O/l6UTeb2IyCirzkkp5V+qj5uGFHIdGcWLNPaDzhO08INc9Xa6AwUt5fni48uxrKMf3m7Xy0ePGA/FRPHusafv+/Kr+x0EBTI6D6k2RbAag1gBrQZcncdp1ML6QOcTlUe3GqTAQp75sBH0EklzHpZdN/PO63KeRr4s12lhxwdwUQ9tTaRr5PGTLmV9oFV6pIuc4EfSRAf3nbyRD8ifowhC8kWIPOVADl87MPlQ+uUYOhIW/RPosWSaJg/14Irx+Jrn7e++cLd97gt32v/40t32t19E+sW7gXfaD3/0gD7F7yOxx+556EW7/c4NuBAOsyhfiQ4kYJKwrzh5cAHpxyI7yE09FlTq0DfGgI0TC9Yh475wgeUGVJsvLr5ceLGYW/84Lv5YmvtmIUW+/7CND/Dr+sDPi0AvF2RsHPjNJ2DvGRi0pzfusf+Gdnz39o325JYR+/w3H7EvfPsR23YAG5f+YfjFjSgs9UIPP7vARR99rQ8TQge/MWUSmx+V4dtE75C+GpAX/3Hs1Z7Zut/+6u9/af/lv95it2PDyW0UN688BAzgwsUNGy+2fM6dusaxixjDNWkM8ebGlP3Iiyy/812bJO7C4M8kNkDa1PUfQepx4kWXPIwnY2Ooox+gYH7x6zoZW8aTFO9g3dEF9vXxA+Y+/vQKRm5SxsEzya+l1AEJFailrO6OOGeFYK2Q/aHfk0igb5iBDC/2vOhPoA2j2HCMczPU532kjTjK7H/634uNCJVpzMI+Nyis62MK/zj++cFv8XLdQeptG0UNL/Y07LL8uGoPxhYqqVLhInCbzne12Ad94Nu49aB9/it3219+/ud2293rcAAgM8cZ/QGm4c3NhGKBQi/9wQauF5uoXhyAaDgOXIwhbev3FEBHb6IM5IaSeuQL9YMkpxB/zXmPJ59f5eGUY4af4/BvpeEhAK3GwODXfPoY4fg4JD85H9jf2FZBAfyEH9TFt8IQMchAHheocfjOQy8f++IX1XGTo3cJwacDCO0ztvDF7XLSkJex5JaXPvnhjAdpPb6Heal3CmCDfcXPH3BTTPAfRfIY6AAlMvTBluYx6D5O4BPSvh7EEn5NQjfbSfZ+fjUy5tft97xg//t//bn9/L6d9vCTu+0vPvcLu/GnT2PTxs8NoR3sqIE+u+uRLfa//dmP7T/8xY/sl49sxHxh0ydtEMHmO4mcK5PcuCJOPobQZ2gzMile/F57jrAYA6DDEY49xt3HJspA9TURwLZDQvLsd/YBdegrdKFvAIvD4Pgw1gHECYuH+kdGqR5zcpIHPPiqmHOEYI704jSrDwynw4TGCO1znUjjgH5g/M9fMGirTjlG+qj1rrs32Ne+/aCt2bjf7nx0k/315++yf/jqg7YXKjduG7Nnn99vvYgt/dbGXJLUBX8Re46F/okJG5hgizB+MJ4nMC7H4MsYNursd95Z1zfd0SfND/gNRRPoLx0+2UiOLY61CZ8z/m09QIyXcdTxJzPiABI3Ncbhzygc0EEL7dPc57jDGFGMEB3d1aXXiInCjbLoXDf5uS9eLzhvKMe3umFP77YwhvCba48fTrlucN6iDBnrwZxC7PsxnvoZYziYupjBgY+c91yvIEvfYZvfGMXxrHeRGUuuBf0jaJt/qQHXwV6OT/1WBWwA+qCH84pzwvcCSNn4BGW+BI4wmhYiH2xsV7WHjHqg9iRCxpGINiWs6qEkI2iUpZ6EUY667pj1xH6ETWPq60set+Rx/QG8DmG+cD+RIHThpZaPIZR5WIRuIgqyl9oYciXixeUjq/4ryyw4RBScwUF6aCvF1N/98LnId0B0IEC+H2N4AOUBMHEsDeizCchjbjAWRxvgwtEFD4AHnMg2qQMSMlA+2Oo8VUdIh+cD2zstBl9Boz4E2PW6jGwh4G7T0S+ozqd1IOVDjui682Angiwe10t7qBMtdLMueMHD9Y71SHk40EDARpFl6uIqQhvM+9tkECRZCW27vmy3TMNO+Eufor6UC5rbqSPk6CdS+dvAaCf+i74r0eX97hbjynjgItrXb4OD82zW4BIbGFxog7PmI51nwwNz7O3XXWTnnrucTbMd+8bsOz/EBegA288LcbQ9g7cDNqi7H4s5ZhG/GWbC9oG23wawqOq3E3Bh6sUFkxcp+spv2+jBRWkAnD3jh6HpENZCXjz5vd24mI9jA4B8P3gmeg6ifkTvbOgCgQ4a4waVv6IEW3zkZ+uOUfvyd+61v/zcz+yntz1pBw+nMcTxAV5envlNFRNHcNEbwYZ8Ags9+pkf6Bvn4QCcE6NYzsbHbQT+8GvW2AeGjS8veLwbvWsnNk5jjCV1Y1GAgn5U9nOjxE0V2zAOP/nNOdgIjCPPD1/yAqDNmdoOpbyATYzZ2ChwEm0HTx92evz2pQFe2Gy/6HpHBqXJHhwSeg4gtthgGHwbx8aDdnVxhHP94EECBtgZgnrYQxv6Jg4ihodRfQgy8AXquKlHZ7J74QvHt4+bwBJ0geVkAKAr5Dt9muznh73RV7hw05cJtGMSKTePfMafH5icHOMH2LnAom3wuxcbOFbr0DKOjfwRlMfgF66m+uAaD0rcCCAG/dA1G/wD/RxHo4gFfNdVFxs1tpcX5vSBQoc09tAHCgM2+QcP9dqOPYgvLzEc/2j8JHwbQx9TFYGfU5yAnzbGsYk+ZRvHsEnC+EBDEvL4wY0wxvXYYeiAz6PcrDB2cIFxA5fySjne2Ge8ONJn2oMGbB644erBGB+AvWFcNPs4BhALbiZ1QMIY8JssGEuj2NTA1/ExbXV1AWV8/V0UaOJncfjBVPTrOMcQaAM0B//GJw4htugPtI39PmpHbBS2xtFgxgBG0awj8Ad2MQ954evFGGQdv1JwEIeDPoyzcfDwB9J4wOZmnEBvtBFnbMDLccz+nhjD2IS8ZhLXGPYpSpOIGcciv5Of/eCP5mFsoCsncNh/9Jkd9ud/d7P9l7+62e6593nElqMaG1DIK/awNYo+37F3Ev0J6xjjXGvQI5h3iD3WA1od49oxMWJDGACz0JF85GwcfUkfuWnTgUhjn53MsQL/EEuOT6ZQIZTPo2j3CMYBhhgPYGNce6B/CPOQxBHq5uaXcaMQ5XB94MmFj2GOoX8ZX36T1iCk+zA/ekf5jUOIFezqXUbaZiyRaiOq2KCMOkaZzee3t/QMQG8AdPMOfz/Wq77hSaw2g3bjz56xv/7Sg/anf36bfeWbd9n+A9gIUxfbkcQ0eLgphrf8NjqOIW7ue3DA4Zpnk0cwBiDHvhw7gPGEsYexxnfq3DrXvYMYb1x7fE5wQaD/PPBCqebPBOb0GGOH8dWLAwQPhpz0HFs9GhuH0O9HECvowtrEr5HkGOC7QTzgq8sRnzHEl/OCY6pP4xJtgclB8Awi/j3jGPuw64dwvgNBf+AXOoRfTzqJOcNvu0KYND7HgX4lQHwV2xxT3RRSXPkuM1cPzskDGEoYsyMYp4hPn5iw2qFtnPv8HSC+YxXxUaTh1yTmrBHRLo0MLgoNKNdaRxChpKRRo6fKYkzkuiayvgRdi0Hz63/k3Zd2nKqugdDje5G6TNgCWWn+cDF4uW8CnUOwG6oNSb/WTfQnZbQv41jn3izp5TQjar8EObflZagAjT6hP6gbaqGNYamg9Dv77+2R70j7URbCEL/FyL9JyXEQ9EE4xjx98vZCPuk+2iA7XRBhqFKOZF0LgVhqhVwFI+VRtsQ0W23Wh/7wxuKH0ohUiUDGVTOZi++yrgPCDb72QGQ9Xu2pa63LtMm7/U46FYTN4JE86c4h8Lo6VCSMQg4USFa6pK/QUNFQz7Y31YmOkOTv/vVY5HY37EWB1Slb1VfEaG9VIXC+pDchgf5WequZRX76S3pun+dVDUh53enghgf1WNwwvJHn4opXXMROXznP/pf/6Vo7cRkWbXB+/ca19ld/fwcuvougk5uXCTvu2B77X//VdeCda7v2j9v/8p9vsofXHLA+vpeNycJHEubPmbBVKxfaiSvm2ZJFC3Fh6bHt2/fa8xt32XOb99lhvo3NdxlwQR/AKD79jMW2cD42PeN99uRTL2Li9dvq04+x005ebANDA7Zl525bv363bdywxw6DZwK7Cz4SxEZxUz13uMdWnXSsrVwxx+bMHrCde/fb5hcP2/pn99h+bOwxm7XhP37ZkJ10wmx9c8U2bPbXbtrDSxybDxi1009YZMcsnoXtVI89+9xu27ENG3VcvOcvGrYzVy7ABmHMtu+esLWo48YJ1ytGDxegw7Zgbq+dBvnjjlloixfOxUVm1LZs32/PPr/Hnt+yC2W+A8NtDRe5w3b2aYt0h3BkdMKeW7fLFs2bbWeeudjmzp9ju/butTXrt9rGZ7Gpgn8nHN9nq05dYkuXLLK9+w7auvU70bZ96Bdc1NiViAUvfeMTvKMxaiccM6hYLDt2IQ6B/bZv/wF7HnF/6rk9tns/FlYcqPj1iBwXflHsBI4X+vkbH77E3vX6k1X+my8/at+9ZS1s9tsQ6k5ZuVSPmvGO9cHD/bZxyz5bfsKwzR3CGBsZtHXPbrOde3AB78NGBBsfvvMyNDBuZ69cZAuG+C5Lj63fdNi2vbgPi+yYLVk8x06Az8cfOxfjZjYu1ZO2ZRvGzdbdGDt7cYEexGGOm/URW7Fw3P7177/Vls7H4XDXqP2n/3oTDnBcEAdswcIBO+XEuRjiONTtHkEf7IS+OXbi8mE774xl9rrXrMTmYdKefna/3XLHGtu0fdSe37TXVp4w35YsRDwQk2de2INDJ0YCLgj8deMh+Lrq1Lk2e5iHjEFb+8wujC1sPNCnflfd56amGf7YIxpW3NQjM4kN4/CQ2YnHL0H/zLdFC2bZCDawW3cdgH97bctmbpj4bsy4Hbt0DvyfrUPlgcNjGAs77PBIugjx9zgwORfO77fTT1msC+Rh7GLXPrkNh8xJW7VqCQ786GMdOBFz6OO7eKCoU/UlDugvPpb1+FO77eAINvYYxPymnBMQ91UnL7fjliy0IxjTGzBuH39qm608Zsj+l3/1NrS915598aD9uz/9IcbTuM1CH55x+iJbOG8A43sS43IX5hXf+cF8w4Zt3lCPPlQ7Z1YvYmX20JPbYY9zHxsvbKKPOabfTjtjgZ2wbBHmVp+9iL7esPmArX9+lx0Z5TxBPBCjlccvsJUnztEh8dmN++25F/ZizPPOLiM8agvm92K9WYx1a4EtP4bfWtVjL7zIObLN1m/YbXsP8J06vouBzSU3lLoLzV0FZy/ihM2kNibQP2e4z845a6nNxqnpwMExe2LdC3b88oV27qpltnjBXIzng/b4hi3ok202Mo4+wmaBbvAAykPV0kVDdvKJi+2E44bRj/OxOPTb5i17bf1zu/So2/4RbCwRf72DgEhxTnA++a/Qg4Z1nZr4y8hzhkbtT/7gzXbthUtRN4F1cNT++xceslvvetoOckNqQ/CeceAmGBzwn4e98SMT9tpLltu//1dvtLm4+t/5yE771//h2zY6OSzbPCzwYLxgDuK/cr6dctJc+D3PRg6PY67twrzYaRs3HcFGHVsGNG45+mn16ZhPWGwOgOehR3dg3UKb0e4J+D4K+8sxHs89fan1Yn4fwVh97IldWGvYliN27EKM1VMxr1fMtUWL5tqBQ0ewPu+1J9fvtY1b92Ke49CDeYZdP8Zun5171kLD9LcjR3rs8TWbdQ0558xjbekxs+3AgcP25Lqd9si6bXZoZMIGeN2eGMI6zRAdtmMWzbJzzliKNXO+DfYP2jZcd57esNfWbdwpnydwiFs6r0exufScJbb38ARic6Pd9+hheIFjzfB+O2f1Mps/m++S9NtOrPePrt2sRxbPWj0X616P7d89Zo88uQvXMd6QwfqANffkFVhzT1ygTevzmw/buucwRqHBr8XdgOMXc5JCJZCMyKXLeAWuS5Vd9ZJcr3P+JsyEx8H5+KrpVkBoCDK3JOxxjmthslGmTRrB100eClAPZazjRp0s5MIxQ9d7l+F1jvudXNZWiDmmlIc+5vXILlIdvqO+gKYPzuO0qk1E+pfqMUrB1KsDqv9Og8875vhO2rf+/N2v7h9K+/A/bxwQijwBbYUnKDAoTpJrrK8oaaRoKFRMroCB9IXXOzjAA086gXmvzJ3EAKdsVwAveNRZ6CTZIhU6YuMuhgT+1mcA6blMmSwfZdcdGJCzoKMJmS9RlbIc8agEBMEn+8o3/Soh+0WIHLTLNsF9pQ6vjYEqQMb7LxWRklMxUkGaZCPazbv1w30j9vufudLe/voTxb/u+UP27//0R/bcVm6S5oAPk2BizI5b1mf//o/fmA4IE/bv/184IKzdjz04LnS9I3b2qfPtPW873y7EIrsQm+bwkjNhx/YR+/ldG+0HtzxhW7Dw8hn0hdjc/+Fnr7aLz55rew6N23e+eZ+dd+ZKu/CCZTbAkQzgrNmzb8LuuPc5+8FPHrPtO9F+bALGcZE88bi59oF3nGMXnbUMG1Mw0iBg/8FJe2Tti/a9m9fYGmymJ0Ym7QNvWWUffO/Z2rD9/O4t9tdfustGscnmMckm9trv/MY1ds1lx+mDgH/993fZL+7YABvDdtH5y+0Pf+dymwN/7np0p/35396ujQ7HOb8G9Sxs1N755nOxiThGmyLGlYBw4aJ+xG6/b4P94NY1tnsPLkHYnMwdGLF/+dkrbfXqRfBzwu7+5dN27jkn2XHL2QD2p9mmHYfsG199xAawSXr3e1ZjkzKkpjEWO3GB+vr3H7Wbfr4e+ug/7+fioDRvll177cn2+stOwiZ0GAtkWtAA/FG7Nc/stu/9eC0ubi/igupOUrYVML76+w7Zr3/wInvHtafpptjffOVR+94ta3CR7LXXXXS8fegDF9mxSwbtIDZ/3/7BM3b7XU/YJz55hV12zmK1/ds/ftK+9f01UIV24QAwhs3tmacusD/4javs2AV9tm3vpP3V5++yFzbtsDdcc4ZddsEKO/4YXIQZ2uQG7e46OG73PbzJfnTTY7ZjH2iwv3zhmP1Pv/dmO2bBgL2IjdP/+y9vtW27Od7H7NILl9unPnIRz4V294Nb7e+/+ku75KLT7RM3nKMP5mP0SDfnEKfUrfduta9+8w77+AevtNdetIz7FPuHbz5kt92xERsXHJZxmDpmYa999jev0Y8r7T4wYf/lr2/FRnYPNoizoI8HP+rFPOTdRuqONZCP20wcsDNWLbA3XHsO2o/Nxxw+KObAm81bdx22X9y1wW5Ff25D/owzjrHf+50r7RhsyPeg7X/5uTvtYWzU+RiR3omD0DuuP9M++M5zdJftoScP2J/91Y9xuJltf/jP3mzLl9ImlLtTGjMEXXyRwiX77k832Je+9bAdwGBfMMfszVedam+56nQ7bumw4kZG7I/twbXb7fGHn7QPvedybZqefRHrwn+8yZ7dOmoLF0zYn/zz6+2i0xfos0p//rk77NY7n4Wfc9CuETvluCH7N3/8Vjtpab9twHry7/7zj+357TiSY625AuvDxzB+TjrFP3zLUcjlaRvG9u33r7dv3fiobd0O4sgR++h7LrRPfvgsjYXPf/VJ+/J3HrRxHDqHcGW77vWn2HVXnmSrjsfhGsPMo482AtlP92DcfOUb99n6F45gzeDz94gGH1Mj8IYJ7wJrvZ3EIWcE69oC+zf/+i3Y8Pbp80333bfOrrnqfDt+MS+j4GJ/7T5iX/7+I/adW57GIYFzetwWoRHXv36Vvf6KlbbyuAU2G+zhC3cFu/dO2C/ueV6+b95+GO1lkNE3fExGBwb4B3/0+AtQBzqMmzddvdL+xW+9zub0c43vsT37ze64ez3W0XU4cOy3nfvG7AjfedLBeRRr26hNHJm0Ky473v7tH73e5uOqf+cjO+x//g/fsyM9szlCMaaP2IXYcH/gLRfZRauX4oCX1wC+wbpx8yG7+WdP2fd/+qRt3XkI6/Hx9u/+5PV2zOJe23to0v5v//FWu/uR562/fwhji7PpkH3sXRfYZz5yvj7zcO/je+x/+88/sj3YzF928XH2kXddrIOi1ucEtLNh83770c/W2o0/fgIHSP6OiWGD32//z3/7Vjvt+CFcL8bsx7c9Zle89nSUcWIAqF/3jdu3fvK0fflb99qhw+hLHGQmJo/AzwX26Y9eZueeuRgHPI8/x/6LO8bsZ79cZ9/+4RrbsOmwLcJc/l//pR8Q+O1mf/L/+C7GyX5bCqH3vf0s+9D7zrPh2b22ecc4DmQP2E9vecouvmAlxsWVthBteOyJvfY//6fv4XrVb/0TPHgetI9/YLX92gcu0LsW38Ra+Ne8sdaDAxmdbgCvuRxvxHw4YDkAtFSM+rim1PkcXF8Ar+v1MqFOy+Ugawq0ASvARLa07cu6khD3E+IB2R9bdaqzhWJW6l/yvGtfAt8RJZ0y3DWw2Xo3AHVMpYUpbAYmA5LzDGjJXMhTAQ8ItCb90piYCn0E7gOkiS/kTXpVL2QJmjg1MRD1LhZGpA4HEGL11/8/73p1/1AaVzheyPSWDGwqhh6HKu+PHvAtHEd/+4Z5dpwHTsHjPzzWyS+9bSp5lNn/YqGcWsW6kHU6Mdpe0jKS5jL+1hZSvqUE5BXQHyGCPHj5lnWvHqFJCBrtuh+uy8vU5T5EqrYAyrpEApT+YehSn3QS1WcVr9vx2LpMKZv4yVPJA8PfUm9RD3ccEWx/3s/L8da4I8oJ2UZtDCtkHOgT3/bnRPE7VnpbmwzawIzbZRcdZ1e/5jh2qX5d8gc/fNo2bztiA32z+eQKLvrpbXkYIw9B/kV/YMyfcfJi++wnrrI3XL7CFs3ptRc2H7Z7H9thj63baYcOjdmKpYP2/refZh98zwU2fy4uZL2YD3BhCLr5bUnzBybtndefbZddukxfS7oFm6V92CDxUroYF7G3vP5k+8B7LtHder51PDxrwt72xtV2FTZ1/GXdHbhwPLt5xLbvmbA5s3vsCtDf8dYLbc7cflxA+PjOhH9jE2zyQqYZiPj55yR6bRDtANlwbUAMx/R4Af0bQB57NS3+/X30h2+hI26YS+ecutR+66NX2pXnHWvDOOxsfPGg3btmmz22fo8dGZ20446dZe97y5n23necb4MD2ARgTeCSMoh+4eNV84cn7aqrTrOB4T5bt3EfNhL+mMyJ2Kh99IaL7IYPnm+z5/VjM7rftu86orpjFuLQcP1ZOKzxGfVxRH7cZs8asfe99Sz78NvPtFOWDePCOWGPbthr963ZZRu3HrYhxOcSbNw/9fHLbDXv9KHxfO7ex5mPVUfvV45BtpEbFgJvuPKuzSxsLq6+fKV9/IZLbAUOB4cOm33/J2vtx7c/aNv2HLSHH1qHoYADJwJ58Tkn2JJFuIDCQ47TIRwSLjn3BFu2kM9rmj277kXbuH67DQ8O2iXnnWircNjj7fFN8HfdC4fsha0HbHRszJagv9905Yn25mtX6wOZfMadGyyffexDxzFsokaBHKuz4DbH1CBsGsYZ485Nsx53ALOeIcYY8y72tXkQPnIbyG/46tcdXtZ5XNj3GgOq571BXhQoTS4fRwRfS1wSFmBn1M447Rj7GA4fV5633JbgcDAOl7buGrGdezGOwHr8kn57/9vOso+852LdgX52wyZ78vFN8n/pnD679LwTYBee4EA9hkZwPF9+ycn6CksG4YH7n0Y/wF/eAup3X/3teR+zg+AZgquMCWWeeWav3fyTB23syBGbgzXzPdevto+/93w7aTkOB6jnB5Cf33YQe/MxHPaW2rvfdqENcdKwVbrzTgP0fQIxwVhGEdNdjxJqDGG+DGDc8PMBs9Af8gFOcB3ij9gdu6DfPvHhS+wcHCxmw/6L2DA//8KIHTgwacuxQXz/dafbW19/Efg5R0fhE/RBB/3v47sA1ANfhnsG7fLzTraLsPmkDX725AnMu3XP7bPDWDf4zWbXX3GCfeQDl+HgDn/R/7qDHoA+9ncV2JdoOA7vfRP9NgdljoETl8yxd11/Afp6wtY+u8e2bOOBwmz54lnY9F6oD7r38nEatHVooM9ee+lptvrkBdpQPLdpxJ7YsM+efGGvjYyO27Hzzd553Un2gXefZ0OzuD+AeSysWpsxP3QtFsIwX7E+8ytL77p3Aw7163CQ43jqsYWYIvy60z/57BvtT37/Dfbet6/CoRV+87FD9A2fp+fz+boOyQpHImQ511HPx9ouP2+F/fHvXm1veM2xOBzwXQFTf2/bi/0LzK46Ydh+48PnY624xJYuHbB1z26yBx57TmvnMVhXr8H8n4V+42fFuJYdO3+2XXXpSuPv53GO/eyOJ2wnTjKvu+xkHG6uttdg3enD2v7kswfslw+9aE88vc9wjrczT5htv4NxcMP1Fxm/nJUe87MuszFm2N9LsOa/6y3n2Pz5A7YW/bppy4j0L51n9uF3nGmvu/RUxXoMY2TB3An70LsvkK2hnlF7Zv0Be/CJXVgzD2Od6rePvPNMe+ebLpUfE5h0/LIAxQYHep4TF84dtw+891z72A3n20JcAHbg2vf5z99lt97xtB0Bf18f5wrGMfwaGIAA1m9GVlMBcR3AmMEypW/P49jhD3TmNbWOGkRE8Dlkmq+/kOV1VkPVaQ7kSfUJHUKedXyFjEpeDrZSrqIn1J6jBbOikgZbLFeIlS4hhh6ukby5xEdyUoq1g+sR9yIu6xtrprH3qR7zEaJMxIv2G6oPutP4eA+KFS+vJ9wfce/j6Hzip8tkLuwJVabuwLCFeRKy0gn/iVAsPtHY1ogjfYEumDjawFGrpkyDcNPbXeQpG2kTeSkRnn/Fxz/IBinAiAYbyEYTmG+mPpgKVBCdgeVIhV7wQCfZXF+mnicfwflL3qir82cUq/OwTM6C7j6mtnmlOlV1iS9jLmcoJ1tUMCVvKntRKBJTJU6QXpQ9r0SYSMDEg3y0X5h61Qcqywmrvkp8LLBMi0xJw59SlDkSxAJ+TUxNTnBjpnJzpUlANqy4vAv8qY9dqjt+HOb3PbzDvvq9B+0ANrh8Z4AfOOMEhyZs7Hvt2itOscULsDkcnbDb7lpv23aMYkM+YZ/86GuwoVgIHZN29/2b7b/9453207vX2z0PrLcd2w/a6acdi41snx23YoE9v3mHPffCLlwsZ+FCcoItXzoEX3pt9txZtuaZ/fbtH62xH93+mK19eivm9Sxbfuxc+DJpK5bNs+2799szz223xYsG7d1vPtsWzRvQNyr97VfvxMX0CXv8qRdxEei3oTlz7I47NtqT67foQrIa9s87yz/0t2HTfrv74Rf01jTbzI3L5RedZCtXzFXv3/XwZnvmBVzIEMTjl822K1HHxY+b13seeA6bpx5s9vrt13BgOWfVPOg3+/k9z9vff/1uu+2e5+yeB5+zfftG7LSTl9rswV5bsXyhPffsTnth2y7rw27tdZeeaMuWzlGb+a0sf//VO+wntz1t27fvs1WrltkQrkRzcEXadmAEOu+zG29+HG3eYqecskJ3cod5NxfxW//sfh20Ljl/mX303ThM4CK9HZvPL33zYfvuTx6Hry/YE2s2IVbzbcWxs20BdM4amm2PPrbJxrGx4djQeOIfUo6vGEPcE16w+kQ7/eT5elfjiTUb7bjlC+yD773YjsVGjoe3b/14re4C7h/H8oKxsh8bgzNPWW7HLB7CmOhHP++2jZt2a2GizLuvP9+W4IJ/8NCkfev7j9imF0fsyDg/Y2A4DPTazbc9YT/5+Xq788EX7L7H1uGwOmqnnLBUHwybNTxsjzyxCRvJCZuLzd+V2IDodxBwGLrjgWds34g/TnPisoV2yerlaAs2Plv32UNPbDY+dr996yEbOTRiy5fN51TApnS/3Xz7M/bEM9ttx54DdvHZJ9oJ6H9Onwef2GrrN+7GOukHyTlDA/ZajIF5cwdsdGTS7rh3ow6k+kAoOHhAoZxfAJnBXMNhZ9H8CfvI+y+3s07Czg6w8flD9gMeqNDOhx7fjBiO2TL4M4x+O2HFPDs4MmFrntpkI9irXXTOiThU9tjsOUPYoG20A4j3BHZW56FtvOPPx/OefG6XxsbhMd7JNPCM2tpnttgjT26xx3A4fOyxrfqsy7LlGKPwa+vuEfv8V+7FWNqPC2ov4nSCfghxPnY2YxjE9z+xzb7yvYfshzevsbVPvmiDs4Zs1UmLsAGCMPTvOzBut975lO3FZn4Y4/ia15xmy5Zge4c9050PbLINmDO6kOIQx8fmXv+6k20eDr97DozazXes1+8o8PcM3osDER+vf3bzXvuLv7kZB0zeEd9mw9hsHsRm+Ec/edS27ODz8KN23tnL7aLVy9QP9O8xtK2X33CEWB0+tBe7tjl2401r7Js/fMhu+eUz9ou7nrEdu/fhYHas5tF87Krvf3gj5sUoxqg/9uHrJw+GIOnQw2M/Dy+z7E1XnWKz0TZ+JeuDiCEfs/z+z56wR57abievXGFLcMBh27fvHrdH0Idcaw4fHtEjYwcnBuy7P3jcvvMDjGNsLn9211o7cnDSzl61HIdVs3kLhu32uzfYQcSPazE/SxMHA7nBdzSQ57s8HMD8nv51616wXXtGbM7COTZ33pDiNgT7xx07ZOeeu8JOPflY27PzgG3fthuaBqXtBKzlr3+t/w7CC5hjN/3iKT2GdMKSAfvDT1/r4xFDde26Q/aFbz1oX//BQ1izXrC9h3rtxBMW2hzE7eSVizDGRzBOt2J8jdlrLjxJvyEwPHtYvLvQpzx0veacZfa+d5yhGyxrsB597it32cIFc+0Pfv0qO/PE2ZA1+85PnrbPfekuxOQZu/PeZ/Q7FqtWLdW4P+74xfbw2q32wq592OgP2HVvONUWz0UcEP/1m/fZn//tLfa9n6yxe+5/HuvoMWj3bB0Wj6D/f/ngejuCebbyuLn2wXeco8emNr+43/7Tn99q37t1nT2EtW/OvHkYR4OYd4/auq07bXi4397w2tPs+GOGsI5P2L1YO666arXd8K7VNh+noI1bjthf//29dtudz9ohrGkTvYfs5OX8VijMOZxEt+w+iDXK29CP9ZPvFl60+hi7GPOS8MTTu/UOywT6l8MM3VFDv56nMSgiOoK5guZ50oJe1mfgGud1zIccC/gPGdGRjzRh9ikICZCXDqWpWmSnOw1p+Alb/DyQNs3cVyhN1xJtqrl3SbzA2Isx9WsNEH9g1yY/08VWtMt9iTq1Rz54Pt9AzTqc1wU9QZpiBlH+Ow2omVf5CqYEklcavN5j0qM/B9p+7K4vvcq/xQitqk5rDDAx8il1dL7cOcQySMwwSAVdcimfeOqDw+tCv296o6606XXZlyzrmOXL9rhMookHNMlDJiGBOhxSH6jsfeOn/OAJ36jfaeFrYM1HIk+VKQYxSYklP+u8zFiE76E/ZEpasgHdxGiLZDkBhazzvNos+UA+p+p3q3pxQerr4109tnME+X129VWn2blnLlJ79+wdtxt/+qQ2pv0D/OYK2MEiqQ/m0gadC8COgwvBBBbo005YoEdLGEXe+f/GD7AJ2bDX9u8dtZ04QNz283V2LxZNwpxBs8vPO0UXB35gcZxXGQDbtA6b5c9/+R67+RfP2ZPPHLY77t9uf/vl++yeR/jVoj1+Z/qCE7FhwwZhfFIXZQLvIC7hc92H92Nz9IL9wzcetL/+/L12x93P6O1A9jHbEsCLslIkiBBSxC4NBya8UPPDmRxL/tsPXscfanPpMTvx+Ll29pmLUZ6wzdsO2jdvvNs2bNxje9HmXXuO2M/ueNQefHyT5BbgwnPp6uP0zgE/pKivdwXwM393YFPzwJodtnHXhN396Au2ect+1HDbiY3qQ8/bvfdtti0v9trDj/GZcBx2WMv2LpxvfeN9OBT02Wsvw6ZmFnynvruetjvuW2t79xy2/ftHbN2G7faTWx7FRpqSY7b6jEV6NEsfUkX7uFGsFtP0BwpsgB9jxeOBDet5x9kN777Ali30w8E3bnwcG9212MT02yA2WIM4UezZO2l33f+cjcIPbs4uPv8km49DSS/GyNmrjrMTl/ujAo+v225rn90BJujHGLrngY32D1+9x+58aKNtwiFqBzYLmzcdsrvufsF27/Y+HkD7eAeQHcU7pHCzAvrHkA7yWfCio3mXn9+ks2XriP30l0/Zo+txeEx1m3cdsp8iVk88vQs0HoSjBoCYqM+heAJt033eZI8bbb4nwY0YnfANHqNEgK/Qw/EzOTFiq89eaqtOXaCaF3fi4Pa9e3UQfOrZPfbQk9iMf/cR++EtT2NzjvGGTc+VF59oS5bOtSfWb9WjYIRjuRE8exlieNhmY6C/5qITNXd46Lnr/o22DQdCfmXnof099vPbnrUf/vg5HA6ftm/d9BgOWuttcLY/e3PoyKT9+Oan7LGnt1sPDuaDQ5N2ySXLsZH3eD2xbo/9dxwefn7vFnvm+TEcunbY5774S3t4zTbEXCw2zrbhoK6LKeMiOj/rwHGd1hnYmuC3b4FPhgF8J4ZjiafO0THMW14qAbxBMG/BHNu0Y7fdio39X/z3X9r/8d/vQGw2c+GBONccN65o44Uba65rY/1jdh/m1//x335mP8Yhdf3zO23r9oM4kB6yW7ARfWHzIUkN4IA+Zx43zuOQw4ggogYR5+jQuNetaX5Qvp/vKvg42I8x/p0fPgIbe+yF7eP2wMPP230PrlMdPLNjlszRB+n9G8yG7Of3PGt/9rmbsAleY89s2mkvbj9gz286bN+/ZY1t2U5fzOYO9dssnhQ0ZrjmaKapYdyi+LUGdb18h5XxGrbdh4bsu+i3P/3zm+0v/+5eu/3+F20nDlqM7mzwXHb2Ivud37gc83oBaPxCg9AX4JvYPqy1V1x8iq0+bZ5oz2Ij/Bd/90v7zk1PYg4cwhzcZf/9i3diM/601swh9N/1155qSxbPtifWbLf7H90sm8fh8HHpJSuhf9SGByfsGhxEeKDg7xT++PYnbOfOw9gsH2erT/FD8RPrd9vXvnM3DsfbsTYexqH9gH33x/enr4vusWOX9NulF6ywWfp2J1jgBENURrG+f//Hj9hd922357aO2YOYpzf98knOMMFxS+fZLKx9XD9Gcag8wueWAMOz59jJpxyLMTZi9z682f7L5+6yP/2LX+Aa8gLWAn4Env3rfYxw27uuP88+9I7VthBr9LNYJ/7sf9xpt9y7wcb6ZuMwxk819Zq+ttpF5B/HjT8njzHFAU9FCfjOCt99Zg/ka3DGAOa1N2nUleW8P2iryzwln+sEsh7o+6FcTyRDXu9RBFZ8YUd0/CWZjG4vUHfYse/Q4QB1OiwgjcMCw6O7+0De6OGH75lKDjRGjtdepuEL7cg/YBNUF3Yh5H6Q5vRoh7c53RBIsg7JCgdzCbLn/E0gScjGwAZUiy9Q7SDxKMPRt8BGegL0SxxB5arBioHSDiQzNkmU9aCQBj1IFTsxZMj6cgcGLZA9VZbLTXodaddtO0+JwZPbQMy6QWObGGGU/duKiO5bTCbWxyY7+ruSV1q35fWsc3nqJtm/YQGVyR7luNmQDyxzk6ONDstJvgPLuk4+76Okk/7yeop8NVGUgk5EBdur71DHhQLrJHwctdNOWWRvfeMp+vaPMSx8t935vD30xFbUx1cm8seK/CsTFQ8eUNLEgkvQC8SCePKJS20+lQA4Ua675nz7Z7/2OvvsRy+z3/n4a+0TH77Cli/BRiktsietmG9zh/lAB/ShjwSo4681P/n8bn0Qub9nEJumYdu274g+TMpHdgh8N2H+/Dm42Izj4vGcHQZ9EP35oXdcbP/it95o777uPBwW5tjadZvtwBjvGuJghBhUxgFc7PWBTXULGsaLEssJ2FQulXyrGEta1WY9rpIWkVNXLtAHT6mX4+j66y60z3zsdfaZj1xin/rIpXbDey+3Y3FxjeadeNxCtZn2whSvaZu27YFOXIb6+3Dg6bM9+/iooovtwUEDuwQbGBiwsbEB27eHjyO4fzyMjiO3YM6QnXScb0LZwpNPXGKf+NBl9psfutQ+9eGL7Dc+cQUOEKvQZjc6Fxv2RYvnIMex4+ND8zLGCmMFA3xUh9/FT+C4OeesFXbMwmH5dfNta+wntz8JfwcxPiZtFjfm2FXwYn3/I8/Zxs085JiduWqJnbB8DjaCE3bJhSfaLIy7w2jzHfc9Ywewo+AdG64j83Hyu+ick+zD73uNfeqjl9pvwu8b3nqRnYFxNcEH9QnsNPjEd0z47TYce0FmP3E/qkeC6GHUqYxXDPhJfjgbMfMooPVo4wQ2rLzTpy1jVAC4oZIcmBg2Dg8UBdwUa/5JwA9QsqRBwjnA/Bj6bNJOPXmFDZOEqkfWvGiPPr3NRmGvTz/2NWQHRvvstnuewqHaN5DHLJltJ6w4Vh+A/vn9623f4Ql9XuHyC0+2YRyQTlw+38473e9Ubth0AIfuF2x0Au0ahx+Iay/08usf+TWU84Z77J2I4TlnLNb4vf+BLfbzO7DB1TcqTeBgMMtOPmm+dDHEd2KDy0dj+vqHsKlGRw3Osk3bR3QXnB+JVVs5NhBLHycgRUyQ8ncB2AncgPPWsvrJq9F+HCpQ4Fry7KbdeoeIG70VS4bs9z/9evtX/+yNdv3VZ0Jswp56ZhsOInx+m+sO5loVYSB0+/rH8Tpu8+YM2qXnnmSf+bUr7V/+7jX2L3/7Svutj19ul5y7HIdvziOMC7z6uPAPnnLcUJad6p8GYVvQ3/QbetnnhD1Yd7Zs34fm8ltL1EDbsW1vNXcH0b/62lyNvXFbOHvQrrrkNPvsJ6+yf/3ProI/r7Pf/Ohr7NzVS+CL9y8/r4ARlcYTeoFBZJvwx3nOdywncODgB6e5aeL9CB5Qx3pm2XNbRuzGm9fbf/7L2+w//sWtdsvdm/X5A/blKmzaP/COC23+bLY2XSNpkCU1Z8IG0QFnn7lM7wyyzXc+sEGfbZkYwDo7C/MQB6l92Gj/8NY1tmOHx+7kFQv0q80H9h+xn+LQtesg5jrk+Q7o/LkTdvIJwxibK6hQj0Hefd8mG+ydZaevXOSfIUOw+OH2D73nMvvj37zG/sWnrrA/+szV9tH3v9YW8rlQNJDunKJ3LTgPx1BWcPSY2POb9yLsw1r/2JFcK+NwyW/W41dqE1/EAewXdz2vdysWz++33/3U5fbv/sUb7CPvONdmYc1Yu24LDhwDNjAxhHMgxoBs4DCByXnppSfh2tWjX2T/H1+6zW5/4Fl0BdZj9ItunsArHhO809RtkAZVX+sK7zFeal/2ADmFuAUkK3RdEG6UmecACyR42sYTJOmAUSILmiPIMpZM2/OpjD6SGPUBlS9ouhwkFE/Kc/Ovx4jSXsP3CKxnSl5GCbx4IWJb5XqYR0F0jX3Xif+UT2Uw+x6GdF4DfI4SK530A2WOnDiE8FvxSKctfYueeJIvySeQhBlomcAbPwkaTPTUY17ERP5lP482/BOYYADygPNNPrpSKRsMuiKIQKizvTNQXWHIkK0aaFCpFPRABq3q7ILukAd4KyY/hCjLN2SqAUPfuIJq4Lgu1xd5An0Pu5CRf64veJ0/Bh7rWBl5otfXIfPm9jjIOul0Eii+1A6PIzi4+UioZ/HC3QTuc+h3GaJ/nsD7wzHlC77UKSpXfLgw9PR7LHjqZh3vgQ5h4X7bG8+3k4/1T489t+Wg3fizJ+zQOB8tYpwxuRRvfrCQd0q4AfBYVcANAeoWLvLfSSAsXTjLrr/mZBw8TrC3vH6lvRX49jeu1EZlHDyMZh82hAODHj99TziAz2bv2HlYGzZ+/SJta8Ho77cduw7a4UO+WeXb+7OxyR3BruRnv3jGvvz9x+yZLYfl8+rTl9jH37va/uDTr7V3vOkc3R31qU9dvqVziAUBAB+YT/tn7w8FEO3lBoBfg5fqeEHgJombgvnz+C0iAFwgjsFB4PqrT7W3Xn2ivfUqtPl1K+1t15xmZ566RBsKivcOY+OGiyC/uk9DF8CNFX+ngIeGAVzsfT45uBvsQN4B5KaYM9djRR6OnTH0Rz8u7MP8UAUB7OevXmZvuWqVvenqk+z6q06yt155kl3zmhN1MeSz1tTbP9Dri7T6Gfpq44oLK1KeOCd5MQXgQj6KPQN6Q/LLli22eQuw0aRZrsD457cV8ZCzczcObvduNJ7nFs7ts/PPPt5WnjRPh1HCk+t365tI9IvUiMVJOEB8AoeZT3zoHHvTa463K3CQuPzCE+zNbzjFbrjhYlu61MenelCbOs8HKMc+JMJv/9aeDNzs6zE5tKGfHypN9D5+ZST1cUOmJhQ6eYHEzorPl3NDp6MYBy8083E1/zApR/IYavkuA+1yLmODjpiN94zoszsLZs+XVvrDTcwI34ZgWJN+bnJ27T1g27b7gWoQ4vMwTvi1kWuwqVnzzA7RV50w3047dbGdc/YybYA4pu56YL1t3s1HzNButI1+jGmu89vpx+zqS0/DRu54tW3ds/vt+z992PaNYV5hr8O7fLMHhnDo4CEdB1V01vYde2wAfcl3Mtj//Rhbs3BY2LUDfqfDOb+6Vt+hDwZdfLU0er/oYs/mYdzwhwM1LNLEYd9wPPGRjEOjvfalb99n371lg724axwx6rNrLz4eG+vL7Y8/e629+XWn2twBxBtjnhf2si9pgOOTn+87Yekc+20cyP/oM5fa+69fadddcQrG+cn2nretst/99LV2yil8d8/nWrzjwXnGzw5N8FuDoEt/ZEDf8d1B9XsyOIaxyceuQIQ0N++DdgTyaX8K1VxPZiH2I3bi8Wa/9+kr7Z//xmvt/W861d585Yn2xtecZDe8/Qz7QxyAVhzrB3hdCNgmxEujlHeghe6LfkQPfag7saPjtnj2GDbP/C0X9Bt/NwVzZu+RXrvz4W32F393u/3ivs1Q6iP67FVL7fhl8zAQ02caUjsIvG9Ob+fO8/7mgXDDcy/6drzP1w69g4ZBuxsb8x27fDwODfTYIhzi+LmGBx/bao/jkEs465QFdg7sXXbBcbZ4UZ8eX/r5nc9iA39Yh8v5C/kuBQDtPBVj9wNvOcPedf3p9t43r7L3vfkU9NcqO+XEBegHzi4cHGfP0jUKjlOILzpAjnJisX28g49e5NdBe/9M6lrSg3oed4+g775z0yP2le89Yc9vP6J3Ly87d5n9/icvtX/7x9fZu996ti2Yx3WAazoPijKEZW3SDvNrmpHns/InrTzWZs9GPeYw+4Ddz7Hu675EPK5cjxmvNB5Tbwr4tajoQo2rfO0mKzkcg15CuZ9g4llGh3x+3c26Ei95qMfFKojxRL/Y71gilI9NNMtEztG4y9+GqoO+2JNwr8ErkMuleqDmOsriA4PvNXz/UL2bgDEkRL7aQwYdsee1iFHEkJFxtgFJ4qM+9yGQddTl71g4b/gjJF/Dd6fhjyFFmf2vZRxGfR3HuMJY4q0NXU+AvrYn2xgQQoqDhzqjL9QfRxnYF0cVOLgyFsFM6Kc2dFZC3U3UAMzIODTl/ESIPCqdBtYUrwhe6Cv1d2DFm/2UDwmyrkDolD/uU72O5U5fXcZ5g9/z7nOml76VfCV/k+YomUiBFa0oi0bExMi+EbO9EkMG/wmLeuYxEUmHOHRisvAirgs5LszixbDnsziYjPxe8kvPXoFNxPFaQI6ga2+6bY29sGW39c+CDR0GyI8NECc8F2fpwCSCfgInDhcFvg1bEQGbtx60797ERxyesW/+5HH7DvB7LP9kjX3jJ0/a13/6jN18x3PYdNA3XCCgh/OVj7EP4uKCbaMWock+foMSPxTco7unfB6b0INNFjdriJK+heXHt621v/wfv7Sv3PikPqTIt7pPOHbQPoCNwvvedL7N4wWQyrkwSAMAGX/sin7z60ThQboCcIFiVo8Csb19uIAkQR4W+Ak7/lw/f/GAawuD/vyWffa9n6y1b//0afsu2njjT57Rc7ff/Onj9o2bH0e6zm7jHb9RLpKMpyvkhcTvampVVTy5MSLAtJAf3BvA5bIfCxfLAdTAO/v89hJOTQLflr/j/k32HcT4ezevs+/f8gzwabsR6Xfhw7fhy40/exKb1b3YADKCPm6qscm8xhFSXiTTD6WNY8P62GNbbCc2i4wSv3HobW84E5tMv9OoD8iyr3qxucUu98FHn7PNOLSR94Jzl9vrrzhNzwfzA/B33bveDh7k4jpLj8q8+ZrT7YKzFuoZ7TUbdtvXfvCE/f3XH7Fv/XCNPbyGv3SsKCP2GBfoRx6k+rRBFxlDj2MSBQTBDxBFkNhCdCY3heg48cajQpIB8MPK/PpLv+HgoJHAeGOu6IKG+PMuM6Q0JrQzBpPeAWGqCwcvKNyEUM8AxAdslO9gwS7n5SA2LdTLI8VY/4iN8UfRJsZtGDv22QMpzsBRqO7DmD1wYNR+ee8GbKj9XZ83XHW6XXrBcul6YcsRu//B5yBAjb7h1Q9x0fTECDaLi+3tb1ptszGXdx7C5uknD9vmHQewCeI7c/ADaw4PE741QlOwhsyehQMTY8gDOvpigBvVSfg34AcpNphN5ztGfA5evHSGNfB5AONlEGVepDm2+CF8/4YgRABsnDP87RI+srht24j949futT/7mzvsmz9eb+u3HrIBzO/Vpyy0z3zkUnvzVScjBvzOfI5xvFAHX7jOwC4/KPqmq0+z1792mc0exgFo4177u288bH/++fvsb790n/38rmfs8AglfDToCxEwj/UbDtTJNnJN1WcAwAW/Ofc4hmOus7H6zQBV4IBAfpRTk8HHtQvjEUvCe956rl110VLjm6IPP73N/uord9uf/e0d9vkv3W933vucDssEbsj1w4XwgXNvgMNIDtAOD0WID/+QnnrSbL0T+dnfuMJOWDaMjQzHIMcjjvk4uG3fNWb33Ldem3PC4JwBffuOADb05QsA3hLQmsI+R394PMxmYSPMm1ToXfgxiKPOLOQ59nCQTu8GcyyO8jdOsGgdPGj209uf1Hicj4P/2689265+zSrxbdw8anfe96yNwA6X2lFsvARo25qnX7QvfOdh+8L3Hrcvfvdx+8fvE9fal777pP3Dd9fYP/zgSbvt3mcxX7gSMuweYL6yzA+7D+Dg3c/1CGOKayZrtXljZyLtwxzasXfUPv/N++xP//xW+8I3n7BH1+1BvHGYOXmeffqjF9q73nau9Q8eRFv8G6MIfNfgLowVfpscry83vO08e+NrT7MJ/g4NrOuPNxUQSx0uAPqBTPT9ANYHzHLFkBMgDQtMSXiJeM3k+h9Y0kr+qWhtdYFep9AokJHvxLquqRH8nH5E5GHGacrTfpTB66EQ0B8dEAosY0NZHSS0X/GjW11vbpdkibRR00F0H10m+dsN4Stv0ugP/TjBt1+VT+O2AbRFx1grOSAPFHzl3GX1PwXA7aMLZQezuVXAooGIAL8zPoIQQBl1JDqx0gFUcFIa6PrQQewo8HuPJx4GlHYTCSyafDy/CZEnrYR8anZ/fLCSyW1XNtQe8mR0XtZRDhQMBmITWBeYB5i3wQ8ooY/1eQJWfKnscWHG0zof9QctldWujLTh/pVtSHVsm2Lh/mWdyWdkYvLV+KFDJ3xcaPlrphzY8+f12TuuX23zcUFh5B9c86L9/BfrYXuW7oxyzdMnD4XQ3zOADQMWSi3I9Atk6OQznfy60hdf3K+7UjTLOzI/vvkR++K3HsWF4En7R1wEvviNx+zGHz1ljz2+zX52yyN2GzbOY0ewQYdjWmDhE/ZidvppS2zuoC/e/LVVXDJxYRiz1aefYMP8/kvAnv0jtnfvQRvsHbOLzl5ml1yw0p7bshMHkMftzz5/u33zh4/a/pFRG+qftCsuPsFWnnAMtPOOoeslDPMJm77DagOd7hs4bHPnsuBRF5F3HOETF//q7hGwn5sI+LTtxT3Vuw5HDk/aD378sP3Dt3Eh/P4a+9J3HrN//PYj9v2fYpP7xHb76a2P222/eAIHBCjCf/WtN5hjGrMDo7iwHsHFxS9CBN+TYTwIx+EO+JAP0A+R4WI+OnbE9uw7DIqPjSfXbbGvf/c+++oPHgI+Yl/9/lP2NVyY+TzuAw9utB/84EHbsuWQLqqce0SOD2KUYz5yIHAZ5KM5T63fajfe9KgdOMzH1Aybs9PtqktPwkUS8UAgfdyN6lC5fc9Bu/fBZ7EhwWFt+Ty7/IKTtLg9+8Jef/a4l08Cj9mChYN28sn+zsKBfRN2002P2Y9xgLnjgRfsptvX2o9++ojtS+8cqeUcKz44qz5hH/q7BowdD3u8g5pAcwllHRK4VeLGgprYLnCBRjpmjdoQMGtWH/piVI/WjIE+gA0Zn3fWCEDcJ4DUIp/wUknCN76TwFnHu/Jbt+9WJAmnnrRAX/07Md4HLwdxUOlD3x22U05cYsct4/Pak7YXm/kduw9AgvoH9VW9azbslPwl5xxnp4GXLbrz4Rf0AW8+SsR+msDY5l2uifExW7Swx96BDeuyxYN6hO2mn621B5/YgugMwT0OPswD8B48MmY7d/NHCE1z5YzTVqCNjB2fBYcHMDQLB8AzzjwG8WAb1Fr0s2+Q+OuhToE67OT4wXmt0zgk8qtE580esFmc1OBia/QoAjZ7czE+3nT1Kjvt5CWYG5vtH771iP3vf32z3fpL3+wumNNjb3jdKlu8YAhjEtFLY56vzHOTOB+6V5+1DHn07miPffs7D9jXvvOo3fQLHIxxMP/6dx60HTu9bZpfWCv4geBJpNKD/stfyQgt/G0EvlOovwz6JV2ODc5BHiK1IiXguoDywvlz7bzTeaOFG84JtOdu++IPcBC/Y6N948Yn7SvfvFdrFlvQj7HEz8jwV4HlEzag/pgRRwnjBAvYYQ8Nz7L3ve9ife30pWfMsQ+9m++GYn3gjwvCQawG8KcHh06sUcnhCUy2sVG2xa/Rscbwfih95e/RbN26TzSupBeuPtEWYM0bxyEW22OMc3QixuPZpy60Fcf4OwD7D4zbphd2oV9Rh4PdvY9stkef3gHrhgPRSn1zHWfnL+7fYBtf8K+7HkcnbuWjWFQAxp27j9gXv/aA/c0XH7TPfeVh++svP2x/9YV7cD143B64f5N969t32a0/X2NHxobQNsbD/UYHwSZ870e/oe94eGNbfeaxmRj3WBN5TeobG7MTjplrixct0rcXff7rj9n//c9uta9+72EbGZ+0BTi4XXflSjt2Mb8vCQcEHFQJ4xiTt/ziSbvxlqd0/eLXVH/03RfYhecuBt8+3Rya4Dsb7Ks0XgawNvAHtHiDYbyPc+WIPhMXIB+J0F2/3jcQY4pj0/cs6P+UF3LMK1+Xcf0hn/cA5V6gQtHq2AbiLaqiHJh1Jx0pzwxTVAPc17x5T3Ic2myHxnZGyvB6w8eBiFRBml9/kCY/CG7D7UhvpMhEnug+eErsiAmZBYwt5ZMO8qW62PJWhwCmTgJQX+KVIbbEbemgUHAeLWBcjiqogYpWIqhhGf3RFwY6EB3Jt4AwCWNjzHI+tXUiLIhPZtjh6giPqfOkgUReECsa1rYKy84jT5wuFSH3MetyXg1G6Qks692+v9MROkgLXzOyo5lUeiu/6a/LOg8VIAtfAnUSphzyil+lg34wdp6GbtVxoUjo7QedyM9J6LMSTvMTdpRhjjpSrLQYUL70ISHvdvImHH/xl3f9+noO2nVXn6LviyYcxIK+Zu1zduySBXbmaYvtzJWLgEhPRhl4xsnzbd482EUbeLdJX3UI4H61Hwt6PzZO65/fbJtf9OdsT1gxz665+hybg8MHPLIx+DN7QZ9d/6az7Pc+81r7vd+61l5zyWnwiYv+GPTBd/5B38XnL7M3X3uaLQX/APyeOzxhV152AjYUZ6bYm61d/6LtPrTHzjtnme6w/fr7LrKrLl5pswYnbdvOw3bXPets5y5uFnts1nCPzcUmdBIL+b4DB7GBch0rsGk9bhkfHOAP5IzbudhsnLxyoea4QgafMOqRRwmOxULAvufbz/09c2zD+j22fQcv8j228vh5dtXrztYmiZtiii3BBufd111of/DpK+2zn77GLjvvBNgaUR9p3BDQKPad7k4hoLxLyR/zIVDNOMrj6PNxbLT8F0dDUG5pPBw4PGKP6cPL2DDA7lWvOd1OPWGJ3nngHdxBXFj5qNMnP3SJ/f6n3mAfeue1+oYZ3j/Oc8Ux3uol8i1/fg6Begn8QaNf3Pec/fgX6/SOE59xf/f159kFq1dg44OxwK+JxKDkBXusd5Y98Mhz2MQe0mMr/GAmH1Hitzvt3n9Euq13RI+Z8c4xW0tL/MpW/vEH94awWT3nzBOwieHbE4g8Gqx3ABgTpJyFBG16J7htBB2qtPmLSugcV/8xi/Zh7OqXUcHLdySYspa/wHqQDzAnOP3U42zhPNidxEG0/4Cdt/p4xIyPOmENAC8fl+G7LIwNP5PCu8kcMbSjzy9w84L8o2s32fZ9Puj4+Ns73rDajls8rDvtfAyCd/rf/bbzsJnGBIWGtc/ssBe27kHcMfZwgNt1YMzuuOcZPXfN8zE32fyK1DvuX4MY8A7woPzQd/tPDOi3Ot72xnOkl7Bxw17b8NQmOx4HkJUrhuyk5bPtpBXDtog/0oeD1zNPbceGDuKI0RU47F17xRm2aO6EDWMzvHB40q6+8hS75qozFCMC90i+V0T7MJn4y70E/kr7qacsNOyVMTfGbf68Mbv8kpUocywj1oz7+KDN7ptlb7n2LPvtj15on7zhYsQVcw7rwHOb9tqd9zxtBw55rOZhfM4dGoYuxhXtS8Dr0ADiPQtzYYiDPcEY+MaxmeRQ4ONz5511PDa5vAsA6+hnvi/JPuMNDV3LNMbRFsSTKdfLfn12g+ubxDA+OPsHtK5ynfL1Ff2exhbHfB/aOjiI417eH+KgiXmKOTzGNuNgdckFq+wYfoE+QGd8jF//1WS0Fcb9a6fhD9cCtha+HTxy2J7ZsNVGMCQ5Sq+74mT73V97nV1w+jxbMnfAls7v1ff4X//6M309AWx+4YBt23FEm1c+Thdx09gETuJwdue9z9pufoMS+vM15x1n73vLOXbMknH4uc+GZh+wi89dYr/23ottDr/TF/DQo5vtxW2H0b+IH7pyz8EJ+9FtT+hzX0OzevUtSZuw5v7s7sexwWa0MB7HB+zxx7fZzr0eKM6dq688R+8C+w5s0o5fPmyfuOEC+3d/dI39yWffauefvQJrH64fMBvrDR/D4qM9o7wJoney4TXixZYR9KrOOmSnnTRbj5X+ye8iRqvnYXyO2MbNe+22X661/brBMKlD5cIh/gAhOgs+Shz29oz02he+e5/dct/zmrOnYJ789keusNNPmc+VCEwDdmRkFOhxXnTMkJ19xiKMlyNwd0Kf0bjwrBNoQuDXRfYkWoK+aUPa1TUbA6+J6FDUcR31cekkXtfdX8lHmfMRCHNVvqTlPY1DlANdX5Kv9BcY5RoffaOsy3uaaGDwueXl6pEf0fz6Ul5jRAMOYL3jDQfucfRL4dAbstrPyK7n8V/zT/UQaO5LvX2eKtaImS6aksWLgJ2G1Y03kpI+30uxwDHIgzXGHucT6Qo60eMnJr7KhrJHFfwqMT3SFWKZp2ykTeQqLbzoan7NKRjZIEoDmPoA4OBlByDASHWxV9kNccD/f7n7E3DdsvysD9t17z13qLmrq3ruVs+TxhaaJyQhIgIYHGxjxwHMYxIcggmDIYQQBwweMCGEh8SxzcNjcALETZgFGhACoaElNa2WelL1IPVQXT1UVVdXdU13OvfevL/3Xf+91t7f/s45t7pbz3N5z1l7rfVf/2kNe+219t7f99Uk5sEPDYs+EZBPyEDBBkEdpL/INR00MGnzlpzKHa/yja8JD4RE4atQtGKRX00/Bw8W8sriI+hyXU9H1+mBRTTw+g4NeaqjGJ1mddukfag3KLlCDVyQsh6sx0WtjZXptCoPLQFdXRZfKXeAV4M6v1zMKyOH/hGa/5UW1ffdrUky1dKC8j4tLF89fdc3v2L6zm961fRd3/TK6Tu/+VXTd36jgmgf+8znpk9pwr1XF/xv14X/3rvPesL82Xd/QgugS0o/oxP77PSmN75oOq+z+bXaYLz8JfxK6h3TV7/hxdOv0yLju7/pFdPdfH3g7eenD3zosenjn/r8dO78melbv+5VubNzXWNDsm9+/Ut8V/XVr7xr+rXf9Orpe7+Dr1XlxaNpevjxS9MP/NCD0yNPXpze8KYHpm9928ut802ve/H08vvv1ALonunXfOWrpze+9gX+4PJTl65NP/7OX5ke+8Jlf1Xj1731K/yhudvPn5XN+6YX3Xvn9Gve8rLp+777rdMLX3DeJwuG3v3eT02f+rQWavrj7u43vu2V04Hakm9Jedd7H/Zi+eKlS36q8frX3Ded0yL3Na9+4fTKB+7WQuweLWzv96sz3/L1L5/u0oX0nK6Ov/j+T08PP/KU39H9VunjA8wszn5OF6ZHPndFE+RZfwDwm7/mpbZJfd/7oc9PH/r44zqLudN9m9uSO3zggx99bPqlX35CZeemZ596bnrda1+qRezBdN+9fPj0xdMD992rfn2B3+f//u9+w/SKl5xT3c9Mjz19dfrFBx/W4kOTnsdJxk4PHKRWC5ivfvOLpte98l4P/wfly4cf+px//fT+F9w9vfIld/pra1/EV7g+9NnpKY2D06dyF5CT4rnnLmuheE6L7ft8HvAVnz/44w9Oz2nc+O4ag0/z8pvkN/1/oIXd3ffeLVs3phffw3erv3H6td/2Oi16c9I+d/na9M5f/NT05NM3pjtvv6GN42unO2T/0rPXPA6fkd7rWgy+8sX3Tb/mrS/WuNd4efSZ6d0f/KxfedByY3r1y18wfbXGDefJZx65OP3CL32cF3Mmfp3zHrXdV77xJarDdY1vLaLv1iby/jumb/ral+p8eJ0WOLQV35x13a9TfP6Zi6oH02omGZ2Jjn2nU7bYYD799HPThQvnp6/QpvuCNkWv0Xnxmle9aHrNy++evvGrXj59/3e9eXr9K7OQ/fTnrk//4IffM336kWflO6+06PRUeOrJp31O3H/vBfP9+M9+fPrpX/iYOkjntCxl8ae5ero8/dpvfuX0m3/dm/xEgMUYF963vOll0zdpvH3T1yu87RXTr/n6V01Xr56aPvGJJ91nXyF/7n/BOS34+FD5i6aveNkLpze8SufWN37F9N0aw3fpHGWRzTz39MXD6Wfe9VG1tQauNggP3HfX9FaNdW0JtdC8Wxv7OzUu7pm+7VteMX37N7zG37pE3/GrxD/1zoemZy9fnb71W145ffVr7/FvPrzxDS+ZXqyF/Ot1vn/r275ieuVL73bfPPTYRfF/Yrqsze/XyP+vetMLXfdf+tAT04d+5XPqsTPTG16tdtQcwQL/vgfuV3tcm+6/64LmmTdMv/X736r+U99ofPGW10+/66Hps5/jc03ZKHiVz+JSlWKR7zlTY+R+bZy++1tf4885PfXM1ekn5MMTz7FAPuOxxY2Tb/66l3kcfPJTFzXuPqnxcFVj6lX+hi4+S/vAC9Ue125Mr3jhndOv/87XTr/lN7xpupsTW+fvRbXbD73jw1qks4jklRnmavpOo0cx58XEYli2Hnn4KY3z26fXqq3YC73uFfdOX/+Vr5y+8i0PTN+ueeU3fc+bpte+nCdP0qs6/p0fes/07g/xFc/Xp1dr3v1unR/8rsVnHrsy/cQ7PuIPOj/+1DPTPRrXb9Icck5989Y36Px+3QPT65X/DvX3/0Lt9vqX5+kBv3L+1/5/75o+rU0Hm1Vey+EbpL7whWenr3z9S6eXPJDx+CM/+bHpX/Dh91N8Dk0GtXN6+pmnphfeIzuvu3e6XXPjW17/4ukVL33B9BWvuN/z0b8pO9/2tpf562RvHJxT/3x8+syjl/0lDt//na/zdeby5Ruaux/SBoRXF7WR0u7/lS86P32vNq183uzxz1+e/vk7tHm+fmn67u948/Rbvu810yvvPz991ZtfNj3wgtunV7zonuk7vun101tf98KMqc9cnH7oX35IHp+dvuebXyP/z3ps/Iuf+9j0kU8/Oz3y2SenN75Osvfq2qCxec8990wfePAhjUHO7GvT13zVy6YXa57iSeLLXnyvx/rXvekV02/6/q+Z3vzqO8Wj8SQ7H/7YE9PPv/+TOnd13qjfMqcmeB3kTFtL7ZS1vLyUKOo2y6E7X3/ke679iVdjvMuIJsGs85pe+wcnzD14gUzSTMTk8Jks8ll7uFiBNGWmNb58LqAFlw/8OsxvO+hv3BCwnind6KEdsMefzxHroDz5eV1XuklbiLUmxPibEB6pEg9MQOUknU3bpFzTB2/TuLxkmTOU159S2jhwDND/np/+m1/WrzllfdLcOzJUdcY0shWvA1cxh7d95+/w7yCkIxXrREvFCY0+52OAY5WbB6LTrbzodFRLJ1CUBidEd9FXQZ4nveKJ+RlLHZ2P9qz0MuggOJoHSvyc6Yu+iH6nWhnxUgaCU/Mgi161gXM9b9YhoM+Ddq+/VcfExVuhaEuZ0VaTbf5aHqdO6eKo+t959rbpt/3mr53e9lYuuFHAiXzh3IEm6zOKzyg+3QJpBdHe+b5Hpoc+9ZQuLtogaHK9946D6Yrk+ErLx568opF1enr00Sek64K/K/+O85rMX3rn9JVvuH966+tfOL38Rbd7EviULjb/+J9/WBfWj/sVi/OS44LBAvGSFl4f+MBDfmT/qpfeoUXKCyR3x3SeH7dRJT71+JXpn/zwg9ODH3xyunHm3PS5J570Cfqyl94nf07r4sMH5x7QIkwXVI12Xgj4ufd82u8AH17nZ/ovT3fcfuDFGhfclz4g/974gBZF900XtZh96rkr0z135lbgz3/gs9PDfH+/6vjSF9+tReLL/d71Zx69NL37/Q/zkNqPpz/72OPTmbMH04vEc4/a7FUvu1s+vFALuvuml9x/u9pfdf7cpekfalPzr977iGXOnLmsC9erdSG63QvAn/tXn5w+p4uj33c9fdkLOXxT70wf+MgT00c//nmdxFrY3NCC/S0vnd70mnzg8QMfe3z64IefmA7OqG7PXNEF8xn5eq8WRmfVhge+o/uWN96vBan64/YzWphP0zt/6bPTP/5n750e1wbL75ozhjMMPF4IHhb6O60Fwde8+aXTa9SukD/w4cenX3n4c9PVQ20yPvOEFtsPTC/QxZRNyZ333+UPPV68pHHNxZyvadTkevHiM9NbpION1D/7yY9O7+erO9XvWQxpDGkRcPnqJfn6Io2ZUxoHF7QgfOn0Ni2eXyP/H/sCi3BtsNT4lw/ZTH1ievrZq1o4TdN3fsvrpwvQdZF/x89/ZHpWm0GdIdMrXnbv9I1f8yK338Pa0L3nA5/RBkAXay1iv+KV9/hXvin79OcvTu/WeDvk9RLJPfPsU9OLHlC/acHKD6y9Wnre+oYH/FrP5x59yk9zOE+uyvefeZcWjk9ng6CWcpupK33TgCcI3Fn0k5TrpzSOHtX+7sz0wAP3TndqQ/PAfeem16tPXqOFGF8Bi/DHP3Np+vs/8kvT+z70aWXP5amHFq6sr69cmrTwvKFF6Eumzz9zOP3dH3j/9Lknr+dunIxydvCVk295833Tb9fG//47mOolqE47pzHJbzfwbT+88kPgTuonP/3U9MFfecRt9ugTj08veSnjRosfGXyZFpeve/U92uDfqb6+Pn3oQ5+a7tfinzt9FzWGfvZdn5yeuaz+U5s+98yl6ZUvv191uuAfC3vtq+7VpvJ+nYsvmD7zqafVP2f9lOjpy9enn1QfPX3x8vToY5+f7rj7bm0M7pxeeNfZ6U2vvk8bgBf5A7bMV9oTTD/84x+aHvzoEzq/r2queqkWmC+kRtMHtDn4pY89ptqenp7V2Hrda1/suYhF3dve+orpW3XufM1XvlAL8Evy9YoXnNfUxO/4+Y9Pjzz+XO6uS9YXeqX4ZXPllGQZoA2GNu3f+x2v84dzv6DF/E/8q49OX9AG9PRtB9oP8RrWPd4gcN489PjT0zu0sL109bbpimy9/vUvm+6+cHp66f0Xpm/4mpdrA6uN0Fvunx7VBo956nadA1ckyW8+PP1UFkfX/JqRzhkezajMn2/R+OFJxlWN61/56Cen2w7OTC950Qv8eZI7dR4zl/LbLHeqH8GjF69PP/CjH5p+6Ce0+b5BbbQRfsl903d926smDZHpUS2keYXnmuZM5uxPfPIzmh/Pq58zT79C450ffHyD+u5utSWvTfIjb3/9771r+gWdrze06ee+PdcJbjRdunxF/XpjepvqyC85/7W3v3t6TIt4zmc+r3bjzBWNm8Pp05or7tIGh/Px7jtOaUN3z/RVX3n/9LVvfOH00hfmSy0efOi56X/82++efuED2vTdOCP+G9Nv+J43TvfwJFbLp3+hzfCj2tjxQWQ+W/OKF5+fvu+7XqeWmvx07Ud/6iPaIJyennrqaZ1bB7r23Dc9oE3eV2le/zVf/bLpza97gccUb2D+3R95//Tz2kDxWZvv0SaQ3+/gNa0f/5mPTp99/HB6Tn3y+CNPTV+t8XaH+vEVL7tDc/uZ6Zc//Ih//4PV3JvfqDKN5/tfcGH6ure8SOGB6eACPwr6pMcO+ODDT04//76H1atn3cc1r+4E8abXExdtkT8yiKdtAGxHgjN9DgP/vG7otMJi09CCx+UQO5hX6wqC5gMITkNv9p0nON/KNwK6dmhDqLzMz7qwYYL1hs66jkKXKxSW69GUJZ1zzzzkG1+9VjS/Wi8+uOyDYKrnDdLxAXQb/xpsEL7+u37nv1MNN+7GsuhMGEFDVMdTxC7PHMPOdBngq4FV+aZ/trGWqQBffBtlk0neyZYeyznGbtdP9/LngQSDmtx8LcxH6yjZkZa4l5vU4Xwnkir+dXD5Kl8wrbVNBmznq4U+yinbGvSF5HsZdU6sZRPvcmqBdN8Lzk+v/gpdtLSYfEiLvIc+8wUtYL4wPfTZp7RoeHr65GcUPvvk9MlHVPbpZ6dPffYZf9Xcex983F+/6e8Uv/389IQWbh/TRPjgRx6dnn6Ox3tn/d33H/3EI9NnHnnan0NgIXhVV+entKB7+JEntUB+dPrBH3tQi7LPasHGlK+Fn/TVBuGyLsD/4AffrUXx49Opc+emU7qgHV7mV2cvTu968LPTD/zIR6b3f+hzE+/s3jh7OF29cmZ6+OOPTp/+7NNaUJ2ezp7VYkCVvnLp+vRZLcp/4hc+Nv2zH/+gLsZqAy3k+Gn0T336MX+/+WlddPmBoyeeuTZ9UBeNf/KjvzA98vTl6aIWMp945Bn58PnpiadkXIu0l77o7ukbtUHgYvuI9P6CFvpXpIu+4Lu3P/GJz0yfeewZf5MGd3KvaQH9BV04H1bbvvPdn55+6MfeP733g49PV2+oTjpveDWBVyi+oMXexz79+el9H35MFyDuzvEY/ZoWdHdo8XNl+rj6hO/of/Rzz7RxcG268w4tHq9fmx7ShexDH33SnyXge6W5Kfq42ukTD33av1GQjwdrkXHlxvT44xenj/zKk9O/eMfHp3+pC+oXnuTuNu+u9z/0e3wxYKibpFU9/zDTZV3sH/rMs/6w4WNaVN92+tz0nGw89rg2alqhfvZzT2lRp4vrU4fatH1BssirLtJ58bmrunDeNZ29cPv0j3/0vWpf7tiyEGJu5FWIU1q4PTE9pkXjKS0w1PF+DezzGp/vfM/D04+848Hp4uENf93rx7RB/dBHH52evXJZC+Yzaos7p88/8Yw2LU9oMfmIFiU6R+X7+bNa0Ogi/rD65CPaRD308DNa9PB+vMpu1wZQ9j+jBf+HH3rS353PO998PueiVqaf/NTj05XDU9J/TmP3lDe/P/++T08/+pMPTpe0IH7iqef8OYoPaGP27KWrbjeD14ocU3dtGfgUqtqS18KuHGqMfOwRnUtP+07vdW0aeP3kqeeue9P9Mz//0PSP/tn7pvd/lN8b4EmZZl1mbenkF4n5iPoXnn1GG9mXaVH/+PSOd37CT2liGqu8pnVdi5dX+QPEjDue8vC06pOPPj19SjHn5Gce0fmssf3wo89OH/6Vxzyupun89OSTz/p1Fs4L7gBf1bh56uKhzuUnff68+/0f1flyh8a++D75tO/gX9G44oOyz2hj/clP8cNl59Sv5/16HXrf8XMfm37spz+kMX9WG5Av+EPE7//IZyY+uP2czP6yFvlPfOGSNjmnFXSeS+4ZLXQ/ob760Z/42PRTkr+qdmIDfYfGPK3w0Ge/ML33lz/nc42vS/38FzRXaRHKE4FTZ8761Z4nn3xmetcvPjz9o3/6gekxnYNPP6t56qGnp/dqkfeU6scXKrjP1DfMk8r5Tj52+HwCc8hd58/5600ffOhxnZuPeNN7Ros95oLb75SMNqUPaU58v3z50MefUJ+dnR559AktElUx6ebpzzWP66enn/pXD01/9wffpzF7m+r77PTLatN3v1/zBxtpdR2vD/rb4jhrlPcrvpLliQ3fPnfx6g3NAY+ojZ/Q+Na5ow2XqumbKZ9/4ur0Cw8+Ov2dH3y/f4Tuuctn8qqFzoELqsNpbUgell8P/vLnpw/yKhlLAdm6dOlw+rA2og9rrn+aXYjG1zXp5rcVPvyxz/tzHG//x++dHtRY45ubeDU15zRH/OUrYJ+e3vKWr9B58LnpR37iI+p7zW3UgovODT4rcN4fan7wIzwdfXq6co1PHGnRrzn+iSf4bZYnph99xyf9o3wPak7n5VVEeXXt3nvu0Pn/7PTgJ56Y3v1LD08Xn+Wev86KU9ems9rwXrhwQWP7C9Mvyb9f+jDn74HGoTayH+ZzOc/IZ9rpvBewfE3wRx76wvT3tDn48Z/5ZfmhDava6O67z2lzo/NAY4NvZ3ruGT54f9Zz2eOi88TxIS36+cTJJ3UdfEJz9ace/fz02Oeem86e4zpzzk/Tflk+/L0f+kXNP49OF9Vvn9C5974PPqlN2FNqA+ZsDzUH6ldhzPdr/zrf4pZPaLIzjbziRb5C0RLAmgY5odPWfD2vuKW5+1/l3HicfRadfcO4VhnXLNvpVm/SGlvULdeiRveYy/UJ3vKn2sdBI5M12gjWgyz2I8O1IX5hg4ogVTp9Y0f5eiLAEb0UzjYUqt1rE6FkC9BPTb/4U3/jy7pBkKm9oVXLMZcPAula/HM7oWJug46Bt/8cfs+f/OG3uzLKENsNWm4HNG5LCuYVvFBRAUW+6UE88kIb0msbpWc/xFcy5ErxLFe2hjzM0EbVysekiNCdVjTE9I5FWdiZ2hSoYrEbqr+SrgTFQ9pBOe62GI41iW7VT2XhTrszCM0l3vrAtMV0IJpNSYZBB45rN8s0ufg6DGL/sSDWdMfXL+riwyTKjx5xV5qLry9OvkryFY3P6YLLCXVBAdnr8pkLGIHlCrwcrnrRff3U7bblOlrPNX/39H133zFdOHdePFe1aH12ekoXINqLV5743ME16bvz/Knp9/+ub56+6rX3eHH+l/6Hn5rep0UxX6F53x13a/kyTc9eftKLT75zfzqgTeTRbYfTqcNz08E16VR9zlw4Pb3ghQfTBS0MT+viyWLjkaef0YXvnL+BhbuD3JW137pI3XvXwXT73QdawJyann3iOV04tBnQ4uyc68mP98uy0teuPTN97Vsf8G868CNt7/ng56a/8jfeOT3rDxqov/m8gLqQl0pOadPCE5bbqbN2S889c9kLf/+I1GlajXprjpB92lSe6ix+Tj7wWwlchK/4qQrfksGky4aOyzJt7HGhejP5+k13LVb8Y1ySpU/5XYBrbECuX9EF/fp0/o6z073ayPFu+EVt1vDjijYzvnuiP48H5qs2rGp80Y/c+aduUDzJatxwl5oFGAtI/w6E8qfUTnyTB5/XYFRc1eR5TT6jlg+jHp5S/ZTmaxpf9NK7J36BmidMag6NmSvSoDrb1GmNi6d18dd4uPvu6aw2PFeevqgN1KVJ6ypvfvjsAJ+nONSFor7e0D9eZD1M7CwQNb6lG/9O33ZJfOoTmnG6oDowOrmrr8We2v+G+uFQ5dfkuxeM7neEtYiUnfvuvjCdO3f79KwWUJ9/Tosz2TrQBuHsjcuydX26cv0u1SHtJGWSpT94bhCcFi/6rrIxl40zcvq6xirfnf+CO8+pf7ibPE1PaaPNOOHOsjrLTwyo5xXJshw7uMqHIVV25tr0zV/5wulxbVg+/NEn1A1M/9T7APOSuTLxY3WeTjg3tNDywlkLacBrU3zUg3Luvvtbna4zvuSn8rxixStld2nM3HGXNmmHV/07I8/w2Ob0VfWuNiSqE/dROfdSV9qPtrvkzwTcd9e908H5G9Nzl9R3n780XVb/M1aR4v136si48HmlMXtGeu45f2G6557bp9vk3FVtpJ566qLmiUuqF9cZbaQ03twOqp/bkzpK6xktOIkPr+lMPXc43XXv7Wrbc9OVZy9rA3xpunRN7aaxz9e9UukruvzxY3icG/QH84HHtBrvtuvaDGpzcI12U3verrkA+iW1B310Q/XmW3SYLxlXvL3FZdYfMlcb0JYsZK4fXp7u1AbjhfLl4OyN6clnr05PPqVz+iobOGQYC9e1eVe7MO6Yh9XnjCeD8UeruuxA7SwJ9RufzLnt2qHmtnPTfS+4QxvjPE3ka58fe+JZ/54IG2uxq63oG+Xpa41J2uyUNsA3VEd/eF5zNgt53sG/pjY9c/by9CK1/91a9F7WGPi8Nm1feE7t7Ccr6npZ5y41be1x7hOMAXd1+s5veLU2g89qof75jA/c14F2VUvqyDzDHHlZvmt+vvcObd41/rS5fPKpS9NTOrd0KkqWuY/rAbJsWXH/Np3rhz5HT13THK7z74rOpesaN+foM/pR/9d0jZJD/lySf+dFY/GuC2enB9RO/OrzodrisScuafOj+Z2vNdaY5JrLt0QxrpG9If3MQXxw/KonDL68VvWlGVVPXidlo0A/8Vsvd99+ON37gnt0bun8/dwVtdcV8en81znAvErHcW54PhlBln6h/Ui2Obewm+cQoblkSDg5iGytETy+F8JNX6Mty4PQQuxxo0vcfarKz99GZA4NCfUBc6maAQuNGtmmpiWWPqATHVAhavgb2KuQdRWWky/gX+lpGmbgo31ueYrDLz2i00cmk1a/sik89LUvtOL15gfbHjfRUci1MoD+1//cb/x3leTHiyowhYyBQcdjQ2KCJgVGmuNKU5GKx2CP9wXasOKcu0lzBSCcaIPwv/lPtUFQYqxkoRqloOyQHwaNfa3OMklQWTvBacyWCI/LA+/YBgKDYbSRizSCnWbAA5nJL4Rmu8r5T8cbLRocbEBv/PZ8okRk5iFqsCmAiSIXG8iWTMtSPtMYyOgpuGRORboJKaZKJbevPwImL0ls8HR9A78Vkyj55P2xSXjc6EMp9hn5pUuTZ2xlgu9mlVAmj8OB9DmZsTBojBxJkyilvhWU54J8/fR057kz0+/7Xd84fc1r750uXbo+/eW//rPTL/7K0xNfsSgWzbW6KJzmcsMdKk28vkChGcXSpU5EN0e+qsx2zaIyXwwU2wUutIqarDeF4uc1EN+B94XBnJK9Pp3VRZU7ZxcPn5i++ZtfMf3u3/Ytk9av0y8++Oj0V/+nn50uXtGpJhs8MaBJmWywj04bwj5/jAfUlsvYZuAZEGnDGjOiS44LjFWE6ESl5yEhDn/Di3ykPcOQNNc+T3/YEZ2JEhtue8sKKpq7cQBjKHdRCNSPGKArFwBi8kTYIHYf4AclPkdZ1pHWJVMzFTW6pnplMa4CnJRgTLHQzNzoplHInR0MNL1itHqNU/raOhzpAB81g0fpzNnQ/S8aU2XyIO3PYqmVO6QPSpQP4No3LoSaUamfhqISEBk/qh+CTS2LOWIDmgrxzeccsi4IE+fb4k4VsetKWS5bjFakGPPUCV0s8q/JdzbEMMPBtymRsrAi1PLEEHVcwH2nT6W8HsLdc/SwaLqhRmotaRk2q7SzL3gi2ALtxtjBGxhdFZhVrgjpcAowuM40Ej6xtIQHdh/1T11Ci0IF6WThxeePyHPOMkYYdw6DfrcDapSNfcRFkzxP1TJW8bePUTaNpjvP+FPkkhzpB88J+neahNtHNSFuchytfo7xJXKeP02nAH20oYLPOcYepamnhUsn7E7TsIXwuldpTzOhn7w4Pbg9EE3zK67S4XkGBnyRikg1KMFIonZkfF5JN03ujRJjwX6pmLb3qKMdU6/y2fIiQEMTv2lBv3mTHU7rJGlXINgWmbRLjYXud/QR6AbLNFmqBFxPxWkl6ZGRkgtTalY+2xaPIXEGPs4BjSvqTXPWuRcF1LG8l1w6xWqCkVdwNv0YTq4dyOeMJXATx6ULOw2QW7JuJlqPkyMjNJUUSXFaoWHOI20NUJueEbSV/BM959QWzwr2W60iRo8VG5Me6IxJ1TUfDFbdRWJDAHJ3nbkm9oBvMCJeBHxd5K06PWcSY544/sLuuNkwyf4J6KmEGKsXDZfpr8kZpXgG5xQ9ZaXTFZ0H/PYJc+wsLz/RQVvELu3pEsfX+BDhgFt+g/Af/V9+5O2KFx1UoAGKnsZIIwTJE3sRInom9ZJrg0IH/qD5qwfFUzVLSY/Bss/UJspnUdcu6pGeweCMMAPVzKaPMGmmj+UxlrqFhTQx9ZlFhJSRCE8wysvHZj46Ss9iRLbw/GAzlqdtYy8gUXpnolA+lGzDwF516f0aJE8ZodvyJCVErNFtgPwIxkBSpbtlez2qnMUVd6W10Ln7/Jnp9/7Ot01f9dr7pkuXr0//j//xHdN7PvqU70ieunZqOuQOmi5E3FFjEvbaaLaNzrJSaCe9x2bv26JD4C9iTII66uBeU5qLPgv9l911avr2b/iq6aFPf3T6pm943fT1b30ZxdNPv/uR6W/+w3fmaYbgizix0xyteI5S0sqG4kbuiKNz2mO7K5nR+4lSngioT5iYB96aKD1hzOOxG6z+cTspHb8D0+xLk1DaupsMx7l/pTr7NfztQH5eAKNKjOUTsi4jyG9zNd5oh2cgAY9BnfeKyjYMUBMaTaAt0vdrlO5Wv1huYFxjlIv8eP7CzyGBWlT7UAfaxaoMdJBBDwKKGi/+x+30Egtg7FmPLkpeWrR6ZXMVQPPmTiDmLj+LueilBk3GdUmaHPdjnRUTr1P420Ekn82drkJ8KwcLKLPEx6o3On1OOLeE6yKU79uQJEWtuLjm+rn9Seig/9AJ8SNp+rDm+bCauQgDsqin/VjYKu/rDbpSjpxpjVDtWfl5qEg1uuqOIGR4KHeao4siD6B3j8K14yJkomFMBOSLufd50cxVrKKl+YqQuFRRVu27jbE9CuPY7ej+FUa9KYup9RhwCzWdMKz1gIz/cnVtynQdoinpxrqBahP09PNncKLTbhpWkuQGdq/xS8QutdivA8y1q2isg5NdfqxLT9Ov8PT6j3yAfJHG/oK+29cN0PXvDUwThp8VGXlIflpgJ5kxNHuwSWrsbJBiVzTp6T7hJ3F0FBXM6caLZ+WfY5GdU5o86dJrWyJAN60pw8cFxsUmySYD0Mj86g2CaapVY5d2tQW0wa4SxPaldCj+63/uN31ZNwjjyPuyYWzYEcnHF9Ip7nnm1nzNFGXcGcwjJvgSaMqUVRr0vHP+p/HTARk06C4ZX6DaRTWyxKFhzwNTbuk4o3jmdF3lqsCBvP7bwCm/+kByH6ijexrAE2MMhvQbJ4V5uIvLAlb+pw7ld+T2hULy27w+CaW0664w2ui2wx96YvjwlTTHxFthWdbTRed9zsVXtGq2WIbyNcELkjlIl0J+eVL+KM3XDfIVhtxnFIft4Ci/IupHB7dxdx9eyNJtf9okBM0BvYrtb4VW51buD1LRbzrfim5fNXZLj9jM6zprUJ6VD9/2La+Zvv97Xz79B//Ot05f+8aXug35WMUvf/wRv0eb+g72cR/5pnP2gzLrL7rsWa7Zc6GE7UTaIALEtFdC6fO80fTSttZh5l34Duesdx6xc0iZUhshU6GSTQcRIeetShuP9nrxQaH8GRE9nCPiU3C67FBW55P1p445xxL8KgEqm405VN0tN9D5G/NzqPaLrQ6cCkElPq4BFS7ulPEhVwLju/tNaPWxlgTmSn6d9eC0xrr4+brXs5I9K9rZA4LSBD5srDICcyq8iZM/e8CH15EXDduneXWI9pZfijMnx8dc1OWHAuX2SCQ2IfRZ5NImrhkRwvBBgbQKc70W9HX7Sq+UxQf8Ch9p+n32Fz6XK/Z5mHpTJ37ErX+VM/wJKae/R/uxgS4VK5368u02bnfNSRKxvL820TqQox7htY4KOviu6BxqDqNu8Ch2OvIzTXG193hOV3D7Es0BQiF6wlRoba1j10M6vAmhV/sseKjXRnB9F6HaAL09RCdtvdveZSM+Xre8+0oxNNoj7Ta2n4Lo1e/oKJCuOsz1QM8Q6lxKXvwOpDU3tDL3f/G4Dq2+LT3Wr0LxjLw9kK92Tch1LCHlFZZ8hIKvP0eERX+MOlt+wWu18a3GCEg5PnXbRBUoL2z5WIDW+6nVc9CLROoz2LRfLpl1jKH4EifMdOIxFM8WjTEmn/KtmgnqJgelHOwbfB6PCWtIpcNsp/FVnrn1QKHmEFXVY4sfJgTmUX3yy83UWnRdq2ILnvB9OYFPX1bUYBoH1TLfG3IsnxtAveIJoJXTOHXByjjhDhcX9yqnQ2lsFwrVkAQWAPCFdwz+RVKVwwPvzKOcg/P9pC6dY77rK/7kQdHxOyT4R70t5mRtJ4VjVdw6TE/957KmKyF8pFPP+LUdmq0W1GRDSBt2faUzGNNg5Is/Yz4n/pa+8mNZnvxcTy6w1Nv8CfGv2aKslc+0Siv2SQeNhb/yfmdDMd8iQy9f0WqTX+yNTBSVj5kRTFoG1zmhj4GhnOB2TJz04LMYekDZ9en8+TPTS176QvPytaAsMC5r7//O93xqet+HPiE++Yg5Yxx7sbccswk1IaWcPlZ68GfkDW3lZ+N1QJ/bEDkrnDHWh7HqDYZk5kV9Cxm/0RUVvR78EZvedKWhO29ipdhNK+P+amBBWjLUO/64ZNaxL8DTur7lAf4IpvX6MS5hgm8rRK7XhTHuhZzSafMeOk/4eho9xKljFj8sQIk5V3of+Tu82wI3C12+J/70dP7sGX9o9Pbz56c7LpxLUPpOxbcrXDh3djqvTQC8B1ok8wHss44PHPsVOPlQY4jgjYP4z1bMRsSbEWzHx/I/PZpxcJvKrKPpqlc9KJvrqQCpQtncCrkWKG3ZCpSl/g7KZzGnMo0X80tgDvDUJknxfKHfCfCOAf5WJuUiWZ/UJS963zC0TddMC1/6SjTqQay25HqGDDpoi9QveS+KHEgnpC1qbh3brp3nysy8ctJpdC94G98coI3jcF1ePOHzuLYfBHRTt14/t1ejV4g/lLUgYpcv2/16lHzx5RoBiJeb1iEM8lshdUwIrev3GK1gWtNf/sp8ZJquIRTfWMe0AzrGtkuI7jF0OcK6rWKj5+cw6pDi+W9M8zfa1gH+kUZYz19bPD2kLDw9+JMgalvGOuOemwyEGv9ij32CKm15hbl/+RdfXsElAMVa4/E6bV/rtQCvYnhybRhkCHN/N/45NH9tO4HzzgFf7ENCb+uBJh3zmGn1qDomiN70KTunx5B2UDuRF1PdlGFe1bQgGpsD5jPsxBZzs+cLj380f3kh9/YGrFfMXEggfVOvGP2+P/0j/pByQKe0pOA75+5U4nTpnGk5XxAUSgfsDATfocpY6WUKpqvcupWugbC2Dc0DyhkuaCms8WUZG0ver5pUBrRk6cBuYVY72AP+UK5g/4j9eBmm+FKvSQRd2NT5UDzItDqwQpr53QItDZVLZcsrcr1ghdRE4AHma6yRg1+khV/QmuBe4FdLrrCWnbPziU0/0Ru2rr8BZESuOrjXKk+x4vK16pzTUxOLha9N53RSff3bXjW9+AW3+2v9fuY9H58ee5IfL5OsuuNQExNzk19LsvJl/bv/siDysp6hjXUckgZZyomtV2k+6PfKB26fvvatr5zuu+8O+XVtevhTT0zve/Ch6YmL8vwUHwylRuhvNlwvLNqq06Db620RdEegj21lWOcGRKxeQPco43rgf4vjTehL28GaTpocMWW8mmE1o71Zp4+uNbyli9Ge12/QAw9cKY+WoGxB7B6EDoq/yuyT/qgbkn7HX+OBMzbnbcAkXTo6lJcydAKGETpyvjbdECkzT/gK8DLnneNOvhbs4PDwmh9Je46wKHV0EV6Ssy788eJTsYMubKa3gOe8P29dDqpT0xsd8a/6gkfg9RpMXZQclDcfJ40uXvBc1QnldiSoDH42HbyCdfUKv/7QdZOu+Y6LZauUZas9S5cICoob28jTQeHMMgM+aFzUo4+FCCFq8Z/+dDtEZMbaRizId/PC7dFoKhB5YdsGiJykkHq3Nm72yaOPPkl/SA8q4a3xgpJuZgWXGt3foX1sTLGCKcQqc7vuVzpAAmKT10mDJlYqWrbpbDwzqAc2i2uE2s/skRnbO+SWl96ldOUyjhaIoJMdnT/pKlfa/4lne8B1AWmr3mZbqJGzLA+7tK/dEdb6Mh5WjKKta74PWzaWEAPD9QjYn7UPRvOCw6INqEP8Rpbgc1kqkm+SjcdhliSlgoax7iXrPYLzoZVvXjAzx2kxzXnNlywAy+lPRVGNHJEaN9couOCDrj6dvYGWwvKx+mP0K3nxYhPNSqPXsP6WbljmAJToQxevFvHHvFFzIvWCh42QvJb+XF8oI2Yz5bQC88Vf+bO/4db+DMLv/zM/uvMZhEWj64+LpSeQTg5Ez06r5Jc6zM5BZajkglPzUNlYdxroNHgUlM1FQ4kmR4e5oGGtz/YbDVR6pO1DeGKv9DgM9kbbIDKjzZId+EgfP1McCwZm+YQbnEwjGKQznqc5t6OCNSU5IC3hMLR3YU6rrpT7b4PPvnE26/xg9PNrorTRGcW8E81XXvKNEXzvySkuzlLBF+ec1snJN36QxolN20LSMIFOL19A0r0MzKWQlWHZdur6afklbWe4S3JtOrzGN72oH7TI4t3/td3obWMg5Bkjb0f3Cax5XLolNmCo1gz8yOSbQqKx/oXY6/TR7/KF2LKzju7QrL+RyKOB7CgPGL+JO2Z7IjYVC8yy0lu2RBR71+IpynxdQ20QmKzjk6A8dES5kHC6eBEIn+VFsFr01/iJ7SQy713QBuHc+Xw9LN+4c/XaoW1du8bFo+kgajcekOGPO+R51UgLdAUpjh/4JMw3UbwgVWjpXquoJn8oWyxegV93kj7/MjAXLv0hTwWJL1++YvvMD9fkLzb4Gk9w6RLfFAQ/7qSetg1BcFXwv5W5t/Q/t8kAaN7AVL7FNf2ljxq96Zw3NgrQ4ah+m4PFSlvKSxdwP0JTOmVK4J9C5+vyoOglV5siMOb5zYMaH970smBI03SVqiBaoqmw9BfMbeh8lbe5ogWrgI9G2wQMauOa6xXRt4WMpHa+Co568SZi2yn9y58mW1j6uwR2Ur5EbbSDyI58a5G1nu7/rv4qs797MLMMKD2z7v3iM/Z2Q6OPbb8Feb/j5rqe+2zMfmJj9n1OxjIEV4QApesG6CCcdlEvMx1+/pWefRCLvyxg4AXmEQ22nKkQM87IV+y7/r75oWLPIeH1nXam3ibKOLWMArFDiozRetqLED+da/6NbemSTHvSlznFGDtaScpGdB05D8hDyfluEZ9v6cvw4m/BpKbSsgr/zZ/+/lt/g1CVrLgqZ7jzoXEIyWh0JBh0kSVEvtKBLhgiMdispnQXyr6PZHv5esAASruO9EhdyI7Col4bqLLe6ZwMXXfsVgqE72idFZNY1+T54mg93f/YHfMzxtmIpNyb+RSRXMrhf9fl41DvsQ3MA0OLADR4FnwkzQtd08pt2ijYL05B5ZXm5ESWvYM/5K7uPkOdJOuvwVOMCmsddHc70dc4BkRv6tPLSQVKQZINNgDTjfziqpYJoskZybFAYLkAyo/SY3mFuBFalQD3i3lGfug+Ol2otityfI6OEUUfAa3fRUmY+Zp8VLvF5zLfuXUK26ljFER+VtkSs86s4uzbOMScb/a4SMwQDdlx+Vupxi70sqArdkrFa1uYQC93ycmP3y7hcpXp0pHH6woAHr7Wjm+tKH2Ms9St2oZ+0yR6cHq649zZ6dy5c14sIstdf74Fix+FIu/Xt5Br7sdKHkPntaG848o4oMw/VIcN/VN3pBEd57byneB6sTlo+rl41ePuNLGVVJfYP8Bcfnh4dbp6VdtvniCI99Klyw4Y57cIkIPf9VBcbWRbaQbbd7b5gs/KuNgZ8oKrZKJgpsgiR325gPMkhvrTXynPpoDNVtq3LVasq+z1AGxiLqPe0GM4i93wFUoOjHo4Wh5ZxSpp+qCpXZpv7hcPlGYDQQSSnQHZT7iafkk6DjpzKx5iJZwunopFZF5ynZRscej8M+aiZFEmkIeS3FguWpOpuJtLwtQSFGa+hlFX0Nq02Zz1CRbVYb0JQcfoh+uSgibUUDqTxBIpp0cfzTSLjgXIRYOPy6LBVCXQ3X0Di/oOyS2Mfq11uJ7E5ullayw3W/ux8EuYn4YqeIE+2lRMaZ2HtCoU+6j5hLK6OTH6Df/sjhLeEDTddR1hDlLUNghm9J9fb/P4hVNpH5tOBGwN2dBB+dlYlVZChPKpYkSSzA0h66ReXVUgHnwZYQtRY/gayHmrNGXMJ+UT9pIsnwN4ydlfhb/8p379vz5PEHY6RCETUSOm6xs9HUCRP1iqTrDHgstdAohpZDYJNDMXtXY3z3ytpt6ZYSG00l0+ZZFSOiPT7XRdYEyvcVRZtAJ0jrojV/6bUP7DZiQ/tiEoWrfbLrQNnX401nxlZ6m7o7fbPv3dz1FXj7scWdQQJ+1L58y/hWUZusrP6GVy8fdye4iqr7UA53zx0yrltdRSnjcmD5O7xt166ZDa09d14kueDYIVNVPW73/9tXozXY2A7seE/MvH8rPzE3pfcmcZdm9UxMI7hx4H+GmejNhMHtEBojd69L+DsjejXYRB2a604ewGfQZedx0F+Gfqsil24KakzkrThoW1LetsfoAkk0cH/JahoLF1Gv+NKHghY5tDO1EMbSas0NrKPsDDf1NZMu4LldcGYd7kKw0LMxmL3nMHZ6fzZw+cPtRi+OKVy/4V3EPrST3ZSOSrC5G/7g+mnTvL71sgJ/0aI/WEEz5eN7p8+fJ01V/VilBqTC25u8/nCPhxJd5lzYU145lXjgCL/MINle9th6q/tSdCD/pU4GKIedqaMeq8Cq5pE3Oo4EGhul+9emV6+tln7fuB2oR6Uc4GATV8FgI/WKjjM/XlKR/lXjjrgHZ44E+wA0L5MkB8eZeYDVo+a+EnH60Nqs74QN/5SYn0ePMjZZTXIp108QPnFfvrCWfoPOWcxZdGGeW6PDHXKmjksJUS2i+vHdCT2ZzRHq6tByD6zLqB3gC1Qeg2e1lIyfdyodFD0kF1qXMwMQXQ+c94qnKw0/5RKPpyUhjboVJWOqBYFv6tUD7BM/pRgJ4/xlLKR97SXXPSFjodO+STg77QNYhDiu5OJFW5mF2W78M+v4yxyDpHlL9hGn3tzKnDiLz3H6Qele7Gqr0SyHBuZrwxLvzGh84xaOZhfmnnyZy3f90nxr2vec1gLexRzyHzAfMkMfOPU9IFr/SgS3+l0/MTci0dOdJo776MKNv0JWXOhmSkHM8DpOvp2lqX82JcUjtmW47b9Z78Sr8p6GlzFjBdNGQJf+lPfd8tvkH4s/80P5SGJqsrtMqPJJV7ATfQ6QMGSsTT0dXAc0faLWvM3ReI7ayFZmHLKoro7EkudvB5iUaC/wXiT+OzQXwsDSNyopT28rOAihUpEG1+3Jb/6C8TC5nKjPZz0iVVth3NiC+bCveg+mw/qn7Ey/aR9EK4tX2jNU4ISTfWWQYdVbYHsPaNBP3fWgBRYpL+4LnKTGObCT98/JESJxtR2dMywiOAZudH1fABfVmUwwdJtBpXbVL0LGVOeFPGmKqqtCjyxDpkM9ogfdn84g2+UO/enwiSjsTSDuj9uqSZPOvYRvVVZHsfHod1H1dPlZdlN4va8CGTepHuPEtAix9bvpQe2BwPLMmXPwMaWVGzq9gMLWNASD5qS0/XNHIHWsjaz0zwBNePtEr54Nk5LUrv0CKfDwWfPeCHom5MT198bnrmuUv+Dmz4kPFnBaQn+ni96JSfAFxgg8DFUcb9C8C+UNzmz6hcunxluuofHiufE1gEn9OGhCcP/sAmd9OwoTLfgZOOutByd9UXOVeuatjamBQK23in3H2CrRTYHvycNyBy9DHjT+3AD8RBF43fnbhy5ep0kVeNtGA4Q3to8cumiR+q40mD50AWxFKMr164awGPHAt4dOav+eSK04L8IaOs6kcaXn/o78yB68wGzR++lt4aX+j3BkQxr295oyMl2Ha9XM7vp8Q29uyDAk8ifWFX8LjEpo+B86pKyhMX3bFl03amkdffIYMCgnymbfyERb5Yn3XId+TkU/phwJwvK0mV7dggHvWtoDIdFHAEldE5mnJ7i2BSlUcjCZcfhbK6YT1QAZ6ytJtd3KNynyW3ry1kPM4Y9NnPZsB92Mp6XalnSwJfCwYFhZYsivUos90O8sYqSiixvZx9CaWnAYnRdqXBzGSgZ/Qbtc4zHpesDWJAncpyvQuQqXZBLtVnwZ5zCSGunbantOcW8XOOVV3YnDNWfa4oz/rsUBtf5inmM/eTgs8x9NX5iTOlw85TlmtlXV9NFjhbrVwo+vzEQXo8L0ArgT0on83s5Jhf9U/T5aPTjTcUI/NIx6xfcL0VU0+v+4SaR2ddnOdMIs0WqPPO0vr/i//nX3drbxD+wH/RXzHaQgagfWntMHYEnasGSdYN7h0ojdt4gnI5A7AedQfilwK4PUCaWHk0Dxp4pJO7X0zAYGmjo9MzAJKvIFVN51p+3Q6Vg49Qd5VC45RrEOPSBpKRXus0H//mX5YF0Cj74hEbwbrOo1tVxnHkI732P0DH6CN8LTmgZLMkAMi08aQyen30sbBlc4tvH+ZNgmRmKZGgZlKgbrFTN2UciUZ8EluM+eJr5maM/nddGYtg1H+crbF8uy9OjvHiEmTCd0p2kl7aWNrnuPQnclv1DZ6P/7zyYrmlKgPS3Ge2TYqJWommnpGVi1QC7HWnFxnOY77l5+7bb5/u1CL/3JnbskEQx9PPXZyefOaif22aCwJ6eGLAhdTfWMGFzRfgbBL8NXfy9+Ag7/2j+6pWkWwSrupCG/c4MtaV1OHc2XNecPPNMFJjG75QEuwzIvLVMdT4vQU020YDXFvtXPKlhfxMYy4jr7/LV7XY16JfLeunCdB4DYo7/LXgFsk2eJUKXjYIvK7kxTz6mn1Y4x91Uz1ZPKj93C/K8/SGz2KQp+3YJMDjTYRobPJZhLMp4ZpRixirl8/k+4eHc/3Ev3xgPHUD1AXktbkaB+i3NuuLZmLxiV43CaJVAdtKzE9KJEQ6mxP4oKKXY/ipAzz2t9lZA/5myjKg60oejGngJ2/Eg9IxDcjPtPbEf0TysXUzKF9Gn9a6C/y2zQj4tuQLRdunr5DizuOpy3Xp2J3vCpErE4yFsof95oHSTphPuWQG9PYjdH4w+r+uCzagjfW3fuXT98AVMpD2GWM1GiyW53yCljGGnNeq4mBhzyuQ2PAPLRKrnJjZpGkLUASk6wrnss4dNvuci5T4fBRPnhRGByLMU7iPpmjIk8VTmiezYQCaP2eO5XngOU8hvnEzJxuLgDao9BJ9fNA+1VYF8msavF1XpaMn9iu/LENTjQVoLSH08oR9gO8v/slbfIPwv/8vs0GoxmGwNdumEapBgp6mzB095IvfAVpK5lQ2CN0G0PlpWJaEZDm3yXeM/EVX3MhLHwH5DOICYrt8+7GwLjncRjwqWj2TvDmgwwcJeqW5VEDOesvXRTtArpPtaERHO0hgIVIZFdWJWe1dfZhspcnQr9DgaQkb6ONnBCSoTDJuqxIWZulOWugY06Ns923XXtefMrKmNFY/6iwxJRi3mQbDR5+UhrJZdha+cUA3BpQpmcLa9zEGSVa+eLsMGPnXqDaodEB+t11GW+uyNSgfdRfIlui6rGTAls9ZuHXbFY/YsecDRklk3HYO1bG1FXLxl5xiU5PyxUrjzmMbHhaRKvPFVIEF/gvvudtfLXpWLCz8ufnw9HOXpieefkYbBOZq6HwfPx9Q5wPAbBCyiPVX3ymfu+AETbVyAO9YNObDw7o44wf2pYsFKX74+7VPH6gsfnritpuMyeFcIpbgos2GJCC71aYjasMMqq3tT6WxoT9y3D2EzhzN3XnSfoLCB82Uduvr4sxceMjde16nunJlunyZTcJVP4WpBS5Ar31UiJ70SRYx2iQpj/98WNv9pUCegG37wl169KoD814wmlsZgQLF/NG3+EEoX+HDJbYv+XVz2MsreFxsvgo1brnWoBc+5LxRofKNTj8DSACe8DaCUP1T8VhW9goknSOmzNSOtKYwyBRKv6Fk2tFJ+5ry2KuyYE4s0MuXiM8tM8hu86fdsOucmKq+Y70NZavGi7rsQeepunS9W+JbOsuHlFUoTQNmX/frHtulbI286bvS09vfMhyUt46QnUaGOcHrLCYJg8V45iLgTTJyEiTAx2er8ME3NGyIwvjlAAXmlmecXz28Ol2+yuewtC5VmRft0gPq5kAka7MZ2cxZyonVeeSUZ66ztGiU44f/Wj68aCEkHcgvUwEx+QCXAXWsdC9vPqJ8wDo/ospKzm3SUNMmNFNF6G8XKE3U2YPBFHJ/4f/0vbf6BqFeMUKVrA4NFFo12pqe2A4kGzrpzjrrC6dqrLwfy8x6xdPkpcDrZSvQf9kBo1+oSm4WVMgJYjTZhcyAffRZptmtuzQAOqdHkZxvjhcXMaLhCbX7QQs0P13SyklZT/LhaxyN1NyZ0e8yBLFBKvSyWVorXYoot5VGLz7TGw+UOdlQ/gTL8i5XadoHnpqgkO8KnBR9qbPrIV7y9/Roax9PIB3UTOx56lQ+U8/QyLLZ8UJA8qWBBQL53KmAx4KOrbXmCWEevw2wjq5Yr3VVPrTkS5g4Ql0WuZac+eLDLmBMe1c5NrZA+VhW/Gv6FlLcebhQgbXc6AOh8iDpXrdNm0Ur33xEqvvZbThKLBr9ycWTx+xegKsPvbBUzB1p7nYzZ9175x3TvXfdMZ33xZS5aZqevnhxevKpZ6bL4uNCx8K/vh3Ir8CIB1kWutjg7jofNoa36jq/3tI20fbSviqvlSR+s+GAxPBiRKGzX0Aj1eWIelztVbQ11tTGTovbBRhCa5kmAa0emdt/FsPK+2PU8tP14xJj+Syi2SBc1AbhChsE7j5C8119W3O7eIGDJG3mO4zZcPB6Uf+dgSxoCMiM8AexBZ4k1AbB5yd/9tMpX0FZsB9qc8CmxY66veSveA6va0PTTtzaILCB48/aWp0Ar18B2JJKG7FBuOZXs5pN2242YMAfErC3eOw7gEwV238LUE6ZU00PuqOkaWgB2fgZNPlWZkWC513+Gxl9lS7sG0PGmlfBluxXZWRVBVRhW1UR4yP51HfMt6Role5tFkLn6QgLB3wY9eVudpkgom3qnXRjLlNidn4oF1otBXSlzyy4ZBN6G4yOkoJOXRzbVsqA6SSKrDzinHsmqx7w+PxRzLnCmYEM9UOnZTknoj3m1RbhYY5CvsE+2KJl4U0dw8FrfDz1ZIzX5xI4Z+e5zbw6V8SDX8jP/vGNRZTq4NcxZZf5A/gc04nk+Q0fkGmx8/BIl/tMyDhNOnZiF28LJhmhN/ZNlK4tVHsYSkZvlOe6rjT/DmqB2bAKZ986ypSpKvvzf+IW3yD8wf9q+TWn6RxTnAfLRkinOqWEHeiss55RXw10wLjLCUC+NXgpLIzm9iDDNTrQ1TUwMEun4kEXHQ4Zk72eBenwiEBvg/0MkqK8BgW+L1iMOUuZorIH3AYlS57AiWRFcCzRffRhhlWU82RKbdOaovgXJOFWokwM9qVdqDgUb/qp8StZC+Sidb7isYZN2H/FtYgspP1U7zm91FPpsjUibbK0WTrAmDbkJxQmsSBxjVmi8cKBPPy+S+hUysqmY5vwweiplONCv9NAuiVOiNQxcr2+FfYBIzFUvlZb9DxpJ3ewljkpRjnSa5vb6DbW9qKDVNHRQ7pisEe3ipGnP1nY1zcUcZHEjr9hSAvIi5cvawF4bbrj/Lnpvrvv8oeNGQJ0+TOXLmmD8LT5zmgBm18tzkaDCyU3DRjO9Y7uvHHAuP7nuY16+DM25Jtf/lNaJF8sMaqYNGdI2kz0REZKqmwX29Ql4Ck/QDV5aCqdi0KhnBRtRtp1M51M1UJXL41x7jpevHhZC/LceaT+h4d8LiC66rMbZyTijQBtqTz9wita9FN9e5PbSHzznIM9ouZLbdqzKA+t8oCIDSDf0HSFnznHc9HwCVn8w+da/KgDmk02RPCx+M9mBDnrJ21K6mxdCrUJCj0bjMZo2djOeeycEwTkoTT/k1wA+aobKNmWbSBDaAZWiAyxI8dLfST839BTQfd9USQVzWuRWTg24o58ULbKNujp3bI1yoe175WvzeTsq5D0qBNCxlYwMAvWJdLoBrSRK7JFqfUMfRQKeScbwSobO2Wk6zwCoSlESH8Zg6kXofTnM0/UM6/jtWsZgmXc/O0cIse1B742vvONQZRQJp2It3klG21LeXN/VeOfV/ygcy7MTyrQ3XS4DDmbR1raNJfxuiUs+SB0xmumuPgF0l+xaDrlpFu+GBO1TEPaplDpQWAsFsrfRD1datLquzxlhxs8uUmccznkioNsIjg0mcZT6Vt+g/CH/+sfe/vY8KSrYUdACx+dmoELrQ9KLpzsHHGhAxG+Nz71ySnipZPp5MCuvSrrvjT5WUZQUeNyxceypW4FR6FRNG5aAtWjNghN1JFZSClhufCYKkZ4U6scDfhasqPkliWzD2V04RNYDkhgm3v4TFeCvzVmCRKE2WRKqE/XWww5icGSz0ljpG+hLv5dZ0Bq2U+xF+zWOwhft+moYS2gfA1HioZifBrR641O2VZ29k2ZkT0jHpnGo0SLDNK7G4Tl2B3tBZT1Oo9tWm03iG8i52XLrDDqA2Q7zUfl01ijn7vYKouelCUd1UUPQsPHpQ6yzRVjWdx1Jg0vF6L26ohooxXqxOLdd/YPTk/nuOvWFuIsCFk4Xrx02Re/cyq/7668ZgQPi9qLV65OX3jmad8lPtMWsDQLF2XscIFjiuOiSaiLMGd/+qoGnGCzHFpe7ma+zLypwyxLjCQxY49iw2OvMrugZCxdNa0xqGqJMLn1dMAD55WZxUUi78X4Sqm5deBuPRsEnshc4glCeyXJr/1wl11xnfv5BVI2A2o3tVGeHGQDlzbt7eY2KSMGurIwsY8Ou3m8ZOFOwCfmamjw+bMMOiepD+UeP+hvdnhi4CcMbeHjflDCeThav5IzvenqjdraDxICDdBSH/iyOSgRymaYmILoSVnkY3vBfwx6+0Um9hUP34SzRMoL5NJ6JIayUVzkZDku5QuM6kU1V3W4mTqBGhuRa+fRrIM47Z10+Ms3J4W1SUvNalLIlDGcMNJQ6QaXVz8Rqo8zbgqxaWZFHnHO4/c85hkUyueKUbKKSarM54znMJGk2+cMr/wJLGlI4V9mEMal1jbkan6xaPgZt+av8Sz9VNPnhnTX+PQm4FDrNvuJv/0cxS2fX6Qlgz54OMczv7V5DlmMC0SU2B9JZmyRD93/Djocgd62iavNQZXt07FLL13LsrH/wDLbznE6SyJVNNoe5f/cH/+eW32D8M+0QVBqA7TZ4oInn9aN18Zt0hpANNC6I8bFEhMsg5BRuNYFjvIFlAxR2WFAOyUa5etOMsSwR/WMtn8wkJ/nhxnobUniwUbsZdiDpflR0aJgrlenQ9gxbOytm5GB65T50L2tJ+g6SmfxJ++k0OkjRtooO6cHES+uRNvSA79Dy4+A3oFsdHc6tNIJLbrGxQZnBL2CSILKmz9B5Ebf7E/LqiSnplA8NekB87b0GuVni/YifGsmfGxJo9d72QaFNf/SbsqWMmOdg2W+y49ya7u72Ke3yLu+b2OsLxjz3HUGeYyd/gs9C1Be+7ngbws6mM748Tff1KMZWhsAXj9hM8AvGt9zxx3aIJz3BY6FLa/JsIHgTlrudmOwxnCb4zSm/KNnGiRld0Tl1zEwv/58AWVsUiS/ckHtPHk9SXwYX2Cd9wgdsC4XRarcdlXUDFV7bvVHtLJBaIvwkAXokT9sH1JmYcEHlq/w7r/ajzwLcoS4frCg4ZuQ8pmDvPKVpwksOrq+EXUtKdiHRQitNjBOc3WBLpq/9UgdXndD4yebmnyY2l9N2PTzSphfTbrGtzHlMwpluxZN7hPaw0fRq13ICI4ViKGHlnicj6Dx0e+OjfpbCed4yxvdFlgUHYHehrRFSwpFx5+xnWeIzhaqMPLjL1naYlNWKD6MVjvsRZVL13G8a3u1QO5APjrg3effiDaDOE0vO8b1o10ZfCU+2o660zqBz3WJzGNcA4w4n62sfuZAH4SPZ5T8Y/M2TX3zmGqyvlGhMsq9QRBtfG2vQJ/xjw/mRUZ05j7WafMmQX/okbB5gf1mVCib84TzIe3EBoYnCJzOcCHSb56ghhhfXQ3zAPIkHTvfEg1jvto7cdIpH2WW8iOWuruOAuVlY8SaRH72pQiVXuG/+j/c4huEP/Tn8opRYaeDMNFI1Sgjjx3QCIE2hu2GZkBlAGYC3OU5KSIbW3ZC+bJbZYC0iylLm+6FJxv0CdaT5IzobeDERPPM7yg9t7DvaMaov7832UDRYLT0IBI9XW/pAeVX4qR7MYnQQPGO8vvSI0qusI8PuMzFuVtRE8VYnzCM/bWEabNMR9cDjylNX+fr9qF1eslpGtPRDEJ4qj6z7lbs0cOpKRTPLCleaEyqR2FdhwAt23UHI73sFtb54l3TQfm4hZFOerTZ0/Bs+3gU1rpHjHaOwz7evJaSct/h4uKkuO7qsyC9cPbsdOE83zRkxmwQruYbbuiz29Svd1w4N50/e8YyWOIx+xVd/PJ43WLyP61AyEU96XmQiNBSq3pXgEagLySvVDYEYchFldD6SgHVprn6pArb7VFAftlmsrMzpwgiJcVxyV8s8NYCogCNchbmLCDmV3L0xyaBzVVpZKFOff05Dm0G/A41fSUb2RzkcxhW6ER8pw5ps2CsU+xXiGjlr9/IJgD4h9XaAsdPDZwnzhMGwG9MOJZdNjb+ula/OtSfLntDgA34pO6avw0ImwnwYhvfQe6FtbTpGTPKKXSdbtdWvobnJxWN5d2G2kLH4+Yc0NtQvL5Gk+ZQ6REDr0COfsJu6Sl/1n1T6P4Sx89h6M0Y64X8qHcsA+v8aA9w5tWT/1VR8i5aFawwdJmj+bJMm+kPF2a7oq19Mkzab6e+qRGO2iCg06Glu5uxgUlvpn3OkOcY2/MrvgqMF+avkqu3I2oTUb4jEdepV8aQN9jUUYQay54bZZOnZzjBOLAO64Zfm24dzS8yrnDD5AB7LY+8r/si4QX2yg/aVBZNzA0CYMdmnsKYr3ZPTGh+zSC9lB+x5C0d2yhbhZ6Pjspu8Y12/os/9t239gbhj/z5H1tsEMYKu6JtIOIOQwNUAxB7MIieC2c6rHSYn/JGYzAxgTK4XN74GIJHYd3oo49I+4juBZ18SzT4nTKfSGTwrvyIlpoQTeNQJgfbkRMpbDOQs2jjnYsXitZYKcE/eEtH86VstqR5xvYoFH+bFywDrXhnfRsY9bkdlF3zL/S0ImizZFfReO3B7G98cWkL6Gr6hKbetDUgRVRHMfivLUBIQ6aciSniooov848Ppqff8IUYJFG2AXKe+EhHq+nAKYmUz0YZPwIL/gEzfbvYqLYjVB9UvJA/wofeH84kbtjRNWNX6fz+9gqlA/bZR7GOGkqSPO07Y2139I+ylX/op1+5ABHzK7wsPuHK+7q3+XMBPEHwj6DpfPBiUbjqi2Drfx3OH1CeuQsFeU8dztjyYtF/yfuCln+xcEyJ89JhijOJ0TsGwOkJZ2w2vdBauRIw2IW6e3dTaO00j5dkjXEMGS4uhrRLEze8CFCMHCliz+EsLJymPeWnGpm79vzIXD7YeNqLcRYb9EU2BCx2mF1ANnbYdB4/0JekDqH76DqohF8yJxbM69DTOOZFD37KR2jOE+RvQjYALkORdDOkeWWCJyBsDt3nzSR3+63bNhXw0I6lrfjgtO2bIzxhiH1QfeinFk5kzPhD4MP5ZJpkPDYauXSMyJykeW+jrMPakhS7ddp8aDUGSkfV16qB0rCPJvq4aYzlpEDZwh8lc46XTFA83S56nMTDJAbw6stIX/htUf2V2VlP6w8XwMHSKFhbQM9yLhIPeptS21OSMfTFAq8wVXXARKU9RpI0jTrYc58z1DF5/DWrAh4h4g0Hf4qx0XngTxzrOrZDtb/rRbEGx3Is5nwBtdhn4+ENtgV6m2CbN55yc0Y50Rlr882U1sCuV/PF9Wt5SPE5ZVtImSA+OMr/Ws+V1rV4kzIWRSrYuUG7RrNhvcQtDyo50gLy3ep//kf/NdkgzB2wBrfZjgDTPYOCR8aABqvgiVo0vj+8asOgqkbNEbIKFmfpEvDjX8kVus/IY20/rwH7BtlArpItzKAAWyLaV2Gt3/mwCNin3Rj8qvvchEuZEeV3JrWmZVEP7JLGSOi9/g1zlrKWWvlZGOmjnh2dDWv+OreSVoa80tWNpaf8JGz5XHpTlpM9ygLoR8mtyDt8orR4G2s9ZEtHymR/R+c2uq7j+cMLX2T85f8Dcuas0ETKzhqjXcbpWse+CXFZ3yVGWvj6wuQoG/B2c+VX5+2nO4mljuOAfVxh4XnuzEG+T3/+Fo02H+midv7cOX/I2C0rGTY3WIr79eShfbhPgVLmp7ynK23IhHm2ib/VXgHp8PkuXiuKH8RJz4Ey/3WkzCmni+bYXm0DjuaeYa0m2qMQhbJWdVlARWtqFsg5XxNyN7HaxoDOAoJ/9NpfFhX5Csaw5BpQ9faGbiirtHXZxeW1pq4taQv50+YHzJUt4IWKA76nD+N36oIPobOYJ5BGRWI+kF6vSNUGodrFVXQgRzWHdokKqI03unMZXsrMdRVSn4AFV/G5Hg2do6P4aCy13g7PaE+5FoLR5ly+YWTkm+0Bksfwj1jICsW3phe29MA78q95kqd8v86UdLk51URKg5g5NtS53pHPHp4c+L30t4/trboC5kuKmDe43cGY8eZAeWTc49Ue0Ox9yjpa+QC3Q2vLusau29YKm2yViVuh1UP/pBmjfHmpZZs8fnCeitG+s9rDCnIVCtGV88uvaIrmc1yquHbQzGjtv6WwhC3i2/Wue1mPo1G+UJf6lrkRlJZleGyQSI7VT3qM9o6z/Wf/k1t8g/Cf/IW2QUAV2nZgPxagUaqh6Vy/e9YmQCZXyglMzECljlMrN7uROHo2+spF1QGcHvs6wxooM79JxjZ3UHXo+pseAcpC1oVN+RFKPbitL5p6OnlkbZMEZa0NFzrdECMheqq9rWucrJzclen8kV9jqTOo/FZZ6Sg646U43LsqrvrDCd9ah5mQa+TRrdFm2QJru2Ck7Zho2NL1fIA8Z2bUlbG1zt1Jarvu4Ob8ujn/o3tfm9wsnk/bVTvljAdbzkRvhvGy7ZAfzS7bPYCfCwifMzh/9tx07uxZ36GGy0Fl3iCczddo+uLT5PzYG6Uievy0P4A/XlB6oRf+dRtYBvkdwNfLiHdevQzHnI5MAK3iSgNSSw/iF+hcwSgHwifaWsGIjeLSX/VncZ2vpyZdi2AYzJSk9JR9rgkpanxAybFuizJgMmdaQNYbBF1XLOOFDXEfL8QVdHAgnQ8a59W/fFVrvxaBmUfm2Bxc4YPW2iDwXnU2CPBKVsfU21kDX2xPsG2nep2QVa836QD6XA+DmLpp4+UnEEObrlD0suu8SaVrP2ZzjXfMO60w2u3+LTH6sESX3Y+lzGivsM9u0OosFN8yf3J9pku2JGrNsXsDaLz+wUTbJ/fFoeslXrS9/zh3EngSCqtfL1IC/ppTkev+tXptYGwn0skX7740OeXz3+booH+QOUT7IaaMbbijhXHtWEdsr/0zr0hwtbM6QYey5w3HEeDcXeut+o7Y2zYK3DoY4XZu6YUuJcniG+e2SStbla+2LvyZP/Jrb+0Nwh/9v/VXjKpy+xq1UHwEHt9ngyDzyvvui+DJ2X/id69noJhu9TqosAaENCbRMDZyEMa5C1u59StwUiUV33iUTGeOWqpepbvqUVjbPK4ddny0+S4zFyt2Ugd/taESyI721/k1ellOK6fb0521n86rOK3//LHWW4Duwdd8Ig2w5nBEHQqRbRlhKUP7JBWR3i5lkzj6tm3dLMq30Q+nRV5bWPqKbLUA6L6PaOoXsmXTSFfOqHoWSNGfa/pRiPrBRsNWXdegjLDw8QSA3RJHuDjqZOG2trFld5FX+dkzZ6ZzCjwl4EmCnwaIBy7SbBj8NafQRUWe4IsZXPlvcxOJ2O0XQZtRYPHWWJqOwlFPZGyr8cav0Gyz0Vs0Y9RdKB1YGvurOLdkRj6wzq+Rs7l4uj7kCPX1oLRLPnMAj4JEZu727TjOr3yK/SYDlGUs7yIngecW/qSHJ9NzHVvM0dcR9LbY2pxWmTov1x/S8ltqyZVF+EPP5014vcifPVGcb2LKuMxiX3/KR9ZeOUW+9OBfzyuYowM6PHUTLe1NdXgykycIhKJVegtzUY1bIfp7GekFlC+/DecTH2VrH+b+aK1yNAa7G4jvnWdMx7eljfJ35Cueqgrnf5B4fZqWLE3Y69/9WPpUuivfscVf6a43iA+dr/OTdlLgBkbGSZ4gcPM154HnkKazdJeOEX2Ud6z9GV0rf4sHlRn1Wp1qII82PC9qvFscJcgpaXloRtfnMrHVuC8wb6LWdSKe6U1Lkx1RZVWPsT6gJDbrv1FGauSEo2zOfgijvTqvQ+o8hbVP4D/7w991a28Q/thf/Oc7rxiRrsqG2sqKxWXi0Z+N+4LcNwjIOpgZINj1uwwbLR8sc2sgbas6kK5JwK6ohEHAgOM89iRtP2hVEUp4A3M9o26JosHSdMwDlcxap8ooRqfbUF0a/V15lVV6DfTuUktD9FNXZKNrKE0kzAnTlj5E/6YN87aMYIlZaRXEh1p0gTrB4Zgv3MJWPYs2YiwvpG67vEUj3pJb21yroPa0X6ULnUY6QEf+tm1tYfRr9H99kTKPime7x6kXG21b+kfd8brbqHpZ94JtzGxAxZHd07YcGjn2xb3Dtttvld9sQ4pW/FW//K0gwmlV9PzB2ens2bPTubP8hoHmn/ZkwJsDz0dKi9nv8EqGi1QuSJk2SRec0iEXQIV5k5B8ISLoaDLkTCyeUKu+dQGkFmXP9WrpLayLkAVYGNsPanQlP5Yt23nX1tp+tXeh8sTMo/5VZdpEaYLR+F3HhTnR9Q+pdFQokCwb4QysUVliygjut7bACC3yMJbK0UaFWtz71Shctlz6tMoJbH7yDUb8IjRf1do/o1BPTeRp7CjYE51HXL9KF23gPLbYUBZ/8xPj+F11yjUMeX6bIdd99ADKW/IIRD+q8S4mXMHQSYeY5ArYSHnQbTsSuvwa+F1k5EoGFVu2el26vbVe60xigVH/0SjdYV7LnGrzXveg8m498Y++7cOJHGltudvu6tXmwLJs7HcYGEuew8TH3MWH+32O+Q+EP2IcSlmjt7hQY67smF/JNR/I3MiYzM1VzvvSXzrcJ8MFvy3DjMap0LWT8xskAx8ynNIu4/wOubVBULUt2P6stWEnK8JgeKFv0QbUoyUHjPydt6fbzGeEBH/KimdpZ5r+9B+6xTcIf/wv/fjiQ8prnBoqOzbgCAZ0XYBpnDEAjzOh5DN5q4bb6nYhZlgJ6ESNP/RW/jQ7FGDDE397VOxOtaAOhCYCyj9gVW2iWNKRQTb1oZ7rQbCDKnLMwG5oMjuSjUCrdN4WD8Cu3VR7WxUHCKSbm9AiSmYbjf1IuH7o3OCs+hOPJzh6HfAB+T0o2cI6X6AmkF3W1Nl2y5RvQ6vtwXa5dQ1+lg/lT5XxvqNjH7qvJUlu1pOiFFYaaOw1MQP2Oa906QqWORTBO/q61N3iFaoea2zRR5rbE53K0sYLuztY6tkwZ4Rc+sM3q9V5NydNjy9eSFmhykkrdYrPHRzkG4ry7Tj5DIG/dpSYeYExqUEJvb56Lx+g49yt0Rp9I7IhaAvh5se67mO7ze3VeMjN5Yp9IVTMX0g9Dq+zC+y2dfzFtxGR5zhetoJ9Ogqzjw1bfoCqfy2yeSpLGutVB4TjC5mgrNOr5Yt6NBRloXX+TvdNhxBn+Ktm1ZBrn8GsW3GlQd7rz3Xm2g1dB2a+zkuaunjzo5ivvr189eqcRwI+X5UV88F1YrzAS8rTLlnU3cYNMtH95JrCNeAhtGz54c0IeR8LsbLEUqlzOiAXTo5rHZjN+VtxYas91zh63SzLUhE1o+3Sm3xMru132/T5EmNe/GQbafS/UG1adQwGPqsI3dRiEYrr+LYQpwbCyDfWhaeMCx2kXU6fh+TG9DVg0MEffuOU/zOWmKtI89lNNgg1t5WUj46qXZP2kU5pGEzN8tgb23Hht8C54ieGrJ0aG5HtQBA7IvUZAehNM8qdgqGlDMrDE+QmDvNx6lWzU3xBUvWyAsqJt7Cc08BQLYkqI1nkO31kEBb88K3KjWrftM3IUfxum03ZafpTf/DLu0HYbYUvO2y3QenWyOmo0bcexmZzh7eArGkODOboIfiircRIG0Murj2t/wR1fMqyOPXdwgrQib1IoBw/mhwt6cfgCibIHxX6E/p8wFH69gVOV+yx2OCkxe+KE0gXPY8F8QWfsN/50Ecd4s8i3fLw67+XQUOPwpxWueuqEDuxVTTKR1CHgnXosBV26i2nFrSmwyDjUOOgUO3b0mNovFLVaD3aAnxzOxFTMfqNPDrQN+T3h6EOQ4iNZR6sy9z2sk3besxYZw8j7/w3pvW3Pr81lGZ563ZotiAKpRPamHcY/yrfygqVLnpC5V20pIW00Om8eXqoTXLSyxA6MgpDHakC4zT1bLQx3fhiT4GYMgLt1Xh4tejCubP+fAEfQOY1Ij6gzPosgbTOQWXqqzXrIssYz1yxGtdlj5ggnuQ7TzYdckYl5P3NPGJK4NyL/vhZ+dLXgssaTWELZW8JjXEiH0hnDOWLEHYRHS1j1Bzd5OrP8p2+DtFBTP3pK+a2LFo8xyntOU6NAG+FqiPxPLdIk0OjVz19XRAdWtkcQ3zpR2h9rDWajl1fpZt9UewnY0B+lixlIsV/+HRYjhH4Uj/0xQOCPHa++8iHHfPkoP3yLGNDIT4mlM7o6nC54mont1XTuxu6PqmS/tSxl69D6Rrjkwb4ae+tEP2xX7x7fB/qbB4JWa6Np5E3PEsbhLFttoL+rY94K3CN4FfN6/rDXGwbzY8tmWWIDXcUmGnN/1bHOcDSysze6LY1Bvng/tO6BF6vRZqc5yj0Nnkw+srYrfYrOqjykXdsZ9L0QfwRYZDJIpfQiCrnWQJPD5kventFLrwKyCs1UqvOrQJzHDqqk67YvNiA1ekmluQOiq/Ldv4E6CbPtDUgVQCSsNwaJT/aGwOoNt0q+3JC3fHlBXXYDRkMSe9WmjDDSYZPLjY14RM84XpANjnolldCfHkHx5+J3wnR0dL405S6IzywRZMs7+XRSFyoPWGIyfEc6s5h7NaJ6bTjPsgBuULVE/2jHqUSN9poC5GE1BlX+8kqGm3R8q2SzUDPl2z4KVjSCuMJjv25vPmZUOnEGAjPbugyjWdAaOho+qiDXUv7ud/ZgLU2dRltOwSrLLrl0bPflsdO2ftVDPJgScPX5nvq1dKuU+q64N8Jy/YY03Ow0o6x3pQt9S15jZmU8v0TVujhq3SLG88YwFE09CzCUCeKqSvnptONa+SZ+RQYzklLN32vOjCu+WVkx1p0ndXGgNeK+KVkFlwsVvn+bXhIo8OLOxl2kDkH68J4wGlFiD2FShPP9OaDQ9LZgKi9rEz+M+5dB81DTS4X78jr6D9JuO6um2LgtHlGNBk5kfJqn9hwZQaUji09pin42zoU/F3sBM3VDi2/hdIXHa2fXC/aQboJxUM7NJ6Z16G1Q2sP96EC/UJcaY91/Y1zWIUZmudzbemBLiB0/WElinzacLYBzX5HxnOMMoyXAzaU2nxmzomuBOSafhNiAyPW7bEAUW2Jj/CxEVHwGGkL0/y1dtffDOuOfz00H4dg1gUNnh7cJwtafK4YpA6dvuQ/eXC1SPNHWvVx0+jg2KHxx/QsS0CCkHQH2eKZbZil9ffK/8QqG3h7ugUUeXGAoFQh0/oMHxPwv4+nCvrvOkVIXPkeUL0e/w5cD+uaCIvZlK5Q+hVbRWOSdxqT2YjXzQzPKdBJK2Tc5jzq9UAH7UFoujcC/jKPVbrGrtOizRDNmOVkw+0AAdrA3JRVuxeUcxm1hc5YN81lCe7fsJlnDHCsaaED/EvA90VYtcHI2+ldH17RhiMtoeSFMS2MfJX/1QYW94XqTuLn/YrRn/jLu68YodQt0QZxQU3h2JOdy5TXPx3CYPVkyqByP2TL0ETyKFY8SPkdXx6tio+0G7kYG8gvJtKGdGJiTg64ADR7JB+w6+/r9WMytIirqe+Pgpb2QC9L6dzxpscuFk2HVuUtTru41k0X9FbWdONHS1nFiLlNFVw0lyeBHZ9eNfjNR9peOY1O6l3mZz3F34w2lxdISTDXqfhRIFSeC5/tKvjBjNDrFr6Zt2HUGZ81HsSC36DKK86dnkp3zD7NRSSgVTxiKR/bLWNUxo5Ey1je1K6qIrQ2Fhhzi3KnlwT+xrpUG8xpn7oBkqML6xyoNjO6IxHeg7l418BcUOJzfzfKoh/Gyo50I+MflEyND0ByeAq+A/etynOe54LjlhEZ2u0XLkx33n5OmwI85CKpcq6MQl28PA9JijybB4qZewA6wbwwrufogpdvvDYiH/Cjlwj2C92x4SZYnOupb4WC/WltCVIGf6cF2KzyQvhKP/5Zv/P79AQlw3GsyagfnrV/a8Dj+RrerkZAhjkH0A7d3jbE3wodSR9x+UlezsyeNOowDmKt+w9HpUtPfStQ6c51ABnXQ1SOXIuc5/qgcPV6PqjMh5T5PEJe+6HeGR71uhl3Uq/5RzLwJDYCrmnJuT3tc2yOX2NavtcH47uOrgnwmsiSsoVtDmzFdrcHit5R6ZE2QvwtNWJB84DoflSdKw2qtHyq8hkMHbHS87SGR0DLA/rLvix8j541bYTLxIO1+kE8OyDMNmZXVj412wsg6zqseYPUr5eNvpUvmKnkGtlMqk4q4ympb3qImb9sXpRS2LIPjTC+ArO2P+YLo67SwWtzVzXG+WyMzwLLZo+Fb54/FVjn4JMSli/9o87RJnQ/VRONVaA/MyZVLFrxunhnGZ14Wz6fGIj2DjZG38zQL1UG9ryGGfjGNE9Tolj0Jls+LnV3/Kd/4Dtu7c8g/Kf/zb98u2rH/wJuLBGrASoPFnQFD14NcC40yz5RqdnStBwYDAzk65p1SUOvmmcArnV0lF3ssTBgVw28G0dOAVFCvV/qvOhU0HYUA9zqqToKIUpXYvJzff0/8mMTXtqGfOzZlgnNJ6dbbcnDAyVCxlw3yShlHr/biEjTg03zaHHuk9MlVml7h5bKZzB4X5D6ko/tpMMBGkXCox/kj0Px2yf4h3xdKNdY20l9ky6b1QYjyEa2EZrfYPTj+WKWXNgm7nYybuILiNlezmk3+j7W8zhs1WGUv5m6ndTuzfjZ/eNkK37Jl1srHUt30+eQZps+drhcRaWGNE8GSdzGkwNdKJGsi8rtF85Pd2mTUL974HLrTvsTfBESL7E/o2C9bayW42xwkzK8KJMTuXGh82UoRG6uuXVoTIhvdnpAlRPXuqRR5rJ9SFvA1whGnTftHJ4PMInmsi29lClSkUVmmSWgMOtEzxZok62y2C+M7bVfl0DlhvLi3ZKBlvZQwMuWhl78yzZtc18rz2cJOm/Ni9B5z9rXIY01Pph85fBwus5iXpdkuOGlnA8qc/1gfPgzB+Qpd9zaprngxZT/RFLnm4yNJpe6QwzqOhdNI8Y67SL1WUrsYNEuwrHsNc46lm27hV2lo55RvtJVtuTpZWub/TW4bd2hETu7B+KZjwDmUCpHb617IZBPJoe3OMqPOsm77g58i17AcWkhfqtcCcY2Nz0ca2HDBiF+wROpzMGxB8oHYoLHZCuuebONwhyHRnIS8RZbXuP0imJ/5S/nSmPhGyp5tTBPPaD3tvK4FrBWfSJNrRwacjHjpyDKe+MjAoH6AlcxScPJIb8PVb8R5VtTPaPaK9hQ3nyY29XH5N0+axExMHeOgK/6FPzJ//gW3yD8qf/XT7y9GqA6GKzTviCuUDx2ROm5s30EGQhc3KtGNVnyXbpQQyetWHRfBFTGxF1gEIz+EbGjrbuHORXQID4l4cUGGwTT9EcePZxjSs71KduUsQBBFrjO+JCsYfOEBg98/G1+AcTLvkFZS7u2yreSYC5TOzVdbT4wv3/cSTyc8NST+uYViugt+9g7lL/EXMzczgqo9wUuKh27Gsg3jHXuKInQiqcw8pIedSRNgKfiJR90VIx68DfZ4seukws+MPqzLrsZMHbnqjaUPttQcnfkLxFXxroFCz3PE/t0bOncaofjbJ9EZsuHkbbUAU/nK5ktO1soLvj9GkC70HFROavF/u0Xzk23nz3nc8A8CvBgExPOEyTl9851cUO2aw7qogvKxzpvnObQRNa+w5+xuqQX8kRDvuFTSEb5WxjbE1RbbukdeddyBeg7OqnJyuao30lPmuQ4rG1nPhmxY19KbGcPRn5sj/l9aUC+2sNhv4lZb+a8tAPLlAL5a4e5JvDVotwhxWf4+XAyGwbYufbAywLJN5msi/rpaq007cMcazvo5U/NI++cFzPHzNduNunxUwnR7WNokWhJImXQBb10fDlBHUfQfjeDau/Cfvmj7Rxf1aWN42wexVP0tRw5fwB3D0bukYt0+izX7kWhgJ3ZlgbvaLbmmYA5S4s1HXjV7eD0memM8reVT/NFygljrCexf+9D6RrzeYqK5mDhizCmATrwiV9J9hM1bZa7i3mVE41s2FxniWetMZyjjbt5LUCXz6oHZeMGgaci5mAe5w+Vo0+8mtew9vWLRbXbFhZt6lRQedOaO7DWN2QVytfS8yd+/y2+QfjT/+1PzhuEDjq2pZQgjOWkx05jA9B3rB0li1PAXxvHQCaWOqvUAEk+gyjyOVIOi21JABvVTd4goFvyflwVEQNNeSxeeYl7kEZHXSRaccOynlW/Zbss601KUgu5YrdtM8ChjP9TuK079P74OXBbK/YFRylviDzZEKsEQ4qJeATOhY+TEjmf8LS3LdsZtzfKnUOuzwIDsF4eBGuf7ZdohEoXHfQ86Z6vGBSvGSq9wib/Bka+EVAJa78WUFFaKGXFYxklfWYqvaAvAL3TNnmVN9cgO/Ll1O0Y+eBZ8u5i5H8+KBsjtmj70H3bGk83B7eTAu+E+x1cZXhiwDcXXTh3bjp3ELp5xcyQTjrjMRsEzQ+8V468fSv/gpkk3VVH4sX50PQ52fLw1I9vrVtm5m1xNiY9v4WxDN1bvLa0Nias+2ZvflAZ0shXo34b0QHH/rGAz+N1sviIK131Mq9oFQfF32XBKBsPuo4twE//ETut+ZBNZtF5PYhXiPhmozxdDt/hYf92JoI3BmwixD/Pn3Ilc7r81l/4QfQTRnieVsDX2I5+25Qi10EikcOu6HO9lrpA6e/tttsGow9jG5XMqONk2PUjdou+1FN2uv4t+SVGX3Bv7dpYpxEnr0PHPhmottNMdbYk6LOW6FBRZdFrHR4gyc9QkvmIdbIlaB+zNd3kPU4yX2SDkKeeeTVTB5XhQ/RGDlTbxHeNcdIqNxc2q6zyhGQhDJoY24xLjVMRD5Vmg+AbrOZjTqUeeJUtiM8zS3Zs2eP8iHxu/rKKOaWKsZJLeeNFLFkq0dorZV8qlG/HAT6HlgclO9PkFiRqN2Jt4//4v7vFNwj/2X+3u0HonZs0GHlMg8c5hmRtEHJh9l1v+59JsnbXuRvTgmgs2rNgzyRskRV4ESB/oNlXyIBNmsUCCwFQKnDVE7tz4hIBXjSxNeDdUE4KF7lkH/BXbFEhNF5FqTFloY1tRG8ukXayotIhlEy1eXb+S33koPsEU4aqwmMuqfQGS4mqLyW565ULWdqX0RbfSh/gRDd/K7sZVL23QFm1RdUNFC1Y2lyWpR7tX2Vwp532wWVLFW6vHYw8+9UZ7oMjbAYpd1+Jd12Pwppe/Fso3rHdkh75T2ZnbeO48i2sZcqPLkofM55Gvu36RVf4C6N66MjV15jyaPvgzKnpjvPnpwsHZzOnKMCTp4gZy7GX89If4FOocb7jR7tSag0514245i74KwBiyjlfQDYI3emRr9Lj2CvasUC+JQvrtm/e+h/uKh7rUXB60LnWtUbVs/zt/Ot8MPMNbVEYeUmFlYO4d9mtA5mtu7nI1s2T/W3JZxA0y6FDgflwrAc3T+b5kH5ufFijX+larlGU1y8rm1cMs0fSZ34TOEi/MjUeQmEMsKnlg/SntAHJD7CZ16G0Kc08XX5QJJAG62r6Jtfeum8hfoDSWVjnl68QHg/86H4e7dPYB4V9Mrt+7dc9l23IjHqWpSUHNSWVC0iJ4uKm33NF51hAuhqXgd3yq9K+uWeSdFhVFsvcwGDcee1EniBGbniygGYei/IaV7uoehKT8rhEv3QWHZRP1ik47//k4cOXa6orvy6eJ2wpi2VykbEt+KUaNaTRZ27K4CWvejhWO3LWZD6Gnhu8BZLl3xqhL+sA1vU6KUouWMqOZaRHzqWc8gTRvLZt6RH4Be2P/75bfIPwZ/67vGI0gsrN356jkHI6tnnVQBkHx4IXsC1XOq2LWIOkbQNS5gY0SyZnl4hTUcpjy8tXdJjXh+hT4CQCZ/wNJlk83/BER2n0xg8GKlTS+MHJoAuBH5fBl0GdE6LVs5xbIAMf+NhY7B8hWZ84rpFi2y1VIjDndM4OTxLtBOJd2AJ+0KY5sRLTNV0Hm51coHzHzHzpO+pDDTnh/cREZbiCpAc2MmqjqpPdxGnQaKCnwjPmAfJVxXXZjGZviXV+SUGX8ztyA8Q0t0UT6PVRZshvYauf1/x7rS/aqsmY1CXmFAmxlOZdu0uba5hfdvZxoW2tERnC3B4tva896MWdkuJFF1FyXzLgy7otys+zZw78Pi7j/ZzSt2uDcP6gvmkm9ajNAo7hKedRvYJXF0nOP9uBbWGL9mlJgbLr/hCqIF6JWI4Eul2u8wWQLllYECj+LtOVm7bCPC8IW+UxGlv7wKuaJRufOm/SChuqiw/Ztf41rfKmrHhBWqcbWesDpogFLtIVGwM/sn2T2enGKju2Wdmsubz9++5sYdwgwO46Nb5rWsBz15SnBvQxm4MKlMd52rrmVmxlLLgu+E2AJALjz69l6Nrk34+QHqqFXPU749EbC5wg78jams3GuELxF8b+74ivaPJIXMu0GBQP9QNVttQWWA98FKoi6ftBB+mypWw/B5qGZdRQuZG30mBV3vyUocQDyr0R6bPyhBXFGpSULkqLg7jojJnMS2krbFWZsq1NaIeiFx9lLPrZAPQxm8Wl/xQzTOtmB+PDHhdrQ+VLB3ZiqtskSirla7BI3wf4r8u4X69jvGosu1exh0nUKV11NL854hN/oFpatXEMMl/HPly1dotc4iXS1qDiqs8ub3DS8sI6L8kWV3t2PZynW1jrWNv+Y//Rt93aG4T//L//qcUGgTSVrMBgaL4ImOu8oPicVqD7iatBXU6sv5pQORtKBi7o3QfZVDqL9zbUonCWAVV5AhsEf22XiPD4nVkJlt7IcZJSm+iEXguG+uaK9AC+hT7aA/n2IBe2uNFd1uuUST/1AHlfmhS01gYqijeRY2LwV+ap6NqhLkrUV3LoqMUOvHWiFSjHXu6KNd1NJ9rnOpovacRLBzLmFR1UXHUBY/pLibJVKDtbPuyD67PH15QlDX20t5Q7mZ3C2q+x7CQYfUl8vP0tlB/WoXSdc0f5g8xCbgAXKUqOkq8RdjNY66v6V1zpdRnf5lHh/MFBfhzt4LTK8LXOm5wTnE+SzDdlcC7B09rVR/HUuQBi1ynnQfmCBCoBNsq3Kg9P11XlxdvzjnZAObIsBIqlZEClzdN4twD9unlj03lO8nWd1GviaJRg1Dna28Low5ZccLSOo2AZOqelRx2VJm5r8xkpQ67zVHBeoTaJwK8VUS6ZesWI9rqu+Z8nBv6gsvi40ZKnCNogiBZtssS40rWGtmTeHDcauFF08v5gp3+D47TztTHxHA2/QK9snbOVxr9uXKGlHaW5jK3+Y2ypAGLiQssPlFmu92fT1072ZT+H3zQbsbpOE5o6YyV6JJAf6wC6zrWP21jLj9gvm4qO5d1exo/fvRcNHkK9PggXKWLKZ/uDPNdx5iJfx4tZqFeFCZT5ixfEX2sbo/GCZlJl27aBx4xQ4wq4rMnWnFgY6wxYdXk90W46Vp3MZ+czZudx60PSrodiz8dG78/UMedj5r1Od2jpjir3saV7eekF0Md8YR8d7KMXxvIkk/ex3FhkgrXeW3+D8Fd+Ml9zijm0KXaHtc7IgKvCJWiMkZdu9oW7lRUYlPDUApYyDxTRSHfOAIo/J0Cqyputgk+2Jri7QUBOsS+WhUp3HeZTlpgLBR/yhYt8YWmz56lllRAXvcvX4My3r6S+nLjpZ6Rtn7QKsqihpTg5+2QEiH33gT/FqKWuxFigmrRttS9IGX+CZCgJT/RChycattDp5ccWjtYR7JMf2xkUX9GPlqMtknZ9WgyWejp9P44ub+7MWOubN30Dlj6cBEt+5E8uG+xwb8iPvlu/8kXZ5/Poy25NtzHWYwRUKOty8k63GCof1uPH0M77swcH0zl++8B3ZTlPdD62cyaPqyWn49YGAWCtzgdslf0g9RtpuBLfCPGpeIovccZhxfY9hBnrfAHq6GNh5B99WoOy+grO8i+xS1Nb0kQ7aloZ/E50lK41tmj76jbiKLkqI+rpxOVHhbWpoo8YaRwZCwBdfrogInRvDJTgw8lXr2YjcPnwqspiJAv6cYOgOdhji8ts5tK8zpRzQppt49phbRBO+bc6wh8NvqZZJnkvtJBUzPWqvr62Uc2zDfHQNvrLmbICogpje2HjqL46rnxE/K9xfzSO1znOKPD2ekc2odpsra/oW4B3n1whPOnBLVA+87Q2IuROvHSK5nWGedKXTVD03Hxj3MQ6N/vqnKfvzKYxknWT1wkQGmxrcGv8YoUtUBqtuBXe8ol1DtiabwC2kvC/ZDJe582AiIw3qsoygzT/VMi2FDzvilEUq7KMDFPszyBQ+ZDFl4Q3UP4jDbGQtluCtkcn+i1h6kmB3KgzejrW+cJIHzncBmusSH/0997iG4T/8q/+tDYIDCLlgDSOg3SrzWhkNxph4KWbT7JBALmISw+D3qzhQadbRyekAyPS/8vOJcWvGUNDP+cri+byLf6h81TzRUG2yi2krFX5fKBZdiWLbfwsS2UTMRYi1TbUsnismphDS4z1z4eoKeD0LQeUF0/xzZ/mV7pLktaJpRh5/+YO9YHDJ6bKW53qiQUB/9FBS5puTalXTnZoseS6tjqBaj/KCnMbmB6MMtDH/BeLsnMSnWU7MRS1U5Nb63l+fqI7MoiiclcFdtL23ZduExR9G/DuKLWt6KZsS7Zk9uhtZI8XYavuS9pST9kffd/5qrcVGMFjNcf670BF+FbtZR7RuI7AzYf1znlzoHD+bHvdiDkmcwdzCBvnmnMoQ0fedY0OjujnHMcTxn/3yUeHkEZfyHdAo6zCCPvd4iQHYWgtuQZ05q41Sl9htFd+AGJvEPS3tgLN0JzBN22Qj1iXRYahXX1aGrq1IDdaKnQs/VzaH2FbqzoVxrqRHvPAef8v6WDkL/0jzUfRKXE5Cx61B7o83yudrzhlk8A3GXHNia/WQYweFodKndKGlfaMjWwu6mkDfMj55s61LIb8g3rYtQ6bj14l/IQcPXYr+k5xcJ/g4RJVJ6P5dSTkZ9neQvera1rzV9lIDonDft0F9KFjvx/o6fZBZ00i128nN7FolwGjzbUPSS9tr/XA4sWrYwWV9/bocxBp6LyZON4ogs4mFBvMU7YuPs9byvGjoo5V4PlKxZ6zIJibcctf4NgLAGcbhoz9w1povs434B8jtPTZxCAbm4HfklCMuN1XjtHo84WYsdvOAdtoomhOe2SdhGh4Up75mgL6IvnCrl/4gO7OswtL2M7IVX0ExnoBykbayAvW+TV2+I/1cZr+yO/5llt7g/Dn/4d3vN2WxspXpYumLA3rbHPLjZP/pE1lgGSQLDqKwKHR4PPFXcEbhDbubUNxBuL16SoTdhthiFpHSzPW+ApD61KBvzZLNJsJV0t0In6SNGZlsscEL6V8fgGRTNg4FR7XiT9lY7GARnSKIsHxfVfoGGYSiH+hl9lqixnYUMAP4kK1Y9GwFd1lvYFFgHhrwe8P2/kiRH2ixxOW7TQRaAq2yx/FKTJGP06CLb/3gfK6o3AM65FAz2iX5FH6jqpTFe3K75cJECCM/RclpavsrtslZORGG50Hdngil77rOhMn3/pvVLODZd+P+Y6mvGHt7zIXjH70DXkDScpdZkp0lLOKahRXG/F5pZzfp6bz5w6mOy6cz+tFZ7hgt4upGJhD+HIC+JBE3vTSoz98YYxzLgDy5R/yI7rfy3ZBb8l1nqB8BqTHPCi/llCef6kaS8yH/h0dOT9HlB+LYSPM9GSSbqJzWRFWKFXrUvLj4mdE1a1UJjtqWjpYVQxoz5ZsVvGtaL0uile0fVjX0d9ixJxIXyv2zSDNg0yFfH4jrxZpg+BvMsrnBKgTYyq/rHzKd/29wBLdeglKe1xpteRXh0Q6vJYfWmND5VeRVFcC8M0Z0dEBrz8Thiq3hxKtgox96pvcHjQZi+1BzHKEqTkxIL5Rn+TRV77CTzoL3PCC8I5G6zwpwSqbFQnQjssHNZZGhEYI31adoc19s4nQd/U3uo+VCzz/aKXrp5MqUOvM+nM9zwYBYejqXcdmER0xjzP3eWSgWVbK53Qri77uo4/lEOWKPCpS3DBm7KTsQ1uOH3Kzb0Iz4XyuwfEJ+DjXA9mMEWqIUo9dFVGv6CRkbqBW6PEXxiCLHHxokVHXTcRsQmKvmWnlJglKtPRMKqAUXgRVWrrxw8U+BjuyAKKYdrk7bKLSLQ7Ida0pGzgb8yjzh3/PN9/aG4T/qzYI1cBzJwo0PRgXynWX2qWKHKCnt4ySrw4DtSv1oBDdF3ENIk6K4nN5ySpkg8AHZRgCynd1BhM4QMb6SJvSge6xXpXWwbxVXsGzNT4pYgIvlHwW+7GDGgn5IoF9xK17hf5qEDnkm09oaezkaY/ycVUzlj6YAADJTUlEQVTVmdflynPBA/a5wXIt+KKmmOcgflRO2g3YDEpLeJVsPl+nAUXIUwonbQ+MdgpjXat8q/4j1npulr+wz6/j9IGT8Cz1Vt8FlB1lP7QtG0UvmeJJfvSrbJR+oqUPPjq95stYTL7Q/fXR6aD7ED1Jjyj9Xcey3EJDmfmKp9HXKB01rnueA9Qs+M+cuW06f3bYIJw+Y/3czaOezAH5rYNcrCsEidG9tUGwnpnXZkXv6ZIf6z2Gojtuwjs6CeiEbsKyTEI+ghRxsACZYINEXl4M4kOfFz8RvirP4nam+WBpx2D8pest1GtMhUqPbbCghbwJWqJ839I50mAimzWP2lfjIvPYyBNEDP6UEa/7g3KuK17Uiw1VfAj5ytV8W1F9IJnxdHDmwK+3Vd2g+ymUQumFzuYBXXy4+eLlK+2VpHwWxq7AZ5t5tchzs2piW2aIr4XSW2ng3MBjKBuvjgdq1uKg9IO1D6D7sS1fGPUcB3Tu41/6E7snQXzjMAr0/HF6/GqXeBhhBS6HB9odHLCqEp0yfK8bcHAyB5EgzfzisW1jChpcjIlqQ1gJeUVSnKKP85Vvdopm3SHNsDX9N1Uz1nwFt3FLM/cVSI4q4GM8gtjdMAIsl7q4HcTndOPN5jfz6xnmaMWlj3FvvQsgt7SzXkP5nBeGpWX0KkCCbhZ8UaJ8CTEYksbMAr/6Z+vbCUsPJU43Hss0+Y5BXoVzcWPk+Idu9ScIf+Gv/Yw3CMCD1f8ZqKmnDo4DDxDFtYP0D56Nvdgwd5hQH8bJZV/6SSvERvhIEwoMOD4T4Me3zc6InFhNr2WpfNdhmTZo17pHnjFQc7TUI97Qmrz+3MCwKEAby/El8oX4Fo3FQz4yhdCDMb3GWMaFCjXxsvux9Ed8in0Ba3xEmTDq7hclaZu5eecL8H5fwOhPb7vUmXQupJQWH23ckg1dRRLl/3Eo20fxj/59sdit6zZgO74KxXBS/+BPH2/5AW30aZ3/1cbo5z5fjvYv45Fz+qBtEO68/cJ07uDAF9G8p8vFVecVG4TbeM9b/Ar5rE9Tw4DWPxeC8TUQF9nHTJ/N1dlnQGrtofOSG32HD7mF7JAG5c4OxDayruWOQ/djT3+LxPxAiUsbT6WTE5TYmL4XWG8QtjB7fzP1GH0ixq+VnTFfydC26cVPvO4bwLzna4tCNgqaB72Y4xuLMk64A3r+/Hm/4gZQgVbGUelEK2OrniDwJRCXr1z1Ewl7IB42BkynXCsPRUfeTxYUnFf5iPRK002q+e46ERqcQv9Ag7fyPY2vJm1iLX8URt59OE4HQM1RbEsdqcM2oHefRv/cjk2U1ozOrgve0QznKKWiOm+or9gc8Jsrpt7ImZw+q7EVOaAWV561A20fPsYG/Q+Yr85IhT/Hgqz4iX1j0PKlo3I6JrppLNrCaRR1T3chWiPj2YgtXX7TgnQr45zyTUvqo7L5y1woa2O8+iAilBOvkTYFXo+IN9nxGJBuLE6Mfp4U1TcjYiMFvXjwa5ChTmV3yz60P/gf3uIbhP/7//vnskHQCQGoFPksuhXkBkYADUrH4ZnTOnjChbangQAnh3U2TdZLULp4lDWtrPkEkyVi22gXfKzbJ/NGLiccxdEL0DsOzqKDMV188aPTozB5y9tms2V6/AbFiopODc1l+qMNIIy+97onn0iHNnJN93/KDSmgPbBU9hwPuvAR0GRcACmDTnN48hT4lgK+m9umVNbEhdLTn+4A5Nf5JawoSSG8faIoH47WscRxvClf0kd7QeI1falvV/fNofv5JQf+2j0O+/2kXmMdx/r1OjsyevsE8K9pW1izjHKkt+yCMQ3LlqnIO6XNQB5V89mDOy+c9zcZzZsAMXE+eYPAgkvt7zIFX6D8Jxu20+cQ0oMXOdpm+J1vMXzmHWVWTs83JPyfGJS2SHaZsW1A2V4DWm+vpc2xHYOl/Lp8zFd6GeNtFj8A2tK+pqNmYqSNcD3GOesmMPsiMdLOVdww2p354RnogOxYPqLqlGsJi/psDLDL+OBu7+HhVd+U4ksvzp875zj16ba8GW1zo/Uh6/GlqzuvKZmeJxOH2gQQewPhJ9Iao+0pGGWlAyRKGr6EbcCVa8DRGPui7BSqDDppQvGMZUdh7SH5tcS2BqjYTHppd62lj80R5aOEu4TS1tyKRqQElq67dMQCswh8nA/k2Mxlg+DznJOAf4VRB/2fRb4tazxFJ/2Tvg+dzcGBxtOp06Wf3wVQGiO6LjOuWIPN9RJI99zxsP+Db88P8Q5s6QottVUGJxMPqG9fLFS6Yn/YerNiEJfXrkJ+S4FEMyu+bqFjy+dC6TUP6bUZRGcf14UdyFPOWBnNbdn+A7/7m27tDcJf/hvvnF8xmmurPOOVgBt0DiivGPPcj0OGtCfZUX4NkdGAnTlA0b8bWwwiweGYV5mYxFHnyRw7LhXgD7PzLamK6yR1hpCJG1Rn+gQkr1ALaEB5hWahQ3wjhXT8x2dnsKo/KsiRv7RlyWXz0mRExE97Ab9tRickhOBVgemg6uRIoOjGbWmbku+vT8TWGUaCZVAYO3niYzb3Fd917F9LNDFPFGIrKN37MPKC1Bl7Lb0qB2udN2Pv+WDLh+OAxNoTaxl1Db6OvLZXZS29UyvKV36R2+FroAy9xy0IxjZfpwtje3wp23u0V4+soXEOjjYL0LbsQw8/i31NXDrcfv7cdMeFc0qzsNIkJ/2cc94k6JxmsZaNQYIvumk1t2nmkZzftOFsFfvixx4ej37aPxLNx9HXShc/8Sg7You+pHHOCHvkQfOk+10pRaSykQ8JlH+jz2CdBzOtze/ALTSwwkPxrnRQkvQJ2NcWa1hvaZ0j/ZneUenZVcpbpmKQdMbVWB5/Ukb/s1j3mBAl4wF+zaHMh9ogEDPG+HA8MWBT6s8xSJW/ilqJ2Inc/HkC8dKj2Lhy5ep05fDKdOUqv6/QxqDkOD8Ys9xdLl8JQXRutWHnEZr9IyEVR3GwRttCTMf+cTbgKl/XvHN+py7FF/pJx8s+lA/YK5s7Oiur4tHL4uvn2DJPzCtBzD01Btbzm2ni8WcVLMGfeJVjg+AxpnAgubN8m5HXIaz7MpcBz1jSj3T3KQde+Z0BcazABoZTeQG3j4WXDNSn2g2Yb4+N8O13wvOu/t2OZaYpi96SyxNgmPaY6vLCvrG6hbEu+8ZW8Yxt5WQT3Se3i8F/Jdy+MyH5//g/+Ndkg+Ads+J1A/N+au94BbWqB716TXOjoakzJwsLVWh4lUPQdI4Nb5tzPqdm5fHB+kSlE7GHvoVvLkVHyiJLUL6xjfzeIOgf2si71JkTdhuxhTl/r3EzRYg6Dw/5ile9Pn2DgAYCx13AO/oCqj0S46uzbnt4K98vdCGUTd/ZII1u908WSYw0+uzw8Np0hYsb3WYbCm5P5cVX9sd0oWztA/aLZdQD1rr24Xj+1PsoHN2nlB8tD47yNz6erD5HIWM8wJ5tDjTX8xgzW/20QJsRj+u7Lcx629jbB3+to4prgz6idJR8xaPPWfRzp/U2/zjaHefP+vMH/OgUbFlgwZN8XisSPxnnaTsutulZ2i1zU/y2RXiInExbb/kCSm4LJVvpkW/U4xR5yocYD326DbxHYcePKE6dVijeElnLrn0d8/vS+7Co6wnrAko38ZadzGsd9Rm4Ua6wpo1lBRbzjAWuLJTCQ7rGBwt7nqxSBX7DYN4gMI9KwGPP15EsqkrGljzvK1LgicLlK1emSwr+GlVeQ2JDoDLGJog8cT9PyEfDNpAJGHfLhV2h+tI1bHP5Fsaiff0XH4/Q0XiLZ6vvKSufCp2PeFcGdN20z/55rfSO+msR37GWXdeJcmglR7p4bkznD8767v+6DvjmjaN48rSJ66okxFbjIoGvOr9tOvBcxbwVKjoyatCHF72edUwckO4edOyjA9OrjQht/K2x1Y5j+iSosW1LrR5b+qineRqgL/vXLREVnW0vduW3sa5PuxzaBslRxz59cx1a+ahzrR/8vt/5jbf2BuH/+Td+NhsEggi2KnRD+ZsbU/Dd6FzZxK/NgcrGi3Ch0sS7DY7N2POClqAMcenBJnE2IthqunVilr+ld23D8kn4MV4vCUbeQvGDvKrQAdXD33aQJ8Mh/LMfcpY0E0EuMJS7BV2+YzfFju1x5YWa6KjLGmmXTmf0+OInGlKoKB+wSXCbWK6NPiXy66E1mUlquHLMdRrsbKHKy4bT+iM51nfk+9KAFlv6tqV7dD890QlwH+dNqSw9axuj/gJ1PaqelI3tUR9yK+xImjBWpHOUnjXWPizYSK+MjPbXOmc9bXxU+VgHwCsU0LbKCWQ5R/aB8coPBvHbB3z+4MLZM37V6AwbB84HxehhY4C/3ix4U+Eijf2M9wJ97YVm+cMBX4hIEw/8oHLwltwWSm4tX8A3lIw6tnj3ya+x6YsqvaCP9dQx2a5/uz4rHULlt/j3+XtcPUZd8I75LXukK5d0ZNY8hUqONFB5xkHNmXmSkLS/rlR5UPoZawT8ZKQxLp3HI3wvXzgfanPQZK9oTr3Kk4PDQz+hZX7lm5L8eTAvHBnDNmcgEyzbBFSbFr3i49r6JBh1E8iPete+nAQ35x88J7exXyf+JwXLuAkrdNGuY1/91nR+7O6sdNZ4YGNQNyR8d00J38AgK1F6uNZDGCZ/WqOIr2VnrmKDQFn3KXOF/0wjtQvmt30+FxhbW0BuvglI3ofe78lG99EWwrceJ2M+6d4nI2Kjwj4g3/UVyj+AiVF/2V/7NaL8LLpXPfr3aBF9tw7HY5+NSv9vf8c33NobhP/2b/2rt1uL0D9Fv2ws2qAaAjrp5ATlud6PF2FgHvKUcejqDDjLhu0R+y+wHcX1OJjFbKSiCt2WQbbpWWJ3gI58o6/AZa3cT03QqzRcs5xk/HWqgstNj51Ks0Cpck7osU4GfPpf2wdFK3sVr3krT0yKozdtxFZ+3d997jurXNjaZsdSStCULEj93q0uXvmV5abTjLRt1Y/sctCDfb7dDNay+3QW/flg3NhuYdgPGdg6aZ2O4q0ywkn8H/1c+3RSrG3t5AcbW35v2V3rqPRavui36UIJuEBCG/mSl2zWYguUvB/pa9zefu7c/ONo/irT9gQBPj8hUJyLqs5Xxf01o7qIx27OivgDys6I6Gz+N3dpq3Ud13Up3lEnPFs2CpSNPGvetc217i1s0WeaxMfSbR3pl8I+O8fhqHqPKP1rO2N+Xebri2LoW/JJY3/o+yF2emgL8t4kaDL0or14WhnjmPpkU6ALKe+PK83iELo4PEbwi3GQmmceRR/zanRnA3Ll6tXp8uWromuTMPRI2Rxh/bvkARTGYsE+b4yVoq3trHlLfqSDUW5dtoW1XZBk+gX6qPMobNmuuNtxNGNL/+jLlu2Uj3pHnswxXlz5A8ZQVK5/5iVGB+L+bMFgm9ihpf1jrm2DANXjyJwd0bXbBwWTm/59YFyOKH/2YV1eX/W+Tw56+VfxSAusYVPHSNsnvyW3BueeJQZWdEDjfIScleN+uHcaC7Jl13oGf5a++ei0Slq+Y8l7Y/q9//7X39obhP/+//uut1MnB/3RaLVTpvYMOCrqTuRPdHvGAeuC1pm66GeSBUR0jvP8owpeZ8Njgw216M5U3C78Cky23iCQ9gahodnBH/9bF4PMZNstX4IqaPz6m8tD0iE8HPGDUvxIYZAGxw4pOMip36Sr2sah8SDqO/iKARK1UJlRTjeMfi9LGkSkKaptr6vtkowc7c7mIE8OUhe/P0m5/VN/yQc/OfAFzDWwTssTY5hEcwD9yJVrJje/q63TB2s0gYZZPgqcBqX/+WFpYwcobrrTtmUocvX5miXSToWxT0as67zmW5Zv6CiS2MZRkdMhbXqStonZQZlRedBoikZqYe4/9flWneJHJKu88rOsQFwbBNOdUpoAv4Kl1ObEnCkpBWlz3607c8qvFd1+7mzbIGgMtw0Ch3mDgLwaizibg7aggzEGbLc2v6B8HTHz43Mrr2FR9QSVLp42bW3qBFvUNS8q9smPGP3YwnZ5a2/pX5cv87G/peM4u6Pvx9WjdG3qhKQwXtThm2UUvEnYkO201DPZzld6oDgoja/EXsi38uvtswSAxSATPmMU3vnVNRioJnVVQNY8lpL3OpG5+eI7yFCU58PLVw4P27ccXZuuwiSUX2sUDbvl5y7fblsv23/Jv5Yv3n30wujLrg9LrGVPhuNkdm0ufe/nLFiUFbmdzPRStK11LvUVoitl6f/MaVkHsEHguQB0lftDCIyxZmFoN0iZo/gMQrjE0DS72JjHmAt6e5ONL8W5Dfi71sDmZzHGUUs2wF3zIzZoKq8BijHOOB9K4/WhlQk9FY7yHZQPFY9lhUW/nQToIkKv85HnWKuz0uRYelOD8K0BtfjxpfyZuVs+eoiKO9e7EaOu//W/93W39gbhr/7td729FuQj6uKHBXuz6LhyIWCA1cKXAeZFp9kzIFEdceWbmCw6jm1SGtrwKOOFuSnI5QLPJqSR2wjuqA5111mHwpLFqDpgGxvwzxTJWI9zjRdail3Gk4W6QwlGE8WfOwytXvqruhTqZCxU6ZK6gmTG8vpmImjoI666MRFxN5UA2ByswaULHf7wN0Htyfu9ztO2xIgTRyRtIO3YoV6xmnYTaQH0wzEWVJsB63BeXGap/PPByvhN4yi7Vba2kXqDdd0Li+pQ31Udq78AqaNqgdzIv4XS3fmQyd3OjjFttxZYsA4ovn3+j/CdVxVRvsMjcY+nmd7b0ZOZ0mcP8tSArzW9cO6cNwveIGjhb77aAJBGXjF5iokrFMoPgvlaWTwgHXo0Qa042KmD0eWCpcxOvpJmx78xDmJmZBz1nRyjv3O66kwbtDgoB2ifFnMcdARpe8sPukDl51jkmafpW2PUP/pS6bEckIdS0/4+PhFco5qzLDfwkmxZw4shXbdY0PspQhkQvcZZ1QWMY28vpIJNBHprbubb4q7qAnb5qjYIV7VBaGV5gsFs2Z1iHJaPo/2xLlsw75AGY90XUPlRum4Wx7bJCmvbo79bunbppBvNi4aj6zKa663U4eIjVDBnnLGtWFbreTHPnOR5SQayuCeZaycx81MBXxk/hegJkGMwojf5LncziE4d9V/VGddlYF7X7QF8xTL205i2KurbYmMoxyJZ6oEcoeqUtBIKo84FTG56Byx8aPO9082W0xzItwwS9qHFgDpaBgYzQmwxMLmXFcuIrndZ6utLswf+w3/3bbf2BuGv/91feLviuYF3sGrcjrhRZR6IyvB1wZ74GvssJ3YkfF/FJ0NseiHdygrzYFLIBJrWCZCviET4o1GANCobwajQvxvORttE2ez5gaGT0ix6I3cfbY50K2gw2dCkAK/+/F70jiPSy2J8kNjFWgb3mp8CRy/quUuFJhH6hS02631tNK19BdbRvGAzN34GwZsF07mbNmwQFkBns7njb+XxrUuPflRdxnpt+fnlRvp4aXf0aT8yHkBYd/kXerGjaCkTQCK7buf4Rirjbdenyg92jsOOjhWag/vqnzpx9qR8l284N1zEOC2etFnq2eXMLx4usAcHZ/JtH4oJfAaBb/7o41l/pNmkN1m1TNOTfF2Em1qVcoAnviEHygPnB/oaR7fF84DEIrklP3oVnzttG7vudR3l+4Jlsz6ZR4ozozWIjrQp6ap36a78HItM0sXEpi4xtulJ0+SY5kjNZZ3FwAMCY6x4xjg3Qpw1eDLta5UU+TozFHqstFBIvmX2QSp8mVHwHK0E347ECoBXOtkkEK4rze8zY3dho8l6EUNtKhZ8Lm34aHTyQl/VKU/g046j3FjnJTboTW35s9Ve+/XtAl6uWKV3G0t9Y91m5MI8217zxE7DlnytngeMuijlAcH8uUT1Kzfe+NxBrfn5smXXn+LyWZFti57PHlTLJR5daVUw1v4XrN98A/MK1iPxNYfPG8WtBjOqnoXic3pogzXfPh9Bzr+kSTBuXXf8gj5WdgsqXpmz1yOpzBNlfRbCuh1dH2gqxg/qkeyqDxbKI3scrK+xFbfjQdfv/u23+Abh//P336sNgmwNDbIzaFrDjo02sjD3ZGGJHhaXteBEDo4uO+rmhMuCWmKcQKTQY15rU5YJnARMJivZdQB0Z2AUXXmb82EGHyiDL7t9lSlNBzuo/LQO9gO6/pD2Y8Xilw9zPShzqqfTRhmwXs4g17hSG3jwPukR8MVmdSvofNVuHD0w9ec5f2Ctpj2QXV7JIM/EZLSy4qc50UO/1dME+N2XYs6PqCGGQMoiq4MyoY5oio0qxcugSmc9JNyW4ah2GrEec88LyHejc4zeUX+1b9GPhETW/bqF0s14SioY9due4grxNemSOZFPe4GWyMbSUShftvk8mu0LPsXV+FX85kihaJwDlK/PV+CJtemB7+xBnhqgn+8M5xuMzp078I9VZYOQx/m5iztbIhFFJFXg8a4Y8txkSlC2QMuvqHux7rPni5uRxeZx/OtxMeaQdHnpaLxrGbBPT+jMSUcj38ySdrfdFnvuNpoPAuMLzrI52t5KE5OqcTTyAJfqH514yswFh+23mxTWocutLk3kXI4XtYj331Kt0MbTgNSTOPS1Lyi57YbmXhWz+Ec/GwK/zqmyq4fX/dWnvinja5vk0UUkcUItPEgDf1e+kNd4ww7wwUm70NszvhGqTpyDRNSyyZWSRgONEj3KFEsB+ixHee9co8pGfbE/At2Nj4vN7EfkyS5lkjGd2LkOZOLvqv6NBuy3UyeHVUmo5Lim53VhFchvrq9+Ui86ZijJq8dgOZZqzoJofU1v/Ow2jkb12aBYGKppjHZBlTGmwFG2YPG83GyM7VnpjtS7MJYzLJxrJJeJudj7iLsJlC4F9Ni2MrU5KO2jlTHmiF2fW80f+mwb6ISllyOzzrtNBxqpngt+17/9tbf2BuFvaoNAHedONcZJI4PDjboByJznbrAmZX7iCm2SXsMf2mkNnI2C0ujSH7qQddwUwRk7QsQECu1lsoIHTNM7diqKvFgTCboldCDmxMhdAnthhJeB4Zz/eMqQrxk1i1HJvNIRHVWf0gUGEaXH3ADbjJR5Glu1P0foZE1pdgpclKhHvZIxt4OPHcjmFSPifGCZNIO+LppB+aKgJO/sp6j6tE0ezc6xKN7Sf5SceTAKW+ertnAflp6GHW0l1+zCP+paQGXNYtp2Bcs1PTPIu6kVNyEiczQ+j6PBs7XPIJvihubHPgycC6xlqn2qvn5/+ghQepxdyqMuOr3hLSEzqKYs6EWr9qLYE/NKe9rkxnRw5rR/74ANgr9XXO3JD6OR91066fEHArmD1+YMdLVqzcjeIPZnyORWn/eL+Zcfo+201bIdvli4fq0/diByjTf8IF35EZu0ik/gLj0iA/GCQ5Mhovq8wthhquPoJsa3pEeUv1BRMfpZ6ZLLeaaxtuID9YRAkfmjsY1LTXy5/kEb/cT3dT5yRV/bcV4bhNt0AmCTm2W8VsQ3G/kDyqoEMZ9FyM0ioUwoQwviR2m1mdau9RTAXPCufCtfQick36wYkbYGJ0qGeF2ntf4RlLWmOJK/yo5C2R7li7aju/S1vKPyI9FQ85SfwIUGGKO37Ae8GdDWBgSVeYOgdP3uSpXNviA/X4NzifBaYtQPjUEdkkBi21lbkaI+MtC3fc5sodrxSIjlOo6K13aaSOzsyru+DWN5zqUmXuT9VdtE1xysRbm+wES7y5F27tNGKQfjurPmjjmIl+vJUnMXjtps7CJDvpfP524DtrfwO/+tr7nVNwi/6G8xirU+EGhQwADOxLQfvmPDBOxcBBFxw6K76SyQ965aZJ9YoqVzI0v3ZUFBqyRu7kQn+obOAmPOAxop9NdJ6pCTEmDXNkqf+PxNKOYQnyLSllMmcolnj0KMjiRNgh/90bUL82LTEbYGPtKD3hlKdivOznbTdlB1UMNbRZu4sLPQP4CLl58eKOYOF33GL4li1josF1ns1KaB6Aa348yXzyW4xKw6UK6/WRo9VkoGkLCEMBNPhLXknK7MWNfya4VRbhtWlKSwsONDK2vt0VlbvsQdpzAjZ4R8K6XCkJyby+lEPTEybsDFEq4+J7+2vA+L8SZ55Nbm6NVxPLnvRzmBUp/fyRp+laP8avwkOefOayNw5x23a1OgKUxFXIxPnz7tjQMXYefZGKATvwb740UXUDSWF/Cx6HhWLs/znMqqHmP6KOTivtuzhdK9H0fbsM9OOLsNGFyesb7jjbK74hl7vY77HY3qXQ1bgGvd9vs1j/Yzt6zNVDkxKbKjTLArt7x0N/kW/HS7FRPXBteXOI2lpeRufQpFL38SLaXRnW8z0srg8Kq/GAI7XE/5ITVuzLiFyoTKnNQBTaNtUq4DJc2MbwK1+bc2D/hRconyFcqFuYyD9XCw9lYHIdn52ll1LIx1rzJoSbZru/O9fA3opcfG4tEAyqlbbrqB0rnEWq5QfJQvZUYVswvGLu8IX9O9RuCVyKwX8KlWGFUOXD/0iQYFOxTN5ydOLPwIncjkRftUDEb/ir7HZyvziFlirWJuELWvC000hci0Rsb/8DRCw9gvefdAaPY7X+ie1Tr7EtjYN3FKpmrDF9vQPnO7OSzlRssA2b6GGds3WOfpT1B1m8vxQ7RxbbuWLfyO33aLP0H4G/9AGwSwUcGqfKKUrxuEHBOQG2woI+nAH/FCfetcESGjyiGFlEom03yO8DEw0Rk7+zqkEB+QUFoTFif1/DWuQ3keA4ePia12lXwrwbyBaTIjyn59piAaglrMIFs+jNiigVnncTJykTztBEoOf1XQ84O+SnfkosLJ7I2C0lxj+JEfTNFfrnuzYXtKur4uJ8ZgL5cRpw2KFq0SHFXHtY8n5dmtW8dax0lsgKN0/moDX/b5uYXj2gSM+rb0l/yOXZ8fHS4feBgjjJk6bwrw1XlW/FxMeVJwx/kL0113XMirRMjwr0A57/Zi0a8jsmBpeqM5espMYsoTg0U9HRrzGiLDCf9We6xhPWIZ67iWW855QfF3vqPt+KQURjsj9vm5xZ+5NFjKLXkp2/WzY5eWPgEuKXXKuD8r01DyYyyLc3rEgsfJipcIX3T4CxaEURb4jj6LZWWtjz/PZ802odxt2NfugCJUl/416trC/OpvL9JmgacHbBoODw9dtpac20sxpR5ntoOfGEstCXU+QLcuB5MMZNEf/xYFLnPhgPB19KdsoUd3+jq+mIAm591WpRua6axrkg/iYwGRXbs+Om0tSpbOkez0UnQHpXsenytb4Kg+HpHrIe2eV4vGJwicXSlLm3EttlZ0k1Bs+Wa+2tA8DfV0asRJfSvM/bAHW/UHXU5hPh/CuytDn3asy/mx2BkrV2bWLT8GvzPrd6xt5M2OtHyO0CovfgjIiBZJjqSX1yFL8D/YrrYovWW7eEZf3EZR7WiNW3+D8A/fkw3CgEVj6c+TTxsT1TZ+jK805fYWnrHhnFYT00FKc3Hir3S7A8RCbrQHSo+PMSPe3CkBox3K6cjx4gdGO4EW/TqSKxoTOGACL3CCU8ojRDewePOeoai+WKcOnAP4sfAFT+DVnycDZHawllmiZNY85KtMlx3HqU1Qu27PMW7Y2B/llogfHoGqF31MM+SzCLSmZCRX94HhzdfN5qLX6+9S80igxQHlhW0fjkbJPx/ZLyWqHffhuPLj8MXKP19gs9p2TK+x9m2fv6apDC05jxiDnDYZazUxlxVeH7pw9tx09513+CtN2cRz3jC6mV58t055zsN6vaj72HS1bI+rvGIBu3at00hFQ/O7Yby2Fcby0kFc1/NRb/FCW89Ja1gKliY+2plxtIrZ9qbsGmKFq3iJ1/Lk1/QtG2O6KmDZJGdUGwWLjHWUHj6xMqdbXL6AdQzGNKjs+hUj0gmZ30SZy7NBaEH16FeCoBZ8HZHfD8Z86uLPcRFrzvSmQLF/QI2nCqLPQXTq6tC0MOg9D8tUtQMBwMPZ5XNMwa9INT11jtW1izm7ZMmXgcHSjAWfUHFTuQBl0mz+WRu0JoMQJbyuCstMNzYUbgCZaOk+bWLrpD0C8Tmw3uUg3UazkbVAYgfNYakPoyf9gs7MW5GxqPLJBVUGWrGw68eR9V6hpNcS7tNWeFxTjW1zFNZ8Y/4oDeFzjRcyJ60nIsXqNdZQW2s1DTBm4ktCbGHTAUk1hrmbivKh/DrOp+IrnVYlGagl++//m199i28QfoAPKUuRzXXQ+ICLXB7L0gjyikZVUU2c0GtSqgYrVJ7Ggoc/Cws+kZwSX0vMg1i8c2f5SEX7BWREyfiiUArXEB1vHZpeUPrsW0tTTDKvG6WetUFAMt0fWacGm7kwQMoEgcxikiD2Tmu0NygYsK7rmEfXWr5vEBTTKEQr3ZVDsuQ9Etn4iDfvAae/obNIm2stFl+AlCWuvkQL+RGDqzPQu6+uXzJg90tkYu3r2P4jim9f+RaQGflHW0U/Su/atxGj/M34dBxO4lcBnmwQBLExJD1mmgxjh3Pq4MzBdMeFcwrnpwsHB228aZycOi0dnHs5j+bPM+hsyrzD+ZMxB91FpFs+WgJOBeyW36Cn7N6iLozs42CbTu0f09Cjm9x+nZyvo/11u1oPtGamLBe2+PeBdod7R0ZhSQlm2yts0QwUreyvrytrlC7uOq712ttGoqzK99mfdUVywUeaaY6gnPNV7jj/kl35v9Oey7luROfNtYoxzybBscR4esGTBD7v5U1D/YKz5JD1WFfA+2u8wtlQvpa/de3kNbz0kbzCBnVoPJT7WufyLku+MNZtwdNQ5Ws6oMyle2QAJbU22IeZe5BbwAMoOkaOrlVUJpgvBoONveBzJYpcP/WNv8WIOa6ZZlpyudTUj+qVV2iueaXap3jdjqZpLiGUwoZ1/iiMNVhLMYeOfuzDVl8fh3Hs4O++cQRSljF7FLaKR721vmqjsKVT79iDN/xOiVTysx6+chNERXQ1PmuWHtVMhJRvocpn3RxQYx+m6X/5W7/qFv8Mwj/KBqEq6IZujQ0YULWAbixC3jMsGs1p6swTflD6XOZ8OhfXOUKrsiZ8YiBXfno6bQpZWPA3a2t8+FEDK+RwxH7+UoS/132iMxHA701CSmBQ3AZPg9NkxURZ+VD8xdklYrd8AeVP0OmF2V8VVRr5UYcNKEBa0BtmHRUrMPLKMedVxhahaoAv8PvCKwYv9swZ/S6rAG8zW5uWoBkYsKy7j053UL4rt4WqTyqeJIgPpeN4faiptpt1GsfLfjGIPVJbNrZtV/st/QzW/u/T33X46HSh5EeetSfwWDdp/XHR8yP4tsh3gRLcSaxvxkILN94unNUG4fx5/2ry+bNnRWVeYTxbxAuhWuSgKn5UuqlWWJb32P77v6yKnqJA5LpgVl3nOvs4osuin+Ror+SOw8w18HMHeET5Cyo11gnr0NVUM1DXWI4E8qVzUdeTCK+wVWe3RUuD0hr/knMdhnT0tDHEABoUzOX8D3QQuY0Y1eZPPvMWIXMbCZeJD46lfPwo/7ZQ/MB86HPaFNmIrOdJlfnDydzlZ5cAXTxXDw/n14wsqH/Ge41HzhdAzhsb6aj+9tM0xbwGy3UYHXwGEPWoszdK4FtemRXQISH8QSfylBOTNx3hFcZ28GZGqPOoehqekl3wW+eStos+FrZBeUstdGEv6Q23bwrxPX6MtkaUbRfrQOxXiSutvuB71tBD7/gGo+cy9Sl9Q882nXkailz0EQD65j4IwwKL9lYc3mLCVivn0NQ4E2ZFklvpBGO/41FGSGBbKq94C/vooMo4okMEj4tyYymJjZZqddkH5HOzKKhzInq79morj8XKl09lTLBvK1CaHpLcjjvh769aB6Qjx+G26d/7Lbf4E4S/9QPve/vYYDTU2Fh+RKh4bARQPFks9o7a5JMOszvdbcx2W5UWsqQttItZbuRHtaMsKigb6xEry/rFh5TNR+vRn2ZlhpyD+LhbkwYfbO6gTaDiN2+zA2xLsS8IA0Y/F/XBEYeOKq+LSGFtR0YWtBGlY7QJJUfQn/aY0mYUy2nCMz/pFDrKkwcmQY1oleUxftoOlM011vUefT5KZixb6yD2t0eITB92jcFoYwtbdk/i183iOJ1rP10v0b5U9p8v8oRK/rR8ofKMA84XfhG5gN/cMa0NAjU7d3BmusA3F/ENRtocnNcmgXOGif7UKeYLzuR+roJKF2XOb/CAo9qVkiof40rDNeoqrG2t8yO27IOFvaSUduJEQG6ff2uMPGVvn1/gKJ1HyR2P3lajnkrPcTO/Q+8iO2WFtqZe0Kmxr6yiEWrRnrKUO+1y6t+vZfg76tryfw1KaoMQnZoPNe792S7NR2ycpWi66q8+zStI2GROP7x2OOtmU4C9ev0TzWjFhTOnz3hxxDRHUdk5PPRtMtO4bvu6RX3s9yk/wfDbAOghiB5Pu44lMues600MjXO9yrYQ/rRh6VnbOEL8y4K1/RFH1aVQPMRpX9qQvknfmqaOMY0NgnjpP9q9MH/DIAe5Q2x9s2ui0LctB2zX7b2kN+kkhVNDn6zr6tfNGu9OmfIldxTWfFtypbtiymdrYi36DkSeZVe1LJQtWph05VnAk1r7UkAbpyX6K6wx6otEYDon5ABo0al40DVvopue3/5v3OJPEP5We8WoKlkVcwPQkKsGWMM8Y9p5hmH0EI2duaULiqVclHL4MlmTR1vfXaes67LPfCmzsraNLQz7v/khVMr8Q7z2iXzZONkGoWiRAch0ywNEX9srbFPhb0kB2bwA1DHupMHyzv0SW3V1PIhAy2SiP5p1tC8+yj0Flqz+mAQ5hxjplnfB0o/iL1RbFSgf+4TkSuSLArrXPmxh5Kv0SWVPgi1d1LoolIuh5YK1ZfMI+3z6UvpbetDJROxxYcouzKPA+Ac1NrmLih4Cd93YHPC5Az6YzLcYsUHIq3yZxEpPhRGlG6zLtoDN4iO2H84t26/8A3Bv6YY20sf0qOs4lC0kbkYO7HoVbPk7ouwcZW1dty3fjvJ3X9k+32afBrHxBkgvP5oW6BqhSWjBqz9fWUUj1AXc+VZeZbTseoNQoHxfe4zwzRWC58du98rhVcf1WhBPE7LwF2SGxbvvNENXzGcW/PkCsZAvV/LtXmey8Lfvai2VsZHgHKOylmHiVvmp2/K6C2CRyucfUMY5WOcRfo0LG/JJJ1/tMLbdiCoHlYanwlb5zWFpT1paDCh7PjqfP6oKXheoH9RifmJA3bxeUHvn29VaO7QYmIf+qLxDFKZHW78olMxs0Iv/JEHaUkEDoMg8g4I+yw7wOHHC2Rmjb88HO24OtkfdpPHBdpRIyyyx5fcWaGdx97WPxEjtqwN2cRD9jOOM5c6LXELSPq/ES1+4dYd6FGrDNfqcZOf9t3/TW2/tDcL/9IPvmzcI82MUVzyZ2jhVI4wNBEIPrSbHgh0Vv4P/qmadp+CBS0mTtz9NNoQmV3GzCcKzK+e/khfM1fQXTxOzzmKtr4wDLFr8KJGTXvmuLXYqvQZyBfjGdjkKaYclRlHSuVdf9cYnxc2c042/2mKEaY2/+xT/OIkci5zJRN6Qhq1YLZsLTAEZmsx3qJy2pNBOXitpyTVmPTbe0rDjZw3xJbrfxC0tn3Y4VeSx0go2OISRRhp9W3zbsH5MSKTcWrc5KJ+rjPwi7VSwLc+ySTUYZPahy4dnZvUJTliWF9I+3fauiTZ2Sq+Pnd+QDSbVLD5yN8130Fi8GDf8zUXntTngl5IPNJC4I0q+v8anQBo97QIwWhnbZ0yvMbbRmo+SKl/HoLjXcuRDswbTirtYux4IS3lQ5eN8OdoubNWtKPBvlRfWZaOdXUudn3ifbGHL18K6rHRBH9Mjkl+W+SjSnHdMezk3x0swj3UZQNrtXOlhA8GxXuUBkHktpBUv2mHUeRz6NRMbjH0+e6A1gAinNfZtQwsU2LBACv3wX7+ezyjwlajO60CAj3OKr/7lfMG1uk7VMXUTnd+04U82/IoRzKJnE6KE8pDQGbsJ6/4hn8Vu6OsNQmTCVyBd+hrbXD7qLZAsOhjLwFh2s1jaX9pI2X7dlHdXkli5ZiZmLP9GC80sUt8gUJxFpmHZKKgnCJRZpuWzZggPiJ+tLfVHsTnYjMCAj+R1se7tdkSdFDLqgrFtK42e0rWgOXWU9iVG3SNCb/rRZjbly3+VF+ko0GKIlK8c5/XrAOyZh3Ou5RMoLSMRnHUVWUBnrmVLwJtX9hphwFj3f+s33uIbhL/9wx9YfEi5KhcPqjGdMt1DpRpSAWomqi0w2HAq/HPDOZsOixWO0WZas9k7LDEof0ZUecnUcE66yiOHpE9H0dzxpYpk6Y24J3G/8iC+nNTxEhlErbaYV3DnhOGm4BMYMXbYQz0rTVSPdqt+OFLl0Dpvb8PCzEe6pYhNb7K5oKatih9YH72Jzj5gxIe26OEilK9KpSYMyZIvP7q+0JKnJr1kLSOMYpUZ/UCDkvax1RkfrGNWQwKm5JIdyqG39Eia6SU3ougtrtZYo0R72dFcVGFoeqGMBLHT8kSNd6Z31rlsbCuQtnKyYZEJBh+26jb2m8ul0O/eisgjd141YhHGmECWzbZ/NfmsNgVnz05nxM/dt7MH2iAgZ4fgJZ0L7Y7NhdPwtWRDjdlESddFuABPijtvoxhLlcnFztLe0pcR6MqcUWimBFnCvsYe59pJsc8S6G4cxYUPYy0Bud6v1Ge8iw7WLvYsqSYJk2Sr7U+KkT9t4lTyUr3IN959Noq85ssrjylnkZtsn+cK0Mf+XPftrt3ytyMykeOyiIw/kKwNArx5guBio2zgR21efIMFGeX51WWAHAtIvvkLmdjN+ZZUfGFM+YPR0lGvE5lXB9qBdGSsQPnYDN0k5wF8/bypvh1sKh9fsnEAHjuiu52dF68TLg6i3rTypZn8IjAq6P6BsrF0YkTKir8wc7f6rmGtkqmvZ8YOcdKU1Yas8UOkXISUd9WieKMRXxuvgH6eil3TxpHppPSjA3CsdKFkwVgnUpxThSob4/U8CTv6+qVD7dTaeia1uHDUnOb6DOXori++QZOfAKKZ/JaeVjd+BwEmsvbPuQEWTZ9Szmhca+vqk+jtFpnSWfTye847lMyAxsfxt/3Pb/kNwvvfboUyRwxsXYfrIhKPHUph/VIpDUWZ36+DpzWcm7aUCY3dLEHnRd7vsDt3PMLfuXunpiwdqz+TKwaSQU75Io2yTtXZo1asutEudfKbv02GsbGSF1BBOp3TMkcidgq0eSBB06Og6l0U28Ynl6rch64HjHpHhMrQTrtnMQ/iC5P7taa7dMztAdUOUNjLqTEpJgcWg1ygmMaqdBv7S5t6qjjYWKP5Ykb9K+4tBEjTEyuUusaGDYCZSo88oS/7acQo/6uNtE/LDDjKpxq3+9v1ZCh51DEu0MvcwPmubbU3B2ys/dkDeLR48GbgzGlvEtgg+KmBxsrpujPqTmkbYOu0BQ5G+b5L91EhC601Sq6D82mMQdIja/Kjnf3psT3HsnU7k3cg3fL7MGsRy6ByQIhVtlYFHVrFHLjz1diDJgRP/F6UqrzFawxsVk0YHBi1+EK6T49kIutM19FEXNpI1XZbWMr3/qjFgfP8KyasNwjBsu7Vj1HFYVleNgoeByRsA95cH2GzPQV4HDhRZvEk7Jv+GMKeh3klSMhd6ZwP1qpy0obivvHBDnnZ1XnHD1+WDmj1677wA/tvm0F0w6fzWMF502PM/EUU4OlPB7XZ1znvOvga0HhH4DT0SjdYr9At5ph8b1NQfXIcZp3Fr3woK8zX3LF0sGHyrk17JTIlXrTTtrLh145mnRt+WCZpaHjFIn9+U2Gon9tSIf3FAp75Felqmcy3cbIoHbbc7DMcy6vRp7LR7UqHktZWAo22hZmlgfrs0JoNMNYPlA/YqHG5qzVw7SxOeTY0yPMbV0uIqa3nKOfG5bbGAI9p18qBtHOH/aRMeqHDta5L1bHwW3/DLb9BeN/bEWKAFroHmajGOqc9wkuaMi8wlajGovkGEYGylhQ6b7hu3OBDWk44H7Ty/FveHSSesRPK5rpjesclxiOftP6P/c4TrrkNcsZ5gkOkNgjW4oUvqdAcnI9e94By/asZe7z2sYM6JcXFe4mmuZ03frwoUukEaZOV/lWe9Cwz2KiLloPyFaeWJiz8TxqOdV+wGeCOKK8ZcXHAR96hrfI14B7Khvo4VXlsJDVjrXPdvoOoQKYRToixbQF6oXX9a3u97Fcb+2yvfRxxVNnR6Py97o68EfAF7jSbAJ669Sdv13i9QukzB2wANAGJ5+zZA79qdFonGLqY6BNO69yR7lLcUD6DSm/Ryq913SgfeUa+Ld6ijTYKpQueMT1ii5ZsaJTlD8qSbwEV2YM9LNg5DrB0V2TNIoMcJ2vDSfWtgQZrWdW5YylUbHPd28W8LxCCaqNCtem6bQPxirzmyZWVAmihE7Y3CMeh16OpX8BtE1Mtji3eV2aBTv10arid+xhpQqD1RT77R7bRDaWVjwfNj3ZN8yZIsbTGjor87UnaHOTrVOMHczLnJXek5/rrH5CmjGw9Bazx4MWvsNhYDIhuneM6p0nnKQYKGsMerPWM4w9//PpMUzLzDjzBtpHi7+yu7QaqTffAQsPNLhrGwL/usxerspk2jk7K6BvzWULB7ZKFPsSqH3nPf4oX7aK086w92gaBuRbEBjH8aatB0uVVa4bWWAaQRXdzqSGJWCi6NCPceNZ6ChSXPY5JUZ++gR37uNLxodXzCMAPD2IlS+ywkI0nAesSvFqX1xFE5wjrHNKFufuFNm3NWPv/W77/X4sNAgOOxmBwyS7/0szAznzlgzE2FKgGSaeljHhsKJIlVmXOmkf5NtgXMj70PHwR6nzOSh8xFOhzGfQyKiSVyQ3sltF4bUDgYxGljmTRCz65RWXaSLr50FjYINSkusZYz0LRdjcIhfTPeoNQdR6DvR1MmGQCMoqHYviZ9Bc7bOnO3a+UV/2QIok+enBhj7yO6PLFCnZaR+VjW3dIL1pa2aI/BhobDhtssO2WLyrtTHq9uAiab2YuiaDslD7y+/09GqNc6ftS4jifTuL3Fk/5uk92WRfSy7ohh6SfFpxRIK1FAq9CsEngqcC1w6teqLBB4AkCmwa+xSgbCcZQP1fQcWo165ZvHJ0efN2qz9LnYNahuHj28RYoG+UK+9InQdmb7ZNBRflR+lrZeDHasrX2/zh/bLOxzLxtUQputj5rlD+jFiirLp3RWsATH6Lr+lS+5NflhZE+y7TYr9b4T0raQtkBHh/3690B7XMML31WC3xA5CBCFvytQBjbm/Lq717fcCdLphEahlnbRfygaN2kyder5lUlz8uKsce5lleQ8sUBI8qfLHaXeYAeaISab0mjxzKN7ldiJD/693wwjv994EpSKF86qMTRSo6zEX3UzdrUN9w+S7vMsiqEgv2sI9Q2IpAnGOJFl5+uD3TajVdrVOg08yYlVY+ZTwpKFddkf76k0Rp5jpMq5wKf5p1h0U4kSzdMpbOzy16TZ2wu23jgWpXVFTmkond+0vBTR+Kl3hHxCRQ/SExb6LjjUrMuHm+QF+1BP7VU01s6R6xp9GzZscZdkUUd/o3/2Vtu7Q3C3/mnH3i7ukaVpupS2BrEnaW/6uDC2GB1dwPa2GlgbKRKj+VOQXbCHjRaeB2J0LWMmAWl00f52eR8FkQb9maTLu61oZz6ma9oo39DGjQzndvphJzOzYRGj+0qE/uNf8BW23TIr7UIehxnkkoIE/L+wJti75KlzjTUckC2hSD2zEOs9tJlwpMWJ1HQjBCLL7IpI2ndAvYyBuj/cNQF0MdWEds31RpncM1pHAv/SCIRW9Ql+grz3Qj4dEFkUo0v6l/ZNHcJNL3OWmjA4JfLYpDcEk1HAX9A+Vx5AG3MnwRRM+oidJtjeUfZWNOjY/Sjt+0WVnqO831QZTuKuVjx4Uk+R3DA94Frc8AmgfPijOiMMb7CkX5i48Ddr3qXevTMF0eFnDtQUlru10bVdXNqF9tt360w5ljXFB/xWqbazk8LfRHuPlRb7rbpMj8Wd/WjTSdbvLQ/onzbtRcUHb7y+zj4/GhytHVkRjsKvgq289JFKQfhh69olU5McVNvzC4NNDL2o6FcMK2Rqxx7pEaLYFlX7MbASC9Zrg+xkXzojdbyLdXiYCabnjlpiZEgnvw30B86mqVdo7DbGUThHFophaclzeFMp9WdUh8lmlxsMf+xQL+q843NgZ/m6vzz/KgNA0/4dBY43+/qRkMBGuenE3K+xljGAt/Ywzcj5SkEdjkv3X6iYYsnhtZvqS8SJ1CSWSggVSIz1WM5wM0lRGi0qucI6jWfEzA2Fmiu86CPuQsD5jZfZP25E3Kw6+CgvqnXvdx+LvfRsllTpG1J1eteKIGNPDdY0I90yVsKBQOiN6jUSBtRsqVh1Oe5ohLG0s4W4FzYJ930FTmkorFG63pL1vUUuWSKw3IKbBDmyhlkumzGewlH0Xg9GWNAevR7UdbIjoaxVehiN6bf/Otv+Q1C+wyCGmB8LQbMXugwdhSoRax5VDbKgbFxtxqa40BVYHDrbya2Qa8ikwYdQdnrtsMHK20ZW7nAl+6ljtFnlygLBd5C14wuZ2aQ5UTuevClJYVR/0mBBN6OcPtxBkgfOqlRDe60LRcAjSAuBgrXrmUSAWmDrm9MI+s7SyL5AsLKyeg8hZJb9KtC7MZ2jQkPZaHqwbGKSs8co0VJ50hqAFBW/ACb2AKI+TMv8JDBeRUOHPYH+VluVLYXJb8E1HV/FKotqi4A2pjfhy3ZQpUVTqJvRrFKRbVJSMfrgCNcS/u4Exfahcy08DAOz2hTcFYXQT5TwGtDbAp8saTcsXi5IEqHf0DNF7tc/ArUMUHp1oZjvfelQeXjU5XFv/1gMYNMjflepwAfWnJA2SKGn3jtz1GIidghPea30F3aN66WtOP0rYHKsQ2A7aC22fOxqRzbqOo/YtmGI6wwyQHWQawDkh6zgy3Tmk7zDfrXtqKpX9i3YgK1RbPz2KWYg9nCO6LkwUn6On4sUbZB6Rhp+7Au38lzkD5sVhmL9CtXrzpmgwDKFrbZqPDDbVxJRn1jmk0+d6xNa+dynv7lx0M5d2lJ9JVunlT4cw/t9aKoS13HOo9tONoEY9kW1vwAiV1qR/n4pYJ9lDrVsFEC6Pji14tcD9o4c2TWIeRSB661Y13tn/Lo5HyEmw1AbS6sA5v0m9LpC/hjZ772blSz6j62AWnC6ANp2xny24iefeWpym6bV75vHpHf5jkOJ/OzY9RbvhGPspWuODLN04FvxHH+/qbve/OtvUH4uz/6gbdTeQSza11BZdWdW6CBMkh3UY23lsbeumFpf7q8NgjRq3jeMcTGKNf7bGm/eLBTHcvRp1MXimOjaFNtkvjW9V5uBsJHu4FRLZjtrguEdd0L0MO/LhetbRByYiwXV4U82uWRcu4Mje1QqDRllPrpg0jeIETI5XXndASypTP8yiMrHf2kF1+LyVtLK0C+ytY+eVIUs2unfNVvtAcoqzTKSPrJh/5Lpz/0jj8U0m6mRWa0C7I4StkS8FWd8grTPpTG4pktDLbW9it/M4hHwW49NHa0w5/tQHMqSMvv9ukCagtG/dGAI1xo5EYjvzh+9iDfSsQHkPNNLfRj80vcLCpCa2OYwoZ1XbTfmHkLR/FvYd3ehd7ufYyEtFXvbR1H5cd0t7VE2R1R2ZXqY7Ft4jgla6Fl3nVARXPGR7Hs+pw8/PvqWqi7+1twewzFo659NkGlZ5r9SBKseROUVp5FsvPYhdB4R5njsF1vKWztVjBP6fcxiD+ra5Kwz4eijzLUIzaz2CdwDbh6lc8f5MsBoNWClA07n0k4PFwuUAul24tTFqAtDyt3rXmV0Hpk05aV7nZv+Otcrx7yTLp8dfS8ULq/FFjrQXehykbazQIdbhfayX7TXklHK8ddm3VTjvYiBQdl6Ekf1FNV6efPeqE1OwiLN/oIsVGWTFXZGNATfvHhn8KcJm7pwpgOInsSNDMzsJsa76J8qniNhU8KWSPASx2ggs5ztJ5lWekebSC/W/eToWz/xl/3plt7g/D3f+zBPEHQH8Jr1IluwEikRhsbP0NuiWV5q80K6w7sJ1Mwyq15d8EgiXTdEUPb2MFtrbgD89jYYAMa5EYrXVFRtDQ4KDvr+DgcX68Afb4bS6wQX5ggurxfF1Ld/S1CCrPve3ypi6Q4oqXxE8013dABDdnaiHjkNj5gWf3PsuhTng9goaXy826wwXWCLvjkZ6FPRnryFx6TTA7VmxMTVuOSpDud8k6/GSDVXDoxsLVu86X9Xs+TA4GjhKhjxn1hxwdlj2oF90tLHwvptkeKz54+M509e2Y6d8AGoV3QsM2GoxksGsHf970yRPv43Vv1F12GdtLl8LouJ0XJLds/4wXaSK/0UbaqbB/PcX6WjUSD7ZZOqzaQ7Cy7aOWj32N9wrCLeX48rp4UKzbXYKew325Hp+/zxUcF6Wgso659abCTJzTaFq8pOhAzf/m+guiY3SdXdYO6rsG63r09t+saxK5T6FUoubXtNYrf0InV7os05MaJnxpwF58PIbfFJ4CeheVtvsOfX11u55hQarlhJIc8/7Lxz9M+kXTp8VettjzlEaENnLBdfr+BDULdxDmuTmus+Xub7scoQ/okMvtw0r7YB9rFbSN52pr1ga/bAjT6pObCukbz6td17DL/mRM92aDRPfBan+jcaOHpjtnhtkDGRQUwtsGyDKleNvKRplehjPQR++hHoXwqcBtqC91HYcUC3f41+9kwdRzlV+ksHWCLf9T/pcJv+J433NobhH/4zx/07yB4QUZslSOGE06RvVJDO3aSVE6AEXNHC6R6LhjLC67M0EGjXPGXL1vyI+ByGDtcMusBUPklNYj9bqe3TWj4On+bAEWzknYKbioNca//Lh7KSEo5fmZiwY9M9FWMLv6YcLgQ+EIBDRtlxw42kNa/5czTdDVWpdpxJiwAHxcn21Derxe5hHqjuJnTRWxcdNr/cDQgFUkw98Xsa+J9beXXqVpRXq9Col24Gj1VI5NJdt3/+3R/KTDaGu1A/3La3cKxNvH1GJ/G+pAmMP55anCgxQOvFvH1pSwsZl0SQYwnUu57pdvQFTIWGEWU+kN38J5KP432OqLjOKxZ1lVbPGVy/ui6F8qnbd/209ewPe+edu0fp6N4zecB3vlPUo+T2qrFI71UMj7jjzEBL3q3fCnabnnqMdtRdk4PfGPa1Xc2NM5/sNQbmNboXGnnucuL6LF+e0D5EW014jiusoFNwt4+WPvU+Mkz47Zi18WxGoC7+Hw2wL+qLKC7FqSxk19cvuYNQuZk18u60ZVFqxe6WlLwWSKKvVjl0R5ldQKrAMs32iSMbW8+0M8GxeTG+zywO0aEdR7g4Ah41rQNlO4F5z65srtZTlnotFtrFec5xeu67SfdDW73hvrGp9uYNxusRzJoJc2mHl30Axs15KFjx2OiBVDjqdpvDClr5cRJzsArc4iv9HyxKL+Ow+wn6dZ+Qfwcfap1Rekey9b2xvwsr2iULVhPSyvXYvhIL/WCXcoS3//dt/gG4Qd+/INvV0stGsmXcuVpwJE+NmgtCYPlu4xrUFKTWGGLPydX9IOaxI+D/Rw4kS+vR//rMwhFm8ugO5k6z2AibD5Y51AUG5lIk3fUda7Q9SInnmIbdII6PUagsyb5+oaDskOMbibluiMR6dB9t1A8o1ceac3Eor5NBmi57Xgf4GK+46mF5z21VZ20tqdEmk99E5Wme9BSSOxjCosFVLk5VLA1Cqqeh/jb0kzA48LCbaN4WccvBcq/Qte/bQv+tUz8GzH6bd9nXet4G2vba/07fsC/4EH+aBvWIBnGIWOSDQIbA1498GcRtKDgsTh6apxjwnWyudiLjqSN5orLxWj+Vr6OjwNc47m6BtWujSWg3Y5vuxVsYJSBfzlfnhylZ+zzAH1r2klRcuUT+dE/io9ylyLbT9bysy97BIu6a0tpi6Kj6S1dRng7KbbG87kpWGDUwYhbqGwoHscKXFe8wG60kDcEv8zYsgkt7Zb2qTYsXmJSuTbqjznfdI1pbhBdY+bm6e41aWAxyZ1oLQ2kp843FqTmlYwXmgq+dkAzXQUKyB8cHLTXirI4NRSRggPgU8nla1X5HFy+IQnfQPgb5sQWVoXNZ1dwH4pnxMi/1jHnSRPv6l5Tdi0sKfX7RZ7jiGWD+q+v1yOKJ0E2lQ9b2p4/0vlMAxsC5dRpfu1IfeIy2GfgAzq6rdJfGG2u+QBjpN/07OUFSKO+bezKFSK79KdQfrm0WFRePDNnnGiZYMvX8nPtb+ftaxxoDi39pcL3fdfrb+0Nwj/5lx/yE4QCjUOD1sDeB3jC2zxttC1UzTjCUu2/5j/JBsEllK/K5ElLhWfRyeileLBX5aMPC5kBvkkn4N3MIYW00DxnNtm1jq022WenUDLmI63/eYPQ4tJBzOTsuxCKAReIKi9aoamDo+VjC5BOmUqVKB1b8AVW/FxkfEERbwZkfIto9BTSv12n9evfNrGtsGVz9LHKy9fZvnK+e8adljbBjXKFiGeMj7b22m7HDVVfFPbZ66DsZEbHNhmxUz+nOu1I8xuIz8hlY5B3ZPPkgOuVNwmic4cxuhPT51mc5HwZf0QoPpp5KaND+b+OjwNc47gbQR0o4rQgXrZZ+tl2NhVAKx8yXkdwbq4x+rzmL4z0k9ZxjX26ny/cZy1d81/ZGG1tWaUOa39226G3Y6JcS0Ys7Il9VbywQbpGeFHJNQ3hzW7DaeaMXJegE5KOnuD59sVxGP3eh6NY7Kdqx2KRG0Cwkq9FOjE3jHCfhSTnKnXJxj0bCW8sxOuFp+iWbSEWeGXpumXYJESHLElPtbLt6sAc7M2FMuj25kNE8qkrsUUdjxjb4kvR3qnT8XqOt7tytNV6H/oGodonNlgjAGwc5dfan5nV9Wk0sgrEmWPVp8oVL2sg+m1tZ9RtrkV+Wc487es49pqepb7wIrO2U1ip38H6VViArvKDmOSW/bXN8mOswz4UT9fRZaB5fbLS/8Xi133n627tDcIP/eRHvEFI46EuDc5490V9aLDNTmhiTFbJDjxKkrshrzw3m6YjOjd0zTYbPMEo63mp0UZ/Zohv0bGoXrGpRgsS/HFh148OBkxcTVtAUz81RZz85W/07Z406zZblx+FWSf2NVGTr1Co9KF/yj+2mNjrK9SgdR9y4lWQcNKtDTiShj/ShbTDEtHli4P+7JeoHLt/0WsaMQeRkiNJW/L0iVZtvGZqfaOKW3eKjFm3GCCPG5W6MKlTGssgKCDrui3aZtAprGXIDyaNgd0IT7c56utY0nb5lnY7P3T5vSqvNjwKVd/CmAbbfm7TS5Yiyg+0Mcg7yaf8ShFNmnzOFY9XicDb9XG+QOt+jOUcSftOWksb6/wxMO+yqkbVgdhffuVsxk+B1MmsbOMoH9curTnx4yj5Ktvyd60blKaRH6BnTVuD9hvnYnNLpuIR5JinC9ZPYuAb67XXdukf0HlZsLaksNZB3teYDd0zTREjyU8alfbcAZFi5MM189tlkuU79JbuPEPZiKG+a9RcV0DXVvvs2JjBJqAl3S7ho16eA3lC4GsA55vOwzYfcq66b8Tv6zViyndaFvnKeA7FT56611cWlx/Wp3/PtciJdv1aNgS8WpSvVo0u61XYh2UZNlryeQJ1J9Exmt3iX/u87oN1ef1+EV+7TbLaFEOnbzutsQk/nUZpZLtOxeLjKVto133uze3tYsqzDih5eOhTusNXtJAHvZEbwW9O0TfQiw+WEuHM9W9itXAc4NmxMegzlM8oOR6la/QPrH2Rd8fqXNZxybvW5/amHxZk2qDrWes4Cb73O157a28QfvinflkbhAy+WoyDTAg0XAYk5ZzwGKQgjUZGpZYJzxp0IlJ1AZkb29ROA62L5s6ASjBtSGN4lvWhfBmp8T8MziVh9PLymXSfuFWmZHSCLGziUYCPFDs0xopH9EE16G58c72dXcpav0hMwjU5l1xduJEuWj3SBZ7kRR7tzH60NFkWYo1kXb5gmq/ufDQZoey7eKCvEY0ZM07rIEnJitIMhZ4x4JyiWrCFzxwu549c6Yg0eiJdiwJkD69l4uMDX8TImB0+8lEwo9dngAg+D5I04tOa8WaxtC2NCmvacdj2gXqmNZb6uJiMfrMAGFGbyBljhdFXDQFcJksS8WtFvLpwOj+IdoaLlE4Q39UyF4sRbRqG9ibpMOd7f1a/2JuWrphj+dlKOk9h1TeWadzrfiPPX1qCOu7yGGsbDSPvLsuujCnFuGNnxb8rfjJs+T9gLi0+/DlGJuf/EpaQ3JZkze/uy7XuPeYWbVlJeFvSfTXzMMZzXhfGNMj8jYzVGMUBr2ly1P0fVqd9dBTuRDqoLqWnA0rjmw9gTgg1tsFSA/ZGTucbITLLOq5RZcTFlhhN2fz4abL+co51X6gNeS+GaIeqSovjS1MqGlqQqR9RNW8rQ2llcSBPH9oTBG0Q0OONAkyKGxtHp6OkYbY50J4XNnSfGCULSn6/vrGPaNO+QShu2lrzr9qDuTAzDu0CvxmExqnIdIU+Z+d65TnUDLmuM8fWPM68yLqE/kkfoQN+FwfWBS0eeIyIxgbRarFb/ErIesZHC2FQGWpmlEBkbcIYmChoGNsqQGhOGYw9x42X2PYbxjQgXzIz1mYGrPtrBDloS3LyJUbREer34nu+/TW39gbhn/50niBwImMRhcCDxKlqqHRHlQN76LhS4Uui6JKwgplsHS3b0LUmtSwdc+vOLTBcxpKZbRaGQICgMNQvEA0ySR2q1LCyWZEBZfSl0sO0aYwDE5CDdRx4Cz38eaGVE4CJ13eBVraStzbHTM7uo7mfwg8fFN8xEgm7/iCapTpKDnDXiP4ffV8sJkfeFstQYsvEp9wpTpoYfeYyb+MXUho/nWm06BJmVuqtCLJ90J/yaEU3VeQ1I9elTZQuR48EsWAdpZY6kmh2qr6+cIJWJ34fpMpGYN9ai/+mgJB0Nhvlwz6Y6ygWMYzFfYygupXQQAOqvIN850HMbWRS6Fyg/NrBGQVtEA60QfBdLYnm7labOxTIxQ+Tk05ySWsZSp3ErgnhH8deK14g0msUlbHQkk63vAaByTq0VOAyEm1sHImjOey7//ZhWVKLjCVGGzAsbXoBMZC2xunQAJvw+G0stEV5XHGNb9S4vPWX0XTTQ6SGkg4RKcvwC3/pmP1tkXmLtPCbcYiMaP5PDKr/iEMvyszSsLSZSLzwl8wsQCL8+4FcSw5I1bZkY+O2rO+cm9s2UQPEpfyyLYK6E1ygTbkOZH7f5R/PNZ21ENaGuz4vKJMuT5g3PSYawbM5KiRT1x/7RJli+vuQTUJb0Jq+qof9aTTS6/KbQcnu3Bhp8ZEY+KuN0j4nkC5+AbvJdVr07ddT9rhG19zpDyWL5q+MpozQdM91Ex9TI5uDeiXcv3Y8QxSISDPfKZrPoYaxnQA3gCxCGr8IER9ABj9bbi5LosZ0YW7PwsBQouVHxTX3dJCfDdnPMQ9ctyVpYTu6aWNyg34lyc39IDaS9sH6OFDWlaePSHXaFn7tt9/iTxB+9B08QWDytj2DyttINS5RL54xDq5KrTsaeCe9Id/R7MxaYrB3mOjNp33I5Xy0ucUdvYUFj8gecw3b8h0uXfGQrQ9CF8Z2AOuTJxuxtR5RFJAlrH2p8hHwzRNxMznylR/mU2WLp1DlBeS2bIM1L9jiy5juGPUlTosXfdareNdCMPI5lhqehJAmy0WJUsdNDwHYcmWE8mWhT7CNFO3IgOKbkRlnxk75CmX3ZrCcoFe+lv/ls2ijjZlXUdGhncSPyHY+xisfRuZzB/71ZF3AamNQ+mzff7njBbyQdUPi24q3pQGpuntdelr2JlFCqTuY20nxfC0hrcjcHFqmnmIV5jYcfG0a9gLOsc1HlL4FsLvinXNOcFjKuYUY7ALHTb1HAZuKdqSsp1lvtrfaABo5+rrgPluh2nuff2syfLu80Vv0sdz8zYeFXLMbUIeWFCzTQuVvFlsyW/0Ninc8l2uYQTIZfz1tbusYMfoOxnTm+OSJy6eKOR/zdkAw8hZqg1BA0uOt6Zh9lwxihH4N0nVG4ZrjbBLCI15zJJ15oWO0j50xD2bbe+gjimfJuat3VzKojcba1s1gtLXlIyget23L47X7SD6odNYxulI/Klp9iVT92C1sqAn7sC4Y5rWyu4AHZ2jxo5EatmSKr+DSJWmG62l+QsbNCMohrecQy/z/23vzZ2my8r7zVNXd3vuuvdJAA92sLZpmaRACZJAQQsK2CCHZGo1n7JDDihnPxEz4X/EP88vETMREOML2mFGMZVmDdlYhQAYj1kZs3fRKr+/+3r2q5vt9nvNkPnnyZGbVvfel+4rzed+sPMuznZNZWc+pyqrrhX1QFYwNOy8WY6tjtgVC3Ud82WKUlpwbwP50HnJ84H0n/BOEv/jiD/U7CNzcgO2J6ycuh02mIR9ftSaO/fWEpjZr8Wa/7q2zqZMC63isDPWSHxNOHFixnrwMY23GSOp4sSUhUL6aD4oldukxvUh6uuaMdd9GObs4ix+qYW8yYieGIWdaLBtVjBU8rtzXPkhbTvGxVMUOWSKLxmibNqnvbWu5re/lKnm2YWeLAzazTzb4iPmTUEUJnSpM/os6xI8lj8oTFR2SX8b24ajmAtCH91P7lkcpcwxp3HzBqazEFxJvl/Bc5W1FXBzIllsgQEVj0OPKVu3TushIf122vchGfWs7Cmn8rPNffKb0QL9N3ZQ0Ntr2bSyl14MhZNrNRmIvh7efjnURZDYy40hhkwsrUsu1ouyI22xzXHIsKmP5GHwsvpwitmKZNPTkXyw7IdGJm+H7+7Dj4nU9Nr4cdsxkBzMmx0ce//Y5E+cGctZl1zTT9fFIMh5VclCW3ZJSOr00Zt43b1WLyfxw7xcQ1DPf6BU91rlAkHYsEnj7kclSxso+dmJ1pfbRhbfhMXuHgfbS2NI4U9IYTC5nI4d8qiOonl8gsE3NmT5tsQYZPkJV85fYLzvVkxKUWeJ3JISoa+I1tQ6Rc2QB+sYl82DdEoQWnZsKjZPy9adAOdtd7nKfIqid2ikXCF6/K/bkfT+hEROKsdrJ+997z8leIHzySw9XCwTZY8QcPA17+k4AjxxgbrFe063vJ9luS1F3tpeS7BsHyJF+M34oXu2vRi2PdC1PnwHdao4qMS3wMZ05i7faJ6YpXy0QsGPdZD3059tZt8SM7Q0dubBrXd8FYakpY++QNvQi2tK8mOXk7EVD4nayUof9nE4FxeM7WKlcXe/W9zr0bX/Vmc3ycTc31tHvX8iqFzp5UAFISpvI4b+NRVv1sQn7tT0/R3VbTd0nbpMxN2CXmDA7bdnGfIN0PqoxSHOPL0FlG3F1qFBydWVF/nIyf9KUF1G/QGC/Pqq9qk2btB43g0W+CKos29W5lyFpPUdzXiGfnIcss8bHjiFWfvR8akuxV7e0D62qKshoaGRJ7LwVH11BHhKOh+OzcUkS2BgH+2IRmKzJp8egqz2tk8on9tZvbSle1u9zVDJ+8oHX0VFyHLHu7NZyzbGT3Hh9k/ehNM9tksrwmEpLFPP9VmpaaCJvwmHvzfr5lI0SbBIZtlGGZYVpJR+1remtiieefFW9soEH/K/bVV+8xpULu2b4x7+pbM9B/gSqxs54oi5onwtaZ7OXI6ks66nMcWM+bpYvG5OcFzYu/NPbOdln88WyxaDnIT85YP7Acn2tqM9Rs03UQl3PE41gZ5LexmHnwGwM6Vq/v/Z6/0Zqp7YvO8XOS7Rxowg3v0BIbdv4uEcJLU0/bZr6KT//7tec7AXCp/76kcYCwaBh2ScTSOwgZLoqRKRxtFjVurepTXxgWy0vB0jkrE110hPDk4u1Amp6wE2ubcdr99pK8LL1k1TbeTHU/9phezrjKUjNhn4sLzJOr0eoYyd3F5Xd6snT7aeaECei8bMDe9ee+mS91zbpDlN1TR22KvPWjP44hAqMXPTko+0pI4Uk41ANBX2MzeIVN7GbO+prl75DpnJOH5i8EU2JlBZjg0PtWjsiMht1k8NZkh0f0OZlTK9BqgMVcaT+KvdmD3srEX/uJgpqDXVeXOX2In6KMFmRe2TlgksJComaSFcvXMTPeV2mQ/0onTXrJ758FHT8ynym5wf/Nd9OaJLzTSvWarHzzJK61JpQZpER+PiI+bbWLhumV8lbPaMhI0Y3RSnfmJO4NUA/R2feWfNCLZ+JTaJvTLQsV3T1pe1W72r3aMyxj0UnonOAhthmY6ra2Ya92cih4+w7c4xuG0rd78ch9llwbV1Qwut6dBzAzUFsEVSPZwr+wWc8nIKajHMyNAwDorzmUpxvzpgi2+zNGftuhPyYBurqR1Q70bjqIBiTnXsea9dxLU+XTU/j2phCfSfPkrcoPW0XrZjpw0zppwe2H8u8mRGV0THL+gFYMphCGRtf3FWh+nFbHNbUNV7Vyc91ba9DWcj31eZYoP26ZlTW0elf+20uDI2NZ7fdIqbtJoKXLpHns830vH6N974cNj8//+4T/gnCp/7afYIAa9WESUM3fkIpmyZrxCbJsLrpNutmoNbRdqs3dQwfxxDjxH/TPlnclqeOAbaq+PTCyz6LmTu5UEdx9tk8N2OirNlpk8oa1Ombn5xNtlGm1Zc7oJ6BEyRnM403xctrGfLYNWyJCbazQ4vcYRQiQyl26Zfm+B4WylFX/KPMvcUSrYqOUl9QuFMxle2EZmORpONWxJoWAWWGbMcQgZ0napfmu3TZztu3iMZRj2cIXjINud0o0VPbI/mCMv/mAW8x4k+c6lxii/Iyv7LXMqkWC1oVKrlYtraUXJthc+1lNIljO88JaVLm8QUD/yhh+OPV58v3wbJuPfIeynk/QyxqN7WZ05MxR7lcHH1RqayOtg9v32P11Cc5bFtOxmAPj6/hZaWIrdmmZe71X56u49EXi6cpR1v6fMjrL+ILZasnselY+qEqx5Qbl/nxi6G+lwOKmw7tyae3MQAuECQe1HmLEcvynQQTGECuZdG5+ThuclZ7htuCcXWdH8tQ2cGeiT8/QbBPZ2cz5orSVfniTt6cQYH/KOnnyMtpifbVniB6iqrxAVttQkjH5lw0qOU6BAaoY6edGHFsM9tW11f2ZptR68Sx2smLHa9k9lpki6su0nGn0E97bpqxvO9nT/gnCJ/5svsEgdYiaf7nJyI9WF52kYVCe+Kt3iVXX3BIemBYTn0YXs5/w79qbrjWE6eL1EVO1je1x8mj3DTCuUvHMoTMN+REMu45ftmkjQ/9+PnKzV8ax7L9JHcOsck0+190amUtaj03P2xhb6UBBb4A0cYBnMiLkRoR/ZwNQnmxE3Ul3rjvo/LbA+2QnC3r81RyJq6BaRnk7LDN2s1mznY/1G/6oUmzy738tCkXCeMV+YlT66Ou/ou1qCfvgrmTwe55lz4padnwZZLWh8fE42fJDXVVX9RwPvAoW28Xeqa2/VgsFlEa21Hx9jjOobGn8ouwrBwfcxp1fNgSATkLfOixX59hGncaRy5p7Iq1bwzss2uLyaXyvu5l4h0yFX5+czGTXJsn1aNJq+Z1/cQ1Mfk6LK2nZrpiqvU1ffDjM0xmPucfW9PY2SLlKC5t2FRfG1WvLmsd5VjXTxF0L3XKxPiPQjUGmFrEno3puGic65kY6itiP7ztV4aCa5d9cqCx4mqFTT4BjaYox35ZIEQPsUvGRr06AUY99lZzFTnqPKT2SNVifeaD9Q5/aRz8RqinNqVy9QIhnp+x3dux2OpFEecB84Z2dkWTQm4clB8iCbvFe9/16pO9QPjsV37U/ARBTKrhHH4i7WDoD3H5yO3CUcscBn/M+szkDi79+naW6i/cwFhbRVAV7Uztpr8jX2FyMngNlLrelqKXDpHgA7pyCwRuffNm41A9NUR507GLiGH2mzZVj6g/G1tOljK6Z7OVTVaJvqOa9DRNCBYLacbJ+GMxoR1LQ9HhY1B7B9gs8aAd6lb60o5yrLOfLbKPOjo3Wj4y0V0DM901pCXwY/MxLxp/bqxs45tY9seWeM+rLBC4YYGg98iaX+yhziLtWDywqi9WIlPv5UItJcW+f8RN7Q1jfproO5U2lhH/UJGNCycdi1JzarWsNvIGM4NtlT5I/aX9pB1TGw5XtDi/Lpg+X2mcKWkcKe1+1q2NLx+Kl9NErsZ8N+JE8rLImBXqNW3wWsBSX/zs875T2UafC8XkvHyuLHr+pDgmvK8cQ/2ePln25Y6BtZuulhcZZ/0cEF3qJfNqds22wrZYjLBfFwdI7bhQiIuFhcJo0B5/fdxlNwjFm7I5xaUDS6DN2oZ7f6QTOfeowgUCCrpA4O2yWKihmW+n1G+uIO/CRZVj5z975spxwP/RmCm2HhuVAaYby9zbPPDMbx7DxbH5tz2pS/2Yz9S31azd22Zb8zzUedCyjcMs1H2E81ktEPhH7Rp2Ul9mQ9us35NpavCed77qZC8Q/vKrj/Z+B4HEUwkFljBRJp0osT1K9qOm9KFrhquD5IBo5dshklGejyJhYmiwHnkSsb16NlFNe7USi5Gkmj1BiNhw/nSnhWqIsV1NxCcuSxBIT8w6pki0zWbt8fJ6stOGbcSeQLJL7ZFok/gYiB7HjE6CPxYteemyfu2jjzQUxmm6Yo8qqYyLjWi3KLb6iDVxP+XY5B0rJo1R14JAg8wh32FAmWq6qQE+iqRWHc2GVncGk4me60KrQ6nnhA8qlIg0EAkIcDyiy/HEMbWODbAxEp0D6rDGHteHf0zu5Y/ysI4KPzXgrUXy/QN5kVI5eRSHph/7JCara1+7XQpKrPgmoTbboD4H2GFla9e2utyUqUmMDiBzBjuNuB3mrY/qC8xO0EUvj1zceNLzPal2xmOk+urH2kxZ6yYbr1QZXUW00i42+jYfV2yXnflAP0tajQKR5rEzeEzrBJbYu+IG9cySltt2bUxVeWACc70Nq6w0w9SHaFfd1RppfQiLV8+/mtgssKuua4F1a69VmzZM1jBfHjtOAgs0ATlpw0M1x7JjJxW01W4tkk8QuFAQeYfY0uIQlR8gc7GgnkA/RHRqS3Y1yuK7FvBFq6k91nLHT9tQj03UZXJv1xjpx6Z/D0bb2KVvsKgXVaUd9UtdbhaH1CkHEZGNfbWmvj5y87G1EAHutcqyWPYq1lehDV12abIJF4+xmFCdkzBViThZKVYP1sH44vilqPPBOW4ou0FQTl1xruv23HOij3e/4+6TvUD4/N88JgsEj85HPLkQhjiMk8QJakwYH1DvnTjqxKKHOjzJTdPb9WWy7IFJ9bXq2qI5+idi392DVOU4gCJ97umLVijDW4is7lF1zoP+qpAfTx2rza2ewNICOYtF21jRBvHj5GyzNiOtE++feDuLQHmT9eXlYcxaysVJOm1DnD16oVP8zFONf26Ge74geTsWs/cptmgT7bKhLPac3mGxXPCw+PMxh4wNY+F4ZExxDIaN0/by7p3JoEnudUXR6gKKfH7IR9lotHdeWNcFAlqhRnE/735OLZ7KP4zKlpExGHVdU6TODu7Szgx+7FRsVIH3R5ry1u9lrKzRqXpi1CE9qdMEzlkjClRMw+JJFwhD+HEMjVFhW7vdZHVPOzxqPHa6F+KObrKmHc1QrNI8LizK5hq1rHL1XLDOcyhWKzROozkGaommlmObtKDIutpsGW2g3d4HX7fbPmmn9tGEMbDHjr7FVJPGUM97Zd/JtPXbyNiog/80kR1mGm8lRL+xGEnHJ/bTMaNoVe7kOwj45/8mgk8EzcaRoL0FTTRiBd530iVTYfKtGJf02TdGH1MzHurFCl4Mql8vQlUTXQJdFKnHTWxpk9TlGh7NyzVU1FSXsvbaR9oxxrrYi0Y6SFVtSGbTj5FUsYJqn7oHXoaj8Xib3o+1Wxv3tsmn2kvi/RCza6T+3vW2V5zsBcIXvva4LhBsoBwgJ5BFbOYsxSZAJgRlidYmz2xF/B8Po3x7UpsqaX+O9EClmI3aFuVNR8cnG/rNPy9fRnOBoDZaPtFe2cE/HkH6UGl9VPQSLmPHP+4TS7U0bUoltogOsfYaxuVjE/uot+IcwGwYi+gfxk+KxWtlJp6L2KxkYtgNFT8UdMjPn6LId62kT2RVQS9CmMNoQB4Rj7yMyYsZqzxiNSqq8stgR/FQwGl6jOqBxtgl2HmYSMbOMesYCEdAffnDSNGOvpOn9xizLOOkng5Qie3yc3u4tNiX5nTRgDYsEGyBLbOUrGLMpkjEfbVFPWJyBkOoqihzLA3TyZV9kXMmZVin6cNTx5q30a2ZkKpD0TfpPKTWTELb03GoeFcEKkubtVpTn3ibWqY9bdOYpOhskC6fRkPYYe3U1+cqfVqrxcJ9PJPQ12UrjcF0tcydbC5wLaMvytT0jWdorDXel9FuScjokE69DnmPSTBylvMzleCEcuMgei7VfQ05FH11Wn2CwAWCzjmPqomwLY2rNdOt54P5iFa4a4tkoZ6JitqCegKFvV+xZOVu6JPXTormzuOqBQWJR/zoXMmnr9jYXC8QeF1nC9E+2vB7HiO5jlDd9eVgTPU1x/YqXT3/dMJvCma7vUBgu/ePsgvDxyTx8z9FTFbQso5PP6XxVMMWmn1GFR/29Tx1c+IXCF/6+hOyQLDB5gbOuv4BFJ7cuSQO8vivv4G82MQRtUt5bvTNNumRfqN5kJXUh33cXDezkOpp3Pq0attgo2ioWIXJMQ4/drabBSmZPtudDT7pWBVdyogdysX+aFP8SHvsiPCgiiIfkz5fNzs+RpLqpLA/1VkErzPkg3T5yI2B5Gyyn3OtM9qPfqTNUhxftEddeQcdVdrS+Y3EubB32LWpGYePkUhMmVg99ZmipDZaVOLQRHlIXNE47AVDEn/s7RMA2pAXJ/ZhN5vKUohqSsMPx8+x66KD21h+0pTx6AJhPNGFAxGX/qRHnWOmLPu4Zy9FGEs6X2mdwr6lMf7GAWsyOK9HoHGcsefs2V8uFaLrZCQLQ3UeD7OXO6/S8aV1yqc6hsmyO1FrMeSnTf+o09uB2jQPqrwaRp+6T/3H53QsK90xUpbP92ixEpX2WJe5HxxHLES65tqoY6yxpkozPcbxtbbC+qlnojQSD6Q0VzJqPLpYHLPt9NMkzVzWiIIWQWusYqSWkJ85hYxcW2WM1PfHMWMjoe2f50pTf+iYLELLAl1YI8r0YeeNwL46jBbSFfXlHMP/xlgZN/61zkGOxeTk+qr99E+p9FpKC6xRUlpFrpZP50dN1218ZNlFVsUp+twjDgtpGNHQIqj91205+PpEJ9UcxfiJtjX12VbFSVnXreNBn6iZHcQRTRMbv1HX2378vu7XuulZ/4lfIPz1N5oLhDaMw/p8GTVMAvW4+YmjqWr+QLdtA8IQqU+BNmavyxZfgNI+q1cHkz5YdLZy9mxcts8hrdEOqeToI47DNHlBpLA8opFV1tjPtnrc0tHyaSdy7UMbpIY2aYdRaRUTUaEH8dl0cySqOV4CG7fNBcfi7fj+Bo1q9yBoS96tqkT0wkd7ckzgT9+FaWMLBBWrJcQ1G/tw8oS11IcfJ0upxfQcaJGNQc9X+/KatEBuMl6RkHQstW3OjfwuOTo4C5wnvSULgiKMCwo2/fQAiwQsEKjLje3j+AmCWmvGYz5UFpclrcouN+MmT9Jelad97fEJQRs9ZlLiENqujgxjpQueRyxXz08+0GesWBwLQ51YvFn4824RGudpLNuxWtZWP22b+oqodW33/jhZqsNyu7+J9EfxSgptUsaDHEtpjCw4RutP56R/jnKyWh5wVzEUVx/UVZ8ah9Gyad2xudMj9NgXh1yDRrPJR5Z5XdUNz2LpSseu5S58jDYGO0cE9qeBJNXaRhqw0YxBpORc03Y7toaZs2baz8o0m9qInaYgzciQpCJNVa9de8WVCLKv6duW3bnj7Unj7UKlJNBqHltjtX2mX9vqet1lz+EI2qUW2zSHiqCs38eoEV2TSeKhf7aYBev1UpRp+Acad9OWyuCMq1w1+1MefODlJ3uB8OVvPdlaIPiJ6p4AyrR1hiasjzpxMP9oiU1i39lOvZjGUOy5VSP31NNa43KTpW21hrbkH4VoCHvaruIzL/QX/RpWTuNuLhBQQYOXYfJGTN/vU1spXf0+rpuGuc646ordxyUy1SUwQhWIVDPOHexwR3n+ky/J4R/tyyaCTUQb8nphsvmVx1Zcw3Ol/aaXjm1I2zCNVL8CTXzR0NuAGDNGCeN6K1AyTxFbJNCe/LIIdPjiTWP8lIC3X9nH2fwEgXL0zL22xTr8+JisnO49TXl5xMZj2pwRyvk57povk9Fd2x+pXeb7Pd5nGr/WOU81lQTUrFwvTpWGzcy5y9EP4W3wGHROCHHdXo+k9WU5qr4nZ4st+kytachhchvVxIYds6rdpjbR8XpyrlGgaarG5jPx1QWlzC3xWmm8R2FZW4uIp8+7Pobk2EsRvZ7O4/cRtMPrVke7sbN+P5M1FqfZseOeaqfkr/yUb2pQqkvWUB2Vap0/otqvn8PPC4dkMXDPN2j4gxFehlcTkavGT1lsElrd5qG+lydp3cMe+iatcUb8FdzHZ5j11I8/fizRfqXfsNMdn0LZpkzfmMhQv5GOx8ec4x1vOeELhK8+9OPmdxCIuI645kUwcW9iEEwy9fwkc+Kb9Wa/Rw4Sz1rsU78NDWfT7Hub9WmN/rj3iE4sk654Urt2EumjtjMxExnXZ3IeSsuFQf7HPRvZHgu2r/xgL7Em/RUi1tMPGiv2w5LYyPkxcmNPW0w/lWW7b2v26z32hvXJxQd7zmlXVCoL2x1+03oOjbl5PHy5iz6Zrj75XkBcHLBf5NDOd1tY568PeTgvlJFPWVifznSBgDrhQkP8QMYWHvylGJkzqXODfTcNbLfNwzp9cS58l5ezclOzxs+22srTNT+eof7hn4Hk3CIG2DFJH5O0JT76Yq5o6LDctEFafgbo8rpQPGBRuaOS88OW+rnalvF3LlkPpXlUVMuRVEnf2MyOJxVv+QBeR+xblaKxLFqpsXjsu2Jib75nefrG7UnlNEQbUE0qZ3X/POPtnpwvdlm/XHsSXWJtvPay3Dd26W88b5p09zQx+zn5tK3PH+PxY6Isa13xd+FtEF6D6ZX2bGv4kXmo+ytEROXs3LQ5s73ZtbrH1zkSq6bxGZCIpbyMxdAFNWTrsL8YcqaJIRlfHBtdm/80Cj9O9c3RdrNIfG+//66TvUD42nee0QVCB0Ovk9ItoSrVgQDVBNqSswM5DJnJbh4wPg4EE/F6ht4DW5/8jI1lq6caPhobh8hLqRtKUk7e2XNYkhq948Ko/v1JVs2bPCqU93ESK/s9db0tw/qsLHtuUdTaGnFw0+YGOfvE+zDMh9kfImubdjvUU/mu2CwJNnw8XTrpeOyCp01y2VmaRfz2MaSPiGVxsLLCnx7lpUDl5FMA/JMEX5J7hRY4Er6TZy/SUy4Q0GELBPmVIujRNve0z8uMtMEQPz2we/CpX/+EafN8JSZjZSOVI2wRea1WMF62iUba6dBY2naPjosbG2fDYjoMaYy0Y3O0KIuMssui+qKFfitdMS0b62EwHxapVpt+Kxk5Z+q+ND5ft7lnm5xriayn0ScXJDvf+/UM76uLRezkML1FfDRQ8RqqJW3eUs6u+TSGfMu1ODoyUerYZnXPkE0EIRYpx2hYToeW1rtIx9PFInK5cQyMpNVPP94Ovcprasyn9M2a2EjiHHTFp7KwydxDiirHvSSTzl9qo66zv45J5j2R9aTzoIh3LTpMtumhjcpFCR8WQd2a+HYX21vxoSpvcyVOvBx9zDG/FM6PweLIY7be+jN3nuwFwtf/Nr9AqAZPiyz2nATpRJPG5HUuELSdX/ejD5tU6qYHleZaB7oD77vWyQQJ2N9l1b/zTPq8s4/S3GSlH/1yz3jMki0cmIRVfc6P+bS21Jbh26xsiZ3pWp/5qHS4QUSr2uahtk/MfXwkrROzbdQ+2vZztC0CqEosGX9kkbgqfW42fu5RN/mu+xm1l/J1wp3CttwiZtFxH4YqbhkH99Ioi4HV1VXs64WAlSlbt8a4sfGXReTjfpTlFqPYTnt8IdKFhW0TmRPa4rVTbFdTouceequxx11VT6nlmv1Wq0xHbJ7p0+agi9RmKt8Vk8d0crJssbF3LWIPQzoquu4b6iKuvXo6D1pddgBUaiYTQ8djqL+PWtfirJ+7Sjz3cFKyteqJMi3XlZlmh9gcOG9EOW1agGXG3yW7yDzXLH5MszZFXa+B1t9+TsXCApgN7qM1ebT2+rVLP81MoVzf+KWPe/wzDxWJTjoOo9GemsA/398XB9HuWiYn37CHrZVvWH9sZ02uOWhnV7VAAPFIyfg9jTFFZC4hrq8NOi7LM4bGpeRl+mjbbcbl+1nq88CxMl6RsrhsjlycTZ9RXooYK1W1VpGOn0VvQfSwMxk+VuW49/5ZfuC+E75A+Ob3nv14cyLbNE+OxahsiipPQu5xAedblBG1y5DjBb6H5SNYjPSAevy8sNw1D9IaRaskpscuMdvc20Y5tlqfwfaGPW6x7vvSBYLR0KU89/6z+QREgnGoTmprUeTCE3V9jB75pQLH8r74hI5FQP2cDbbJxTfGIaGwqt1ZvB1cjmJJ2/1YxGefoYp2XE26jYg/xhNN+Bh4idd3lHRA8imC/NqQvnjoeHXMFLMoJG7847zUnyLUF0j28SIqv14Em2yXPZ6r9mLiqevwK/3mSfHyLFk9taPkz02LbRF6jwnM+G7KSsxoNx/W7z02xsC5opQ3tCQ524NjdP0L6/RAXRlHg9Red7/6Zn997hwO6jb1c/b6fCz214G7bUgEiYlO2Z440nO6T7aPw+nheIoaYsioMzbaHYxRumlL203PykRfQpp2+kh9SD2GybJt+SVCWz8lHdPNoBr7QCyLsKgN8+kvqVVbMuacTbbpYgCy0q0yvI5P8NKmNtjGrX6t68bkCU8C1i0O39dk0fFSiudAbq79XJjHPrI+YWMRXU9qhzW2dV1yGCdDvf8NJ3yB8K3vP9f4BAFDln114rGKop/S1qTXXVmqZEFmM30hYVtdr/ym5A70knTajnT1Z0+yBNF0+rRlet6uzYXdYkRNTc5qH6k306/2sUwdb9ts5OKtbUR9J2O2alBnG0pdNtVcU8dDbXkSV34TH2huWoz1hkzTJknj1E1hX7Of5XocPP0Yh2igUd+FqGnq1mAkus/0m90hvKu8n34jMo9Qo5TpsyxfIJbEXTurBQIqMla0mW8Zb6xI3HHjpwhaxnnJB9qiMezMDtG9fvJFn12YPGnqKlbybYR1HZtkHp2oTE1qZ1nEGkw0XoBjOXdspQkdtog+NKLetJGOzZPzVs/ZcnidVHuZ+W3YycZhutpnMqnNvG5Nrr/dRpvdsRpdvtgq1wjue2Rk7/qHzr8uW8twVBvUX/R5srCvRS58kdRmXVcbTAjl2oONfdKbMZ+LzZ4Di47vpUJuLDlsXI3rU3asTXtmn694skDgPMntRWxnW/0aqDvO/fAc6l8spw3bqKN6dJkLzWLpGrMfj1qt5byGSmFEC84d8b69n/wc5snFzfM1nS6TM9tveeMJXyA89PBzH/djtzmr21xnJJ3YroNu+BNbUo4FDgxlhux67DsGfeTirts0mVJY0AuVx/8pf/ZZv9nw5tV23ad6tT3vW35VR2xpMmZ2jdq+2fD9Grfpk/ZvjtvYdC9FMVPbqeMEKNtlJI3FSOe7oQ9Ys+Oe9i0C/fLJRxNeP43H11k2WWtvvPsf4xUZMVzH2IcmzXnSeLIwpGQOUr10rrg3GSnL2/88KtjF84Xt8qVkl6zLLxZBdqJOpWykCwTb208Ocn5srIyn/rsm9XnPBS79WpwpuT6t1m1ySyEerT01lc7NEF2x9CHj61BjH7tk9BkZO1YLvJYuRWpO/GNrtuek8GjHbYG5UFHTw9ZS0b6KeX1+kZwvbfN6+ThrrJ/nciz2kDsnhs6Tdn9zHIy/z4b12XVDYsb/fq/DcZE+mVxc6XEd8nFUfTI0P8tgdlr24snHdt4zztdCY5nnF/XTMR6FLlsWf998Wl9zrMOxpa/buDJWWmKT9qLJbHwUiQLstTnhJq8R0kWbKlO/QcZ61HPXekPtcK919V3rKGzLtSs2F7o32W5E2hwm2NjNZnYuHN63l2XZ+khq15Pqsk4pnqM5ecpye/Prbz/ZC4TvPPJ87y1G9Zx0XywqEcNNJLEX1DYmlxNIrXYZqW10HSiDRS9C+WZ/06fZq5u1oM2qyzL7WdannsahfU37BpMsrtTlnV/ISILGpI994sMFCejDEj3pjybNsr3zIoEAizvFYuGFQUp5MTHMLm9Go3P4TrPn8PW6lzqpZEI0K/NI0XT+4NdH4o9RI15U2Mbf9TcTKuvq2Maaqwpe3+N/SSPFq1h/ri0dR+sYJUqcMxupzB+Ov+pgi68jPH9sgUDz9MAyzxW9OESf4xg7J5QFbtEfbVosYl3KEKCb+MmWhk7/tM/5k4ZO5MXIIeLxIiAxRX+kz5bFNeQvxbkbRC7wsUyo5721+rmhgW1yfjqWi5PHBP+ccS16b7HmYqiOaYqbU0++leJdPW10nOa3raemMvZiE89jm5tOt+lkRrrjrK8DtWbTRu6NEuLjTc03DiH6opQ8Ul+vBSzXbbZjKdeVqzevYh3QkQWUBDqsLU4cMUAjHXgKZIdElqEab2LT2u1ND76W6ZDj9Q//ee5YeVmo4oedZVBgAXxsZs+1sSixNE4wpbrODUx4ndDTRSZoNHGeaIa99CWb9grVraesyEO/zzy0y72MqIpfDdK51imjXVqv5JI3HDwmorqxQqyIdj+H9Z0YHgqzrW73tmrxLr0a6tF+IxbAOlvk9SHpIxbTiV8g/O2PXmgsEGiwQWvyHVGv62TVXXtyjwezab657/eTO9B95E88PgHji3tM2vikk194gbh+0VNvw5B5iWGJV/qOTXzkl2PlRQzNvDD6d09SLOmirtiN0H9rTOjOvestMWHjWgORix09zQF2YkdMc1ws1DbMHKdEynIR0Mb2PEUzKaLHgvXSWK3vx1HFldAYlqrXko1OpSPvqKFOW63BoI2FqI1wnKlJC0HnohmQtrlzV/Y8jqP4iYF+KsczxC8WeHxFNcKyn6J6vnW2+e6R/PIDL0VRmN9PEOIkjPizRWI31hOb7uVHdjzDtI691LVP5sAHtwSpGv17Wyz5xLsPucDHMkvU0xi1ld+TYclauOcUsJzeYpSOx5/PKZRVX/2YhXrftEl9G2uzR5E25ySNaZHj4G10j4nt3k5d75sHg9cbSqeiMt7KVN0p1eiu0kmeqAv5NftA56Gp0zahV842FPRnThVeu75AXEQtKg0dNM7dQecY6NmfG4ue/33wth+LgFNjIVhMOdLzswW6TUJtas3v/WGU1yFT8HMgdESSaW41uXPef18qRlH7jFhVtPgQRZyVSqihKnKxBSJ6hqANY+H5Jn0yrmjJK7OJ8xGL9jztfr5y7rBBga8F9EVR3cuj1A3xzzhc2fD11J/GzpK2qxzLJs9HlOsmwezpp/quAzjXjjhzrs9i8bEadZzsY/xaI3XMNe1xsS1WQN/tVrTHHKsh4uNkkgXue+2tJ3uB8L0fXfy4eIqzQ4ODUEiUhpGDILZRqXQS5ZbTqAO8pJnKQT9dfYbKDAhFvGx9IrGup3fVhj0XByZvW61To/awoU+frNEHx4XDX/11yUqXFXarrLTTtrQClMWiKNWwKskL+1mJ9miDG8/deP4Kpl/biZ3WLo85tCc31hy0r6Imr3vT9+PwZWIavpVlNxuKt8ENF8xEokIk+YC515lU0vG0rxMqS1cUrTUVFXdKUc7KMrbEptnIzaW1MflmWb6MDhss868by7tCEOGmnx6oPPvZVsNK9MQ4YpnnVyxIbNqOcxOP+imC9Ar6YhrPxwz6Wmt+1V+XrGH96THPobKpXNM+a/0em9TW8ucK+7l5u9qmtd7xNScvFhTOVY9mFjs6ZlWOdfSRs8Weo/8YQD8az3I2LYbqcLKAfWqlGWtdFvFEuJFMJrBZzmjR6xBaBLkYcIs4W1ay3q56k3ZrLrzWePWJVrfRSdWPM7Nqd7E6cnPQkKQ/7EQMZTHfVmmygBC765BEIfqp96S65kqjFWMhUl23EoauN6Qp4+xqSC1fHvqVfopUcTZ9Vv2CF1Q4TsbgjwPfoGkdl0Y/bMTrbx54ZRdtyz++zmtJ3jhi14h5pjLGP/OXThmb2ab7pFOA1dhex2x7063rxOr+tl+jikMeUbcTGO3eSuVTXgKjThJfJUNNU2YTyj7mVC+l8lsVaqhv/g3WapM6P2+495aTvUD4waMXe/8OwiJIpD3oKWpUY+vHZtpOkORgpgeHByNp6mXoBFF7tUHWRdo+HYh1/SlISd0QJ+QZL/XMti+zH0VtokbU4d70ehAZ7CtrTt7KtCv2WIltjT5scpuItCipHYq5poVQv3m8/T45j9chpmftuo9t8piCVv6P7rgzzybPPS+lItfhT+DFSv6rTDqGrK41URRlvbdTSeXJnM9/yNqRMRk5S+R48TzDIzZ+6sR+StKufFGZPnkuxgUC+1RezMjVpQuxg81kaNsi5AJBP/bXc9TGns4BkX4Za1umLrfHrt4N9rdtG2onZ6OGEt0WFLOStWYN0QirJmt2rc1aMtMBAR4j32GGoz0opWpQ6YXy5ltsxK2macDkPLUPLaQ+/XHLYeemx+dHuX5btBr1GQZQTPKripytlEqGcfeKa+ciNrs4gurCDMeXjJPyGDv1bBoHLWSO8dLzUq1Cmpid3HNVQo1liRkXHTsX5B1ZKSmW7PYNZuhc7eKweim00zVvvt285WS1DRJugWDy8aVHkZeQ5rXY2+Ps8Z9dg2mjWiBgLzLorGxXJZXvwnw1qa3oZvkrgWU0WWh1GdHJ3nS7mUtuTD2zGYnVGU6Ouk/9GRKr1LXfYm/bGoiDZrC19CLSThuxP5Wi39ffe8I/QXj48UsftwGS9ETomhzOnEmmElJ3evz9dIVtXtrKTZ8ppuX9pRpmyeLNWtSjHSu1DhH5ZOwGWyk7kX59gtnoOV+2WZ0xWBzcV3OKHVsbbQ67xcj6zIYxVM9hMj4+2wzKdNny7V1xEW/vuKCfnF3vvytuw3pTK9ZuHyM25Dg/UgNSSOYn8dms5eB89y8QwhzXAviq5EwGsdi7P3bcLDZpUyX+j7L1AkGbtJ+kt53J/GJvcrwCEbZbjPI3Etzs2PGwvWHyljO05Zq+rV1iaNnSfdpek7dlsNalKUCd/WIlEZR40CFjthjlUfHiQ79ixN4uidy4c1QJQiLKNm59PojI2YRGfE3jqM9NksqrDzyivdmjyGukdOd6FTsvutDbWYbp87EIXl/HXs9eznb73GzKWL9vZ1tfPaWvL0+c8AjVkzBbNodiIENjbSEHtS3Tp9f2YXs9t9q6ycC8vsmiLZHKQyGqRBu1jtmpiy2SvrZYba0ijok9mP3YFPfYvAbORDxigSAVvQYZpjNjY/OpWvUZ/m9KcWPOQjWrS2eFRpAek2Fogzq6UX/O169I87UuFgTMR6PeBeX4Rmyqz3pskMWUq8eYqrFg0P7WsTY0nkxmC+hHG+bHzxWb2O2PQSr32ntO+ALh0ScvH+snCAzI1wkOWyylPd34SVd48LXUaYUdlataykoah9N2B5vYNbf6FE7EIQ85HnA7nWw8fOT3CNjnTxxi8XPfOKnon11OnPasnfJ+7FKmb2xs5RMn9/2CLmpbmjxarD4mnuSSCKLJfrnmOEjnJEV6oyv3eoeY5VHKfejY+n30oR6ifpxnCVnMml1UYl9FNacKa7LFdhu3n3tr457t1se9vrujLxHmx/rlHSCcY3zpQEn07fsoROxSFDuWKz/y4MoGfcciy5Sp+lGW2GKVZT3XYkulqJgvg93WYn02DgFtdtHqwnkDKsnztrbDNicRY/ZUcSW+ZSePNakua+IB7dUY5FExfWtL58AjNmI5i9dN4hgiF9NCxAH6cQ95lvMulildq2qBj9zSY5HObRtaTWR65tMcy2PGtlmza4n4h70ui8Px1VCW4xNbHWrS3Bu+KfYIddCMdXn9RWjNFKpz3s7IQsalxpSfjPp5kfanhprXwrY1ynPTHq/NFu2pW8Uv7TXOo1rXdIzqnEWjjl9l9bGmshtJ+7Wvtpzvb7XWSL9e1zkLzlWFpCUu+OY5AWIVI1IxxKy3P9MyRmdjlS4zxH1th91VF0jrRpc+m5v37rfHojL5MSqdHaJH1H89Hs5Z8/xFO6pVnKhSpkKKXj6Hk88g+ZL5zwyGvu+5+4TfYvTYU1eOvED4SVCfkErugBwVs2ie6JN+uJeNbbFX26RU9Rt9J80Q1PF6Vjb7PMltgZC1T7mknXIWIzdLMKUeReVec1FV/1nbS2IxdyG9zs2i7yIaGuOAjxjDouOxOWrq9evy0iRSHT5oiVvVCzkrU8c+Ieii+gTByi4+YmXflkN6u2KEroyBW5ThvmtMhvlM5bpiYWva42VpJV0A940r7bPqQNhJvCw37fj+lg95qF+cjK44h+awj9Sm2bLWRSw3ZKFPm2anT7/y7eJvyGdsmM5Rxmwsa8PGad+56NMf6us6luiEn7rP7FTy2HVZrn02bfvjcVyk9tLxHLe/blI/aRyS9gqMqT3vvt4/phpeH2Mxg9ezudemun3Z+dNfJrQ22ozFBK/XsoHNt1i3yfGxqdGG5ya8x5qyEl8zvL+uuetqN3L96Tj6oGwaS45lbBp9sR/G3hB9CwSL5dWvOH+yFwhPPH2t9TOnNjht13KTWn6Rg60ysSL0y5P0YA/5WBbaS330wcRsDHGqeD1LttGKrY5Rw61fTOqUsE1DBmcddf1401gpx7ZKptrVOkTnnXIatyaX0iP/5d3paJbvFPGWCfkCLODOx7As9B1NdyPvNKgPK0nTAlhsuuNDPRZjsfBrIYk5bhoRSeYaSL/8Vxnpl5IDDdaq86z3l3pbtMP55jvkSj0GjUFhmTbsVPPx1WKmq3sXbgV/Ro8i1lfrKmzmxi/L14iGFoGfhxx13LZvy9uiNId0JXH5uSBpfTFcPPjPWt9Y2Fd5if6kzflOz9VmXCz3DLQDHxItJC6aQFhuc3JC/tyqx2cC7Xi8P6MxDODnyduvQTlORr6/aWNRcjp+XH02uUhoRlDXqcWy6idx4p/0YfPyEEYDnltSGcCZ9D44JVI3G36O3FiyLlw/zbmz8yZTBYstjWyRGNo6zXOz7s8dTz2Pcr6tr4m15fpyqBxtt+0vg3lrj0Ffz4lcVTNjrHU0llpEC77fa2fnK+4NvmTYm0opy81RG/Pfawci9muPUsU+1WPd27D+RTHdvjhzNrv80E4aE0sm3dBDh69rUevUv/vl5072AuHJZ673foKQm8TmBFaxCnl5vV/MsInvsm2kPrx8W7XWI96OwbamjdRIs04TtEI9/85tajutE7NtfW1feT2ivxyTxMJIKI5mvohV/dhVCZ20UQ6x8h/sU842WeRg0y8q6dym8Ylv2UtVqHxFuuImJksR+uil6x5AM08jiW8iTZRBgf/EE8oalilzzLHoyMeuNmw+vEw19pyxSH0BVL2mi6Y/eXc82qIffu+kXiCoLnv1tiODCwTtS+P39bQvRZKbnnGwp+tTHJsHnWf148tDvkk1lwmL6HoWlc/JWQyjnp8UXgiYHvoOwhB98RH28pmc4mWYl6cj8XYbsh3zPwT1zOZCNiiShj2gBg+DMil9sUjM8XlFsTQc47BzQkx36Hzs8pHqDY2ngmqDx4P93cctF3Of/xypeM5mpklY1FfX3Gozr9WwY7bQ2JBO64SKzneX/RS+zmSsOdRmbdrVsVVvJmTGzbmQ81/SN62LkiM3X9bWHAPLfO3TPkkS8SAyCELHgEevEqFMzo8h/RJXRtmT2EjnmDZ63EgMqc7RacedG6t3a0fFo+M30Is5bdppju2VLz97shcITz17LS4QaIqI3wU5jE4OG1ICZ1qOGA9U89C06bCxMLRee/CWeLKmm+HLxN5h6nuiCVCjZiomL/jS6DuaPghlzAdnRr87oO2TMQ97reNj0fixj79nL23YKCJ2aJd1nI61FqjFF0SPGUnnqEKumnWfxdkpH/Hj5mMDr4oulekGs2GFODexRfZsRFknRxDfrfi0U+OOOhErikScW+5tjJU5PrATO9Mx2MxEUfMd7fVzxLLGhYo4yJPa9chxh4Cp2xx7cm0+jsOS2hjyE49MN+ykCSdkGpXtjI9loLacvpHsPEAo07ocSZypn6HbsSROeVQ4/mysIDfvh8HbMV8L2V7Sfe9zG12Vb5PLiDdtQN4f1BeBhY9BDLNT2tvhPKR2O84BL7dQJFHIn1NWGppKGStlnKP03JQaHlqmpI0POJ8tZui25eqWVh/pmoeI9Q7PhUpYKPVxrBNIjo3l1Kb1z+d8EzJ9TrOMs1Sa2rHWfhSbP82X0Ed/aJM3nFCVa2diRnWsUe1Rrn5upApxD3Q8SX8PMQyNm4VENR1PSnV+dIj557PE5exbnCbTMCF20SL/rUdnoYGzJz04yZsxQztWafKuO86c7AXC08/fONJ3EOSADxxUDbMb6e0zkVVvKkgI8eSRk9ZOJIcl7wZPhOrkxk5OjChDfW+DZblVhP+k3YyhLP9V1jTqOXFyC6AnJ7f0xFOkBabYpf21rIwbtfGYpwJ7tE+EHfKzmXFsnBOW1JL7fgMWHN4/S6qxIG6ybRqTMABji0WCqj9GUuxyyk7pY5wowkluvhaF+hqnzo1txOz22aeoyqtOCsclxyOaoGgVNxujry50gVDLWCwW4yKk8Xtd6WNM3ESsKVu3Nf2l/vt8HBf6+diSuLiaER4OseE++clhzy1jkblpy8RCJOnunH82V7JOJrW/CIvkzIexO0TXfC3kS0RqOSlBPx1Ky9YCpo9KyyeDik28FuCZjlIz0oYOunjV6KMpD4WWz3Qm2uirSQ9z/p36iJtbuZ4BHq80SspUsQ3ERf261n5N13odJavUMP810Y63Hfdsax2PiHfXIVLhu1N7fbpeVm4EgE9pwUN7HE150tDHxpBd2ALPJsld/IAi1Ndm9uteHlEx2zm9o5KOw6jb8z7rWEwulcesxSbKdsVOEf9pucmlcXHuPL67ui6i0Zq9Pm3ecevmyV4gPPvC1jEsEBh7HxbyUZD5WJBlZPNxpScW62mSpsXucfFkaZ+gzdiS8zHaVOxks311EotPfSLIqcn/ZghdJiePLLeccFMZ+SABmC0uENiUqrRRgTQ2ayfiRqNQXDH1obLAtckTENtwLHkW0dPp0eOkQ9CLSj0eouVqjhPk3n6KUE/0pZUPFaw19fX4UZatQ7er5JLitp/+Aafhp/qMT2JxdtSrxsr21ENznprRCKlChnTo+Thr0plI+5VmY/vYtUYS90Z/4NqbdVzR39uNjacV8jGg53qsRFpukgZZNMZyN7VR9dE9+vaxWIzKYiZgNlkz5fSNBpa0Vfq7Q2rEZLEPjWMIs5naGBq/9qd++3VuDn1xJ3ODotVMqvk8tdbc2GrUpso2f343PW/1Osum/nW6daq8Cy7ubEFhHSm9xivqK6NfcNS63rqfx8acIo2yc5TtzfmmjWYs2u9kWMQgvdQIuVnX4sDT1z+km9KMgGE1x1GBZu2Lx4ZN1ZjzPi2W4ZxzIG70pXHV54Li36z0pCFWOtjJcYt12rvtpC8Qnr+4rQsEWsqBMNgl0fiZ0f8xSmvvosu4g7Y7D+iQfarz6aP66YHvYuhJYSerPcFGePaKRtSr1VlQ2UYM8n8olspIJCOvpmrJWLD45KR0av6edovNZCVoNsl4sHeKlJEFgqjX42/NE2UsTlNPRIieoJkOIEmH2In2Ueb8eoPyZ+NjLaXr2FXjbJCXpU/fpXFg7z5hUeovGGs7fdT9XCDolGtbR2i92AuDkZu3vFlrrc//LtLZTOdQxyglqXukD+LWU/lKXLLqLwdqr590vlKd/Hxq46JznT8vjgrPk1gErbixaZOdN8tBe8uqpTrtehIkSF2kEi2NRIH9zZ82HMZi0nD40K/P3u4XbO2YQsjkZI8HP1x//rbxPdQmbLPyYTCbqQ19nqXxGTKeRMVXczopzfmt64tQ6eiuonn90HPf5j53frOF1wmvJ1I4QLU8JWpdlTR5tMeu2jz74vOO3ajWL3cstJ9r1XyxnRXpjl6tzcXYpGkrpTId90TnhC11a8MDCjInto/I96IkHG2t4o7IFT6OTWRSAeDHzpnnlwnZJu3uCSSjpyibnI42pPj+mkpdao6GPY01xXTNgmnY2Fs2AdvtDVqbvxZOUcdY5zGVLzbjn597hcquLXNNU1MqwzmNR8r+S9n80ceFC6dO9gLh4qWdhRYIHpkATI62Y0K6dCuGBDhWysiYFyaV5vlft+VsNeOI51qW6knFMkxZmSaqcoQ18+Z75DxpisZGkHPu5U0O2HwbcnLH/novO2E8ydh2mGjtCi3Y2M6yM5VFffVL0badIV3YR3wynzAq1y+nwmdEjnT+PTYfiwE7zhTNWszmI0ZY2a365VHhZULEow4fLQovtxCVQqLZMS4fZ+orbavOFWy1m7Yf85SzZ31duNegDsxqRjB1OICIp/ETN4YssbPPnYgMCMi54GWiXd3xUTs1RD5EgZuO9+MDRE/mPGpKtBENL5SY0Grip2odsI7uzuds0jwUZ3U9qfSoURvRmDqs+GZTGXLYRe0yTwyr+ywddjxwht90eN1pHrdmPOznKNKR6HPBkvhaIpWLggCvAlKEvbgXsOMXlOW1WVs6oB4leqSGLlrS3e+F3fV04OhYGe2cCf4YRcMLzUUheUSZryPxv3TZFFhdlbSx8zkj0ipTvS6hpDunw45oQ46llCjZRNrxkLYLaMy2J61prJYveqmWTGZ8NhaF+5yM9rNHvpvixhkNVBaG8tZR+lNoMCNHMZojfBPTfEjM3h84d3bjZC8QLl+OCwQxRcSvw9o9qcyyNG3G4yZ0nviZMKpZAtIddeXpkJHPDs37c4HIBc7Xqwe7uKkMoQWT7Ix/SbJ2GJN4ihdn+c8HyloEKNl9Qwsi0rBR7aVQ28uynAuB86W2yQIGBkJYiOgmnc/q2LlPW/S5Hi+mEXvXkfps97eYEb3mYs5QMJueyk/if4jUVpd+zqfH95sNbyunn/el87LsO8VtTD/xIc1dS8KEGHMViY3Bxb3IfFf6JBFf6E0PCnk5s5HoxpmT0jA+kEXkl6NvXobOixymMyTffzh6Oyvd4ZAooMKpv7pniMWk+ugf6yLj6Ien3VF/hGuxcbYDrVqSLo7Zj4vng6adet00/HnCEiWkLTb7XjbL+RUFG7pSVNt1K3AyFfJkpr1MH6n+MmoH8N113TOb7B5+bnGr7Xh5lmlKxfS12MIVKXmIr/uR3HjSGCqZynibznmJ2LqikkrlU7vOV85jbiot7lo1p+mpjXTFX315HYhEItdxSCts3A1g0zfbrcHpsbSBnD2zfrIXCFeu7h7pOwiLoC+QiyLjBl4HbZmjVc0SEGl3kI4CTzjb6hO3jseXO5+QhyS158n5zckfJoY+eyRt1y/S1eS1mkhcUZBPs8HzYujCDbrirYgvDl3oL61qJCbFms2h3OYU73fMWZHTUpRzvYcnPYZ94xw63tVYYKN1HJfwA2lOSCyT5sWSDB5T0UhkpDp8rI2h8ZLB86IH6i7iY1mWj5uz2XyeDdE+ImqF5PoqxK+PrxnHIBRxNqpxLKAqpKGZXrTJ2IdNSRBxnyN1kiH3fKjUYmHoONrYs7TtL3uu8SmY/npVypDN5nmmUMe3p2+G5GM1+fqaWcNj1vTjZbTc39/02SwT1rwOSet6+a7b0v6jLBAqxs25S2neM6+2uuS77VgMvI5zHLEq7do2RDr0IURcfC2pGMmNZWgqm8dcybX1YXETr8eyxTQUR3aBEBEbtGu2URfxaNvY3Fw92QuEa9dv/gLhZiKzBDgRZNkTKQf1czaOapfYyekZspvqmHzOlmdROWIyXbKL2DC6x8P2bjvL+DgcZt/FJ7HWaS2rjKPvmPg+XkTSCw37c2Ppa3+pcPOPAaj+/gV8VSss9Xucc9E3ltTPYcedi/eleowXHWNbrrlIqZ8tQIomX+uZDRt335wsGtcyHNbm0Hkx1D8M9IcykwGoPuh1IK6+Xo5RIkzHzlYXuia9Q9dKeYwytFfLWltOv9lmMnU8vr+t3WRwkd2XCRoDx6zqjnNWWbQ5bKnba4F2LHMe9ckOna85umTy02KN3HfYZnN3iHGumrpp3FZvHGeU+8beOidwesobC7G9MU4MLl1kN/qB1BJ3sgyIbWI7nltdcW2cWjnZC4TrN/Zu/icIycQ34Tjb/cue6LV83t4w/kJlF7Q2Q3EgEArpPkeqb3J9dp2tDqstGtaytp0l2Jea7Stqvb4nZg4/T4s+qZf1sRhDNttzw5gsLu7SsBoa6Fvk9X4BEcX8ymPNQjOTBGpjsFbWZI5jeyVvg3SDNZ0WTl/sSclhNpegcQ7EfR+VfIev5SNQm0uf43GfxY3pMHNyvPhIm7HclMgwXtrtnZ+EF3uGuvDnRO4c8eeuMXQeNc73Q5wbi2r0zX+fDfZRd/j4qaTIYUzct488kyjtkXG7sUspVqtW6Xd2DVSadauZfeUwz+OfBPmYNO7eaKOeyRx1bI05JNJgR6hGmnOuko7DzTd0YqnC2fB9redXMh+kIRHlG2GikpxN0tbKdjp8WXs6TqlyY7frEruxvr5xwhcIW9v7J+4ThPSk5CTUtaPROkkibE9X1DnZZZ8sSz+54DLVSE/gsZwGNXkf/X590rt0jC8hlo1djnOcTz5Su+8NJsp2/fVhD3+m9KXGi3dcZVa1mCFdcLWeZ1Dvm01aTy/+xw39t150XrK04/THfnCBC9nFR3q4OeHxkrPCHev0/EzPg/b5u8gxP1x8Jw/M5yLT0UttoPUcJPGLENm+iPV1yfjvy6UyrPtj3Oy3du7ra/ZLlXocy8dZ6Ypqrd8+/8GCB33R+TK5rC+wiJ1UN6djMranDMt9srk+aWJ37OuyofTHldM13zX9/aurk5O9QNjeaS4QhiekzZBO1wFaxLbScwGACfakL3KHidts5aAsbXbGcUgWmSsvI72DMTRtZmci21gzlDRoTN1Glp2n7nnot5PqLU9b33zrwqDfP2XTP7jSGots/XZeDJafu2XlQes8gA2ZWLTbSZaYHVogpAu21jhoOhaPkySswWPafU4vyvKjaB/T9rUzlRl6rvctkI+LoRhyLH/+Ho3c8cvFMHSYf5JhM77lz7uafn30xRKx54MNj7UuXW2HpOtOZVlP51dFfoITeAhycdfYGJtjzZG3cdSxD/s9Kulx7J6LfkwvtXcY2jZo+6hzSfrHurJywhcIO7svvU8Q8heGSbvNVXNJxbInptnrOyGXPVnb41D9ZWNbisEv9yKGgVdk352PdcjHccAg+uPMnyvLHPv2OKgvnnmsYKa6z1AedT7sOJKc/5TD6Bw33qf5S+PoB7JHzhZNPxlv9b0EFAemIg0hnTt2H/UThONIiltxLTXXBPLHEYib2xyMsz+2RWIYOGgD3MwFQt9zizb8c+Gox2x4Lk8KzTH4Oappz5eHPWl/r3xLlv5iRaiv1X12Tgbt+IdPm/xrrj8mw/PC/pMxdzau3JjYt8w5kBcdnPBB0uc6Y/Jxj8fjk71A2NufvigLhHRiU9oHP62jxZmQF5iOVxlLFobOp2Vei5c5ObvIzUHObu4kzEI59M07LiQ10O97RWZ3nLNulpisBfFPrJqeOBdg4DQDzbky35VX6I/jX/Skrby5upX67ePKd3Fj8SXE0HMwy5ETVtNPJsTOR+yGPIhkn9Bx2HipcCwLhDi3h2WRyVrIR7dMpe7cHHWRd9zI2waME2H1xWbvpHfhdaO5mweN55zkQvQyct7VDelrTv5arfg2vhoZ/tqY0yNd7e0BnHS6xtnH8BwMX9PdsXHHw+ief4WnxVEvJzkO9VoE+uL1NvNy/T69zmHjO/ELhIODWf8CQcI4GunFdOgkPBTVdHUBgaTbDvpNiefF5DiewS4xWeTJYXPYJcv+dL5T2dxxWMR3P7SpL9m05eMQkgQsF8PgfEp3X5wQGBrGcSSCN4H0mBld7cPgahCHurxu4cQix/ylf7z7noU++vS6JNcVK8d9DlXzupRuvhua2n7R6LgmLfK8rUVqG2zzQ1vMzrDMTxsvmfPjBHMzzyt/fP7uLxAKFS/Vi5WcKZ5Ww7LwBSuWxFbO4EtzLlLsXb/+i6rva49r+LgvMuFHs5GGnwvp6K8b/QY4DzqPdL6os9y4TdfsDM1N4cVl+Fj750h9jpw8hp7rfdeRLt3+a89Lma64dZzpcDnM9hQ0bQxfS5ssK//TwnGcU5zbl8q5eZyx2DnTZe9mn1Pe74lfIEyn8wUWCBLLEjCsF4O+OPtj0nOmf5x63F+ssXVzM853PcmH5vO4Haf+jst+3zjafekFZPivBx91rob0czENx70sx3WBXpabfcEuHI1lzgsey7z80Y9xavaknjZD41jmaXjYOVjsmDZlln2eDsmX5/1PHh73l/q8587NoZgXGZfZ/UmM33yd+AXCbDa0QJA4jgjDvNksEudQHEM2fhLjOC6O47j1sdxc+Of8os9P6hz1uaxP1PriMXQhWeRCUzgefpIX7MLJJ54ujlbDT4zcOWvn8zBNXZpq6i7yfGg+dxb3fXSO+nwtz/fCTws410/6AqHcYlQoFAqFQuF4KYuBwk8zN3uBwIS/UCgUCoVCoVAoFAT/iUG6HcsnCPP5It9BKBSOztDH4OXdpkKhYCx7vfhJ3mZTKNfrQmGI8glCobAgfEHp2wqFQsHIXSP8lpKTKdvN2wqFwotLWSAUCoVCoVAoFAqFirJAKBQKhUKhUCgUChVlgVAoFAqFQqFQKBQqygKhUCgUCoVCoVAoVJQFQqFQKBQKhUKhUKgoC4RCoVAoFAqFQqFQURYIhUKhUCgUCoVCoaIsEAqFQqFQKBQKhUJFWSAUCoVCoVAo/J3A/jCu/XHcwmLYvJU5M8oCoVAoFAqFQuGEwpQ2n9Zqz81LeW92Mt09MmWofxHMht9sF8s/cVwcLyJlgVAoFAqFQqFwYmEyae9+j7BDamcb6mi5SdAXdpLL3oyElpFb9JUjh+8/LGaD8zXBxjk7QBO2m/5JDOxmTR91TMcDZ6JQKBQKhUKhcCJhEjuN+zTjtCT3ZgC7I/jlVvm37TiSatrgRnu0z6Td/ByFTHyNKlNjLhjiViXsFstR/ZM4ZzJ3OXsv/iKhLBAKhUKhUCgUTixM5VbiHomlzy0bCe5RSZJq2q2S6InWK1+WTC+D6UQ/c9o3H3x3340xSxpfnjn0s5Ij+OZmY6Jv0hBezEcb6rmxydzZJxZd43lxYWSFQqFQKBQKhRPICIkst/nMEt85ctuY7Er1OBJQWobdeTPJZbIte/oXP7YZJrsMtb56JdEufRx5PNFWBTzYXEkSH8c4it5lbxwmoY92nN7cFgYjmzfDZL3PF4eyQCgUCoVCoVA4sfCLyEhqkeRyPwtTaWGZCwWWjg6TWCxEkNCavzn9jA7ixltlpAuorLKMb+pYWgofTMwZP7ZZ3CgyRzPXKdw3MZ/91NHRgBkx3yvwh1bxRd/+tibTVO1DAeMSu9iewqrOHedSfZAj+jgmygKhUCgUCoVC4YRiySyT97H8W8E2QYq5gm0ck/rjQpNX/TeJfrinH5VQju7TPp+AZbHPf9KOnWxSY1JtifWCVAsLvzio45U5k1umdA79okVUKv1lqH0wdpmvOH9apo9mHC82Fk1us2i515nSMmeL26rbryXbum3z+fzj2BcKhUKhUCgUloT5KJNlvvvMrEzrHm3ZPwjh8uV5uHr1IOzs7IYxsrbN0xvhwoVJOHtGU9B+LPOldV8mdX2GfPzaDfqahhs3dlEfhY31tXDh/Bi+kFIzMxRSGympv6bcAZquXZ2HK1dm4cb1PWnb3ByH8+fXwrlz8MOsVPS4+dF5uxkqVyo3RWVnG+O5NA3Xb+yE/X0ksmsr4ezZtXDrLaOAoUUgLypQjrcd6RKGjx2+Emib47l8eRZ2dg9krjY318Itt47D6U2MooqLG8bEHdp0FysCfI7Gv43Crts4SX6DN/lmN/fc7GMK7q1Mo7b3m3jq2jjbti8LhEKhUCgUCoWfMMzexszzZhOsEZCgIzNjsjiOC4ZLl0L4+kNb4Zvfm4cfPz0LB9uzsL+7L99/Xdvk4mAS7n7lSnjw/kl40+vXkczDFFLA0RxJ5pi3JI3lOwwj3iYkNmkd/9DP97Yl9cNuCynnd364HR765ig88sQ0XL1+EHZ3plggrITN1VnYPDUOL3v5KNx33zg88ObNcMd5KDF4IDFzY+qJB0ustYR/ct8N0ky4uoJk/bvf3wnf+vZeePIJLBKuI4HfQfd4HlZPzcLZjZXwijtCeMsDk/CW+06F82doipZom9Z4yw7sYwJG4ks66A51+mF9HPZQfPjxg/AN+Hn4hzNJ3He2D8J0Og6TVSx6ToVw562r4b57R+HtD6yHu17BeYA96I9hRG8R4qcMnEGkw7SrbuLcaQOP2bM8Rt/YDd/DMXr+2Z2wtb0adneht3IQ1tZxjLC4uuc1k/DWt+AY3bsW1jGf/G7CiN8rgc0Zxk57o5keC35qNB5NygKhUCgUCoVC4acRZmtMejV5R5qIBibb+2j6m6/th8/+5Vb44ROzcH26Eeaz1bAOmTES7vkYC4rZDDkt3yOfhvOndsID96+HD3xoPbzmlZMwkS8cT8N0xFuSmKSLOxhHAb6qLBE89vg8/MVnrodvPrQbtq6fDvvQYf94PEbyj/QYK475HLnoaCesr8zCa+5eD7/wgZXwrneshhUkt3TFW2tI5UaMI85YY1L/3R8ehM99ej889L1puLGDtjlSyhEXDva9iklYmSI5nu+FlVMH4d7Xj8Ivf+BUeNt9q5gT+OeqSGLmQwwe6JzhQQrj8DwS9k/95Y3w5b/ZxwKLc7qKOcB8QV++H4DUVvfbYX18EO66bRTe97718J73boRzG4g0DmIm372YVIs1Nlsfd1inhS9/dS98/ov74ZHHZ1iUcNSIVVJqHhfAw8CFC3L5C2cPwlvvXwkf/ODZcPddGPacef1EFlhMwce6skNsKI9GZYFQKBQKhUKh8FMJ0jXmn0yP7V3p/b1R+IvPbYc/++RWuHHjNJom4YC5MeSQj4vkFG1MVsdIivnrQ/Lu+Ww/vPo1B+HXP7oR3vqGNfSjb6yLA/lSMBwx8aMFGmN2+e3vTMMf/OFuePhJpOeQHc+wOBjz+w2wB33xy3/iB+2wMYOf8+dvhF/5pVPhl96/HjZWKQvLsAnL4EDk+KnBbDwLUyTmX/7aXvjEJ7bDs89shgMkwKOJxiLxjJj/wvYMqSj8jLD4OZhxcbMd7rhtN/zaL50OH3j3htxWhQDxQC+sEMZF3/K5QnjiqVn4/f/vevjG387DPuKdjFbDBGNi7j2fYDBYUHGxoPV9ZNKwN52EzdUb4X3vXgu/+qub4Y5zMMdFEecUY+C8axIf3cPMtZ2A43MjfPbzO+H6NhZvgccJRrHYkQUZ5PgJARJ9zBfaoY+IYGs/3PuaWfjN39gMb7yHt4YhAvHBTyuY1xPWb+4CgQl/oVAoFAqFQuElCfO1eNsMa0gqP/3ZvfDHf7Ydrm6dRzK9geSUnwiMkOgiKZYkmre97CP5PUAqiWQcie5sgkR8shkefnQjfPz/uRS+9whySi4OmEvKO+HMWCU3BJon/uDhg/B7v385/PCptTBfOQ0/60joJxIL8nQ86ldsRZq6fNedOfbaPFy6cSp84k+2w6c/txWmXEXE+IloUEkYh288tB/+I/w8/ew6YlwNYXWOePfgC3GJwfUqyT/A8Paxp+c1/Hv+4qnwe0j4/+rLN0RUkMUHC5g3+aSEPkfh6edH4T/8/o3w9W+vYlFyGgseWJmuQBZjgu6U8XMRA13O58pMbh4Sud29s+HzX5iFP4Sva9s0SIu6OKAz+8cY9+Hyz//ieviLT+1A9gwWNBuwMw9rOHar8MdjyGM2g90pFwhYDM0mGPMKx7cevv/Iavj4x6+HR5/ggCY4TDowfoKiqXs1eTcNm8pCoVAoFAqFwksNJKrMQTUtHIf/+vWD8EdIPK/uM/FEK/4fjJFccoPkFEn/lAknMt4ZEly+X42MHYkwNuSV45WV8ONnz4Xf+083wtOXmGjSOt9w5h6bJPrj8PzzIfwBkvYnnllHjopUGIn2RJJ13pLDxQSTXNhjfJKQr6DMtH2KNBaRQnRrdzP8+Z/vhq9+cz/m7PTHDYkuk178f/TxefjD/3w9XLq8iSak4/SPOEa0xXvuRZ5+VzA+/QyF/fJ/tBJW5qfC1o3T4Q/+fCd86wcmSz3eIoQ4UWYSv4310Cf++HL49ve4GFhHBPg3PYU+1rkwOJDYZfHCnx7lBt0J5g1rK4wHyXvYDF/+rwdYoF2DpIZB5JME6KnuKHzxK1vh0585CHvTC9Bbl08+xnMs1OQN/QPEzHlDeYR5oSXo8xOe8XSCRQnmcXwqPP7EZvjPf3A9XLzMsURHAso6CTcVei0UCoVCoVAovFThLSbYvXBlHv7sMzfCC9urSGp5y01AQrkf1pAIT2ZIUHkfPhPs2Sysr26HjfU90WMCzy86r8znSPKRkE7Www8e3Qif+/x2mE3jneKS6GvuyXT3Lz+/FX74CPpWeH/+LKzCz4ifSkymYR3J82jG3/BHYg09+UFV0eceiS4M8NOM8WgtXL5+Jvzxp6+GizdoGfHx7Xkm8Ahsez+Ez/7ltfD4kxjfZINWoI/kFCuPCW8lmsLQbDfMDvbCfLaD+lYYHyAO+oaTGXwxKZ9A97mLG+FTn70S393Hxnjk/X9WQvjGt2+Er/zNrixC9BMMLjaQnk9gf7wni5/VAyTnUy6AmMpP0c6/VABpLCJkUEjo9w/Ohs99bjs88jjv2qEdeuCihPtRePrZefjkp/fCDSyO+F0BLisYKxdt+9j2UJYvMcu6gGWOERvGyqM84fdGMM/zlVF46Huz8KUvY+wyCj7SjSxNbjplgVAoFAqFQqHwUoWZGpNq8J1v74UfPY5kdryK5JLvjDMrRQLM22QgyHe9x+Ot8M4HQvjd/+5U+Oe/tR5ec8cu1Hm7DpLRMRJ0JO6iNx6Hr31tJzz1LJJTpqZIinnjPdPpHz93EL7y9evQ2UDCPg4TJM7yrv/qVnjPB2bhH//marjlzA5SVd76pMnxeITkW94R520wTJX52QXsrYzDj56YhG98Cwm+JOwALunp0afm4Vvf2cMihF9b5Vh4Dz4SZCwQuAg4d/5qeMsDu+Gd79oOD75zJzz4jr3w2nt2wtrKNcTFTz04Jt5IBBNjLHq+Pwvf/SEzbzTwEw6OCf07EP3CF6+HnYNziI7fk+CXq/mpywFyc8wJFgWjmS4mRvODcGpjO5w/vYXF142wIosu+JF+LH5Qvnz1bPjil7fClPYBDw+/S0D9r30Tc/o0Ev2VNdQYC1N6LjRC2J/uwsQNLIauYTqxwMBqaDzZDhN+xwIC+9N52EVM0wkCxqJlP2yG//KV/fDCRTgQ69xzU78LoIqHoCwQCoVCoVAoFF6iSBKObI33tfOnP6d7p8LqnLeiIPFk8sl71/kO9WgSdpH83/6Kafjob66FB986Dq++YxrOrPFWGcquyheK+a42P0Xgu9UXL07CDx7FAoKOuGiI+eT3vj8NL1w+A79rSBR1QXHALyCvrYY3vGkc3n5/CLdsrITpARNf/jTofpgdIFKoT2GfXzLm++D8XX8mmgf7G+EhLBAgrqktHrgs+dvvbYVLV9fhdRXbBG3ckNjD5l2vCOHXf/OWcP+bT4c7b9kMt5/fDC9/xbnwkV+9EH7lF9bDunxxmV8m5q1PjHscrt3YDH/73V2uc3Q8XGyg+OMnp+GxxzawNlqTEWI9IIuHCRYkb3zdJNxxK5JxJO/b891w1+u2wj/7nc3wP//u+fCP/+FqePDN8DLfFjuj+TrmAmn6ZDU89P29cPkKsnq5tYvLnVHY2cIi7rscJ8fDiLjg4IJnEjZW98LPvesg/KN/uBb+m9/YCL/1myvht39jJfy3H1sP/+Rja+HXPxLCA2/ax7E9CJPZKQS4gTgn4cfPT8Ojj/NjESALEi67emH3gMgwR1kgpM5zAR05wEKhUCgUCoWfVph4kktXp+GJp6bI3JA8Ir2SRBWb/lgmpLCbhr1w252zcMeFEL770PXwr//3Z8IPfryqvwiErHg2X9VPEmhwtIKkeDU89iiSY2brknuOUB6FHz0KS/tIhpGQzpFt6z36IewiJ/+rLz4X/vSPng03ruyFu1++E175sufDO96xHX7ubdNwYXNLFzQxai5M+OtG45VxeOLHs3DlsvqhrYP9eXj8sW0sKvRnVqnDW3n4ycgUifrb344FzBOXwx9+4onw6GNXw43r18KTj14MO1d3w31vXAt33LGCRQkXIQfyrj6XFfxU5MmntsN1uZ1Jh0QefnI3XNuZYEGAscRPKAi/IPzOd07C7/yT9fDgfdvhtnNXws+/dyO882fG4U2vHYUP/SIWJXcifv6sa9SVsWEBdO3KKDz9NCeO/dyH8PyVeXjmWfbzWxiaFvPWpflsGu65dxr++98+F37tw6fDL79/I3z4/avhQ+9fwbYePvgLa+Gjv7YefutXToWXn9rDuDhvWMBgZnb2V8MPH6Up2JP/Vequg6xRh8fEURYIHh+QBXhsQRYKhUKhUCj8NMKv/TLdvn59L1zb5v3sTD0txWKiq7cHzUY74b63jsO737IhvzN/+ux6ePNbbw2rm0xqkVZChT95KkCNrUyQL76AlJ6307MR9X0k7hev7of5hF/aZSsWIUyqsfFnRH/mrbeFd7/79nDPK2fhf/ndW8K/+hd3hn/22xfC7/xTJL9IcE9PdiQpZsqvaTO/oDsOW9uTcPWqttDVwc48XL7IW2l4Bz/sYwx803+KQHmLzalTB+HpJ7bDm37mQvh777k13P3qC+F977k9fPdbW+Hy1b2wfpq3VMEH4uLygDNFS/wrxTdkgUB7muY+d2kPyxZ+2Rh1tMnnFKMpP/vAnO6FN71hNfzuP78l/Mt/cVt425sgRyWYuIZ4v/2dS2H3gBGqLflgArEe7K6GFy7Rb+3nyvVZ2MZChPNIZLZnXCzsh3MXtsLZNS4vDtA2Dc88MQ9PPctPZkQKMvNw++0h3Hor5oZfUIDHCbpmYSU8/TxvUOLxUZtqXWDVtmNFR7QY5twHcVOCKhQKhUKhUCggyYoJ5O7uPrYtZIdMJZkiTiVZ1aQfSf74ILzjHWvhvW8/JZnZ3a9eC3//lzbC+fX9MJOfGzqQpFgTcU0xqXld/nowa3xAwn0wD1tbO/qOOVr4SYW8O4/EdozE9ezZUbj1wjicXtsJL7sdPXvT8CefeDpc2ZmFN79+NdyxhsQWiwwiPxkKbSa6+7ujsLMrjoQ9+oFvJtO0zqR9jMIEMfIL0WMObiOEN7xxNXz1i5fCf/z9p8MzV26E6cok7O2rDiOczFYlQZcvCo/G8leX9/bUv44whBvXMAcYM+PR7JpLCmij7er1cWAYm2dCeONrx+GO89ItcpcvzbBIWEGZN2RhCqdI/vmTqIhtivL1a7SFnrhA4Hh24Vtikei4iKEIv9wd3/tnSFhpPfSd7fDv/+0j4fHH4BxtlJ7aXxHjeDAWOQKYj60bOB7xmDFuti2ADv6QLLNAWBYGdqTgCoVCoVAoFH6aYXpOVsZjJJm81QWptCS6yGKxOOAv/vDWmvFsLXzxU1vhTz5zNUzR9KPvbod/+3+/EC5ePSW3yCj6xWH5VSRstD6GTSWmbeNRWGEbklT52wYij4SVG1zyewZzOOBPqNL1Dx/dDp/78nZ49so0bK6NwiZ0xvylJCbS0J6N+fEEbwOCvvwlMybQkGE+P1nFEFSOixfJzFFncjqCj4MDJPBYeLzq9RvhZ964EW49txmuINnndyL4s6T6R96Y+PNrwMzqDwJD1y8M04juV+ULw0jAsUiiL6a/Mq/zlfDNb26Hx5+KrTDBv39g6g/97TRcuYGYJSAuZvaw0fcUGxZCK+ygX9VfWYEiV0NcMIgMGjlp6OciTRd2Ot8XLoTw4FtvC7ffSlkuWBATpw3HlDeOUct0J2P+TpWioUmNTtVxP15mEXmBIzsMOQcWqG2FQqFQKBQKhaMgSXoIGxsrYWN1A8k5Uzd5b1kTWSbISEj514Afe2wSvvXkCm9iCVeeHYWvfx8JNb8wC0EuCGyxQVhmUnrmzBgLArbQ7giLkFE4c0p/9pQO+B0C3lMvf08BWb18orAC/0j8+SVk/rrPjH+sbRX2mRwjqeUvBEnCK2Z5K9M4rK0dhFOndFFCJqvwvcnvOTBBZvIMYJCLm11sXASdQixf+uzFMFofh599+4Xwna9fDU8+ej2cWuNPldI5lZB8Ixb6ZPXUqVlY47vwRPpDOHuGP7m6L0m9fHrCRQB/shULlitXZ+GvvvR0uHiFvyoEYYaH7bvfnYbPf3EHUqdgH7apwz7MhIxu5SCcPs1EnQsbzjiP0Tisr6JXfKh7yvLbBPt7qyKJTqT38/DAg5vhl3/5fDh31qRgZSeEneuYaRkLbcMPFhbnzm7In40g8tkJFjYONdDcjkx0N8hhnR1LkIVCoVAoFAo/nTB1nIcL59bDLedX5c1jSafRLPkqFxD8LX0kvweTcZhjkzx3BYkpEvY5EmMVBPzUgJ8EMEXlLxlB7647J2GNfwohZscbKN91B/+MGH/9SJxREd3QQfX61VF4/gr/hsF6uPh8CFvX1+B6NVy5NArPXg7hxnw9TLGQ4KcPkszOYAnq5y5sh1suMC1UP+vro/DyO5HoT/mXBijJL1GjRxYY6+FHT6yEdzx4R7jvdbeEHzyyF776jethe28c3v/Ld2HIK+GFZ/hePL/foJsAA7dfWA1n+f0EVLmRV9y1EtbGSOIRi7ZyUcUvLU/C699wa3jlPbfIAmcfi69LV7Ao+cpO+PjvXQ/PXd7E4gCLJQExwi9GBP+TsLmOubvLxqPp9K3nJ+H8Gdre14ReEn3Ow2p48vGV8M2H5uHHF0fhaczVxashPHsphOcuroRnXpiEZ54L4Stfm4XnXljBAgGLLZk/jnEvvPIV9g0I+pMIrNKF9fXJ9EIPXZsewXrknFXbuHThxlOKe84eN9a5t7uo1ubz+f+LfaFQKBQKhUJhSfhuM/8IGTOyf/fx6+GTf4nkUd5BRwKJhFVSUKSB88ko8P3ut74thP/1n6yHb35pN/wfv7cXVsenkHAzjaMl3lo0QgKqPwW6tnoj/A+/cya84y1rmpxDiu+Sf+1be+H//DeXws7+7RKD3HuDxJ3vwJ+7EMJpONzGIuHMbQfhxtY4XN6ahFsvHIQzMy4SToVtvlNPW/Gd7r39rfDhX9gJ//S3bmPOjDjUz199aSf82/9wHSnwBdjGiBgn2vlFXib09791FF7x8lUklkjOkbyvrEzD1vY8PPzNrfCDp9ewENnAiPgH02BQhngt/OavroV/+BGOWRNsLj6eeW4e/vX/9nx45sotYTzmX3xGDLJwmofT5/bCq18zCi+7BePbnYVnnpqHp34cwrWtU8hwsdhhwOM9KkB8lZEglml4473Xw7/6n24Jm/zKRzw++1iD/Lt/fyX81VcwlpUN+RRkIn9Qjp/IzMKtp7bDxmksiOxWK7QxPi7a+J2Ga9dXwhYWQbOxHF1M+zyc2bgU/uX/eCHc91raQCw8DlwUjUf/CEYQWODvvXJjmfdzcc+NH2vo/V268QMM27jK4MaZs73f4oIkjwgkpG2+npZtKxQKhUKhUCgcijqVevs718LpM1tI6fjjplwYIL2ULBg1JJnr09Xw7MMh/F//5kr4JJLvERYHTNIpK/fEQ5S/+iP3/SNxffVr9sNr7+F7u0hHmQgT7F7/2pVw92umYTrbRSI6Rk6KpHq2FsYHq+Hqc+vhqec3wmXUH3tmI1y8tgF7G+GF506Fp57bDLtYJDAkJrjyXYmDeTh/aie86x3npJ2op3l40+vXsQCY6h8rQyP/nsEYY+NfE57troSvf2Uc/vSP98Mff3Ir/NmndsIf/NlO+NNP7odHnlxH0r0Oe5rv8i9E87dab711L9x//7ok/hoD52gW7rx9FN5y/zjMp9to5C1P/C4CE/RxuHHpVHjoayvhM58Zh899YS1875Ez4erO+TBbwQIEcnIrEsbEX0CSOce/MLoS3vGOdSwO4AVV3hbFbw1g3Rbe9sBmWF9HXPzyNDcsYfhpzXy0Gi5fPROeeO5MePTp9fDk05ivp0+Hx5/ZDI89u4m5OxWu8zakuDjgMZpNcXzuXQmveiXfe7c8Xr8kHSu2Gb6eti9F3wLBSI3mnPhg0q1QKBQKhUKhsCQxHa0yqte/di28651nkNhqosvb9+Wv+TIhRn0FCfnVS5Pw1W+eCj988hT6x0g4YzIGYUksx0hlUd7Y2A+/8IELcksMJfiPJdo9szkKH/zAHWFzfRfJOz95QDPyU964s4JUeDxGIg9fKyP5M2phBQn0eDJGUg0L41m85YdJLkPbDu/+2Qlil/uYJM1VR6Nw222j8P733RLWV3eR5COVRl49hT5/LChM+L0BJslrYWdnLezujsP+3jr0+bcc9A+ejeRLx/hH3clW+LmfOx1edTcHrMk0lyryD/5+EWO9684bGPsO+riwgBMEKF+elr9zcEo+kZhOsLBZwZhhhmHyJ1o5HvlLy5zr6W54w71jjGkz2qEcPwngm/Wz8Ob7V8Nb3s4QrvKwAI4DM8eYVqHPb1GvwveY7ZgT3o7F7y2gWT4pktugUIH42TPT8H7EfXpdDMFR3Mvo5SHdjFzZtxm5NmFogTDkjFiZe9uILxcKhUKhUCgUlkDTWymAeVhHYv6rH1xDsj0N04M9SYzZx1SYybukXciGV5Ft8v56/gQqv+wq72Kjnb/mP5+uQOR6+Ht/bxwefMt6zNb47jgSevqR+28OwoNvXg0ffN8qdC4hqYYd6OufEYi3PEkWD69I6Gfyu/2swv6I3yFAdotEd4IY3/C6g/DhD50PqzHjZLIuRYaK3bvetRbe8yDsTPkTruOwMuWtNYwULiiMpFi/VYExMVlHXXJowk8buBiBn/vvn4cPvX8zYJ0CHS5b9B1/6nOhcvddk/DRD58Lmxs7MkTeasU4D+TLy1CSTwjYzl+E0rnTWeW3MdC9shems/1w54WD8BsfOR/On+bMsoezK8sAPGLhtRbCP/jVs+Heu/fDeH9XfM8wn/yVpjnkJ9MZFlQYPqeQi5M55viA8aKRiytGAZnV8ZXwS7+4Gu5/E+1yNvQIc+K4aJGCbsTvrUx82dPVXiEeFiBnyAdhZds4EisXCoVCoVAoFA6BpIVMcpEsM6ni3x742K/dEl79ciSdBzfkdpzJnLccMfXCYgD5pSRfyEAl4WURiSn/WBdv1l+bbof3PjgPf/9DZ8MaMmWk8xDSv8csMPmcrcrtMh/65TPhXe9EYj6+hmR2XzwgxZW0WG9z4acFSKTnup9hzy8o8730+WwnvOqV18LHPnY6vOw2BkV5iawG8pun5uEj/+BMePMDe2Fvfk0SZ37CwZ8SlZ8W5ZiYtKPE7xswkT9A3NPVPd1Pr2HBtBX+8UfPhlv4pn4DasVFFnjXuzbDBz+4GtZXrnMgYF2HO9rDvB2EFSTyY5bHSOzhnwui2QTj4qJkuhvOn7sW/v6vnQlvuI/f/YBdJPcyKQxalgksh/Ca21fCb3z0XLjzjqsYImxxEQWRKRY58otS/MRFxqi2+SnCFHUehf3ZARZ3WMC9Z4RY17FQgAP5RIam+ZOw1RzahEoEbk+sz/DtOVrtHJHfCPc6o3WZG6OzPU6bauNnRn7jjVLVNp/P/xD7QqFQKBQKhcLSMEnWm1j4jrakgdg9/Ng0/Kc/eCF873vrSC43w2iinwDol32hgZSPGvIONmyMZtvhDDKzD7x3NfzKhzfDubOQZVI/wgJD0jsq0Tj2vKkeTbRzCbn0n/zF1fBXX9oK21v8mwpnpZ3vdjOvlL+PQF+wxZ9CPUCiPQm74c2v2wn/6DcuhHvv5t86kHRaTFsmShNcIMjfFED6+MyVEP7wExfD3/zXrbC3fxviWucHCioHNH1GvDN+OZnLmm0kmgfh7W8J4WNYHLzyTgYMQVNIQbj89GP7YBS+9IWt8Ed/vB8uXl3jWohf+JUFzphfquaiA2PgrUxzds4wqulWeOXLt8Kvf+yW8MCbV8Iq5kl+BUkmAnBncycHgb5C+O7DBzhGW+EHD2NRNYY9fkEa9kfyrWrV4U1bc6xE+N2LML8eNje3wy++/3z4yIdOhdOncOz5cYmY5dKAny9wHrAfjT8KC/aFZNu4NuNmX1L2G5dEDNL2egB1szKRvQzJbcTK8WyRvW1cHKQLhN5FAk6KT2BfKBQKhUKhUFgazdv4KL+vj1SOt/HwXeeLV+bhr//LXvjrL++FFy7thp391TCbr0OW6RsTSX5fYBZOrY/D6+4OSDxXwwNv2eDt/TAS7WInyTuyPKb4RG6toR/440+l7s1G4Vvf3gmf/8x2eOyx9XB9lxknFyIUYrLK1HUe1te2w+23TcLPvnMt/Px7NsMFLEIYsPqgU4gzNCEmylLn7T4jxB/C17+6HT7/+Xl4/OlR2NqLtyuJkm78adaN1Xm462XT8PPvXQvvfNdmOHOK5nTU7iFBbzWSRRO6f/ij/fDpz+yF734/hKvbe2E6XUM/5w92MBej+VR+/vXCmXl42wPT8AsfOBVecSca4J//xkzsseeiRVJjWSBw40RiLyFMwsXLo/CFL2zjGO2G56+GsMtbs2Y8RpAZ78kCi9/lOLM+Da977V74wAdOh/vetCFfVxBz3GPjJxBEl4rYjya/ht0yCwQLMF0g2J4bkX10KxvxdW5cFHDPo8oyN5aXWSD8EfaFQqFQKBQKhSVhtsZETFM4PMj9/paa8S74UXj6Ygg/enQnPP7oQbh0cTXc2JphETANZ8/Nwp13jMNrXr0e7n31WjhX3YJj+SHsuHeo1QnfpWYf/TDFI9p+7Tr8PH6AbSs88+woXLsCSWSum2eQSN92EO65exJe+6rN8LLbmWFTj3YA306P1AsETXSlj+YJGxDHpWuj8EOM5bHHt8Pzz83DjetY6tDPuXm449ZRuOeVa+F196yGW29h4KrHpF3UJVXNEfPgOF5uW0ijn3xyFh6Bnyd/PAuXL6+Evb25/DrRLecPwqswnnswd698+SRUfzSZUF/2zMVR4ScPskCwOTNBKmGO4PZpjOORH22HJ56YYTE3wTHaDyvImM+dC+FlLxvh+GyEe161Gk5vqKYgn7BwgLy1iJa4CKJz7Efjf4BCbnHgFwgMyBYIfmFgG83anhuRfZwi2Yiv28bR2WYLBVsY2GYLAyv7BcKfYF8oFAqFQqFQWBJmb0y8+MVhYaTJIvM9yR1R13QNmSGEDyDGu1X4Ljh/bn8NG//iMeFPcTL51zv6aVkTWt7bXueHFKYc+2Lqh646sVct/uY/f52UZuhnsq6Jn5mhPN8ll68b8+1vfjlCviARDdk77vH+etVD35i33bDKm4rgC+nuFAV5Ux4Z5ioyzTUZOJ2jIrZVtSYG0WjkrUz6nj8TbZ0DmVkwD7vTUdiPfhgRPz3QvzANuDCjVlxEaZJOOAbY4Jikz40HTfp9AZXV+cTsT8dhD6EfcDxQ5Y8a0Q+1RFJUNFKNma1MrVnichCS8Dcajz6CxnRx4Mt0yEmyjQbVqO5jwLL3G5GjZBvxddtsBm3jGLgQsL1tjN5vPE9WsUD4c+wLhUKhUCgUCktS3cbiUjbJR5nn8d13SUxZpjRSMybhFdTDjkk0Vgn8agF7xyKL3BBJuiagTOm0r4ZC3MaSH1OSP20qTUD/bgJzTSJW0af9+gVj9k90pwFji/KSRKNDOg2MFO1qF7Hx1iUqUY9N3LPIlJaLC7FFCetgihrlq7w3tgmarusCQePQn2O1GEyXiBN0xQbExHlSSS56LKC4STXakbGyTB2V5DZGjs7vacinDdRhaBFKskusyRzzj6tRi4tB+94B65Tg8RjxexMfRiVdFPiNg7TFAcvcODC/0Wi6EfeZT411Gl6BWD23pY65FQqFQqFQKBQOwYg/pYN0jX8Nmffpa66tiT3rmq7y13Fi4sl0TBJRarMPMhNWDuT+fX4ZV8T49jX/iJok4myiDtI2SyPFgL3xbJb4zQOk2OyS5JkJNjbYEJdomvFLuPyHCn+th5blbxugSDV1wBL7aLXexkz8EQMTaV0A0Sj+i67muGqRMXO89B8XAezoQhxrTBO44M+0Upzfb5A5REV+spTjh0/+0TmOeop+/dyB2lPocf4YqybukthTT3zzAZuUCWOljkXI32BagU36ow9Yjv7kr1tDQueVD1gozfTYqC4fOc/0y3NABsQQ000sJBuxfRetfnokaYcZ9e2+7vstoDRIHknuC4VCoVAoFAqHQfJOTWht46P+a9b10wOkdkz+pcwu9rCOBJNtsVlg2eQIy8wMpYkPuugQNdpkkmo2KhnpxH9poDQezJ92M/lVs3yETbMhbbbFx0oXe94bpf+jFNtikbJSiO3cSzthnVvE2k0ctmNKHpvwTwcpm4anEvzUhP+cY3nUTaXasJdzhz4UTYs+ZEiywboWVICbdYoSN+oRa6tKxOfa3HxOnm4k10Z8f7XPjWoIM8zNB5TbGHihUCgUCoVC4TDEbNAlhkBr1la3t6n7h6RjXyXChzopVmKnb3LE3ppY0URaS/2pp1loy2kirlYWw+wkVE0alUml9rXN4iYoNZJ2olJ52n3W4r1m6ekiMSq/OEg3n6PblqOrvfcoGd54bkuDYsB+KxQKhUKhUCgUCsdH+t0C29uWy9nTrZNFFghGzrDffFDcGCiDLxQKhUKhUCgUCsdHbnGQy8/TbSGGFghdBn07NwvKLw5sKxQKhUKhUCgUCseHz7Ut/7YtzdNtI7bvJV0geKXUgBn3mw/GAvQBcysUCoVCoVAoFArHR5pv+5zcNp+zE7+3cpauTxBSpdQgN3OcBsPNB1woFAqFQqFQKBSOD59r53Jxn6vbRmxPfHsD+460/750bs+FhMmw7LdJ3HzZfpw2LXdt3l7OH7E6sT3x5UKhUCgUCoVC4cUkTcJz+zR598k9t3QB4L+UzM3XrZzT85v35zfS2KcJd27vN5/A+82S/DTx79q8rLeT+jC/3IjtSa6tUCgUCoVCoVB4MbFkm6Rln4j7LU3mfcJv+0U2r5NuqU/iy0TKaZLdtU+TdUvo0y1N/vvqfu9teh9WJume+LKRaysUCoVCoVAoFG4WPsk2Wol3svdbmsj7JN8n/rZ11U0n3VJ/tpF0v1DyzX26+WTeytzSxD/XluszO35vG+naG2m9UCgUCoVCoVD4SVMl2RFf94l4WrYkPk3s/ZYuBPziwLfb5u2ZH9uIL5OqnEu40zbuc5tP6Ps2vyDo21K73IgvE18mab1QKBQKhUKhUHgx8Yk38Um57X3ZJ/GW1FublbsWA+nCgJu3aXtuJC37veCTcCNX5j63WTKfJvq+3relNrj3G0n3xJc9Xe2FQqFQKBQKhcLNpJFkO3y7T8jTsk/kfXLvN2vLLQq4eR2zlduI7YkvdybdadnqVrbNJ/Vp0r9I3crcpxvxZeLLRq6tUCgUCoVCoVB4sWgk3JE0Ibe6lf3mk33b+8Tf19N2v0834svEl4W+5Dvts434uk/w+xYAfXvCst+ILxNfTunrKxQKhUKhUCgUbjatZNvhE/R037V1Jf7c9/Vx7zeSlg1fJvOh5Nva/N42YmVL9tO6b+8q5zaS7okvFwqFQqFQKBQKJ4W+5Jz7rs0n/LlyV79tJC0bvkyknibcuQQ8TdS5T8vp1rVgGNpI1574cqFQKBQKhUKhcFLoS9C5T8vplkv+c21+I75MBstpwt2VgKfJOvdp+SgbSctGV7lQKBQKhUKhUDgpDCXm3Kflo2zEl0lXmVT1NOHuSsCtvW+f28gi7cSXiS+TtN7HMrKFQqFQKBQKhcJhSRPtIXJJem7vN5K22Ua62nJ74stG1bZMEm59ffu0vGhfbm8M1QuFQqFQKBQKhZcquWSc5BJ2v+8r9/WRrj3xZU/Vvkzy7ftyZe59Od339fk98WUj15ZjUblCoVAoFAqFQuE46Eq6u+hK2K2c2x+mj3SVU6q+ZRNx35crL7onfW1GWu9jGdlCoVAoFAqFQuG46UvAcwwl8l17sowM8eWURl9XUt2XbPcl8VZO96SvjfiykWvrY1n5QqFQKBQKhULhOOhLwLtIdXIJfa6NpP1dciStG9n2voR6KNlO+33dyrk2o6+P5NoKhUKhUCgUCoW/Kwwl8n11K+fajLTu6ewbSsIXSdJTGV/v6zO6fHS1FwqFQqFQKBQKfxfoStJz7V3J/yKyOTplFknCF03UU7mcXpetZdsLhUKhUCgUCoWTSl8C39W3yEKgz66nV24S98vSl7infUNJflkEFAqFQqFQKBR+mlgkke+TWWZhsIivBoddIJCjJv5lYVAoFAqFQqFQ+GlkmaT9KMn/0osDcpQFAlkkyS8LgUKhUCgUCoVCoeZQibtjEf1D+ziO5P24FgBlIVEoFAqFQqFQKChHWUQcaQFys5LykuwXCoVCoVAoFAo3n6N+GpEQwv8PjG56u3i/To8AAAAASUVORK5CYII="/>
          <p:cNvSpPr>
            <a:spLocks noChangeAspect="1" noChangeArrowheads="1"/>
          </p:cNvSpPr>
          <p:nvPr/>
        </p:nvSpPr>
        <p:spPr bwMode="auto">
          <a:xfrm>
            <a:off x="128056" y="1010911"/>
            <a:ext cx="166699" cy="1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pic>
        <p:nvPicPr>
          <p:cNvPr id="9" name="Obrázo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214" y="173039"/>
            <a:ext cx="6007786" cy="5724327"/>
          </a:xfrm>
          <a:prstGeom prst="rect">
            <a:avLst/>
          </a:prstGeom>
        </p:spPr>
      </p:pic>
      <p:pic>
        <p:nvPicPr>
          <p:cNvPr id="10" name="Obrázo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419" y="4561671"/>
            <a:ext cx="29908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5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E30D51-ABA4-4D9C-980A-DD60F6208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Udržateľnosť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99ABAE-C4F4-49CC-9D9A-6943DF327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9727"/>
            <a:ext cx="3754350" cy="11998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k-SK" sz="2000" dirty="0" smtClean="0"/>
              <a:t>Zákon o ochrane ovzdušia 146/2023 </a:t>
            </a:r>
            <a:r>
              <a:rPr lang="sk-SK" sz="2000" dirty="0" err="1" smtClean="0"/>
              <a:t>Z.z</a:t>
            </a:r>
            <a:r>
              <a:rPr lang="sk-SK" sz="2000" dirty="0" smtClean="0"/>
              <a:t>.</a:t>
            </a:r>
          </a:p>
          <a:p>
            <a:r>
              <a:rPr lang="sk-SK" sz="2000" dirty="0"/>
              <a:t>§ </a:t>
            </a:r>
            <a:r>
              <a:rPr lang="sk-SK" sz="2000" dirty="0" smtClean="0"/>
              <a:t>14 Informovanie </a:t>
            </a:r>
            <a:r>
              <a:rPr lang="sk-SK" sz="2000" dirty="0"/>
              <a:t>verejnosti o kvalite </a:t>
            </a:r>
            <a:r>
              <a:rPr lang="sk-SK" sz="2000" dirty="0" smtClean="0"/>
              <a:t>ovzdušia, ods.4</a:t>
            </a:r>
            <a:endParaRPr lang="sk-SK" sz="2000" dirty="0"/>
          </a:p>
          <a:p>
            <a:endParaRPr lang="en-US" sz="2000" dirty="0"/>
          </a:p>
        </p:txBody>
      </p:sp>
      <p:sp>
        <p:nvSpPr>
          <p:cNvPr id="2" name="Zástupný objekt pre číslo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D71C-A7E4-4809-8626-0727FBF62CE9}" type="slidenum">
              <a:rPr lang="sk-SK" smtClean="0"/>
              <a:t>11</a:t>
            </a:fld>
            <a:endParaRPr lang="sk-SK"/>
          </a:p>
        </p:txBody>
      </p:sp>
      <p:sp>
        <p:nvSpPr>
          <p:cNvPr id="5" name="AutoShape 2" descr="data:image/png;base64,%20iVBORw0KGgoAAAANSUhEUgAAAwgAAAGGCAYAAADfIKaWAAAAAXNSR0IArs4c6QAAAARnQU1BAACxjwv8YQUAAAAJcEhZcwAADsMAAA7DAcdvqGQAAP+lSURBVHhe7L0HoCTVdSZ8Or78Zt7knAMwwMCQc0aAAAESklCwkpVle+3VOmzw2v53veuwtmVZDrItS1YyylkgIaFAkMhBAwzMMDmnl1On//vOrdt9u7qqw3v9JkB9M+fVrRvOOffcdG6ljklz0Wx+ESJEiBAhQoQIESJEqI2Cd5w0munQT4ZXtLGIECFChAgRIkSIEGFyjn5TNgnNcsyr8ZkK5z/aUESIECFChAgRIkQ4GdC0K/sOqvGctLxGHe1G8oflbaZzH20UIkSIECFChAgRIpyIaObGIIxXvTIa0mUqNghBeWqVm4ijP5EyESJEiBAhQoQIESIcC0x0g1CrXFB6PbLq1qcRJ7ta3qA0f1xY+XrzRYgQIUKECBEiRIjwSkS9Tr8/rta5H7XSFfU649XyVXPwq6URtc5rodH8ESJEiBAhQoQIESIcC9TljDsIyl9tAxAWJoJ4WVRLU9RysMPSg+LduHrCRL1pESJEiBAhQoQIESK80lCPY2/j3LR6woT/3CIsXlHLCQ9Kr+bIB4XrjSPCwhEiRIgQIUKECBEivJJQzZkPSws7EkFxFvXGKao54f60auc23OiRqJZmERQXIUKECBEiRIgQIcLJhmrOupvmj2v0SISFLYLiQh1vf3zYebXjRNMs3LCLsPgIESJEiBAhQoQIEU5EBDriQJADX+0YFrZHfxwRFraoiPM72/U45TYcdPSHq6URbphw4y3ccIQIESJEiBAhQoQIJzuCnPZqR3+42nm1I+GGLcri/M53kDMe5KwHHV0i/HFB8YQ/HHR0ERQXIUKECBEiRIgQIcKJCr9THuSwu0d/OOjcJSLoPOhIuGGLYpzf2a52bsPu0R+eKBH+sHsk3HCECBEiRIgQIUKECCcbgpx09+gPT5QIfzjo6KIY53e6w86Djv5w3An7qVqan4iwo4uguAgRIkSIECFChAgRThT4HXH33O+s81gv5QPiqhHhhgk3TBTP/U522DmP1cL+DYB7HhYOOicRYUfCDUeIECFChAgRIkSIcKIjyDEPOoaR3RD4j/5wLSL8R4viud/ZDnLE3aM/bMk6+vUcbdiS/5xEuGHCjY8QIUKECBEiRIgQ4WRBmHPuHoMoaGMQFOceLbnnhJtmERgOcsAJf9gS4Z67zr3r/AeFXXLL2qOfCH/Ywg1HiBAhQoQIESJEiHCiIsgJ59EfdinI+bfkP/fHMeyWdYnwh13oeZjT7XfKefST69hbx991+v2UcMJuHj+vILIIC0eIECFChAgRIkSIcKLBdcD9TjmPQeQ6/PZYjXIgfz63fBAR/qNFoZbzzWMY+R39MHI3Bv5zt7yfL2Hj3HMLNxwhQoQIESJEiBAhwokG1/l2HXJ/2HXm/U6+JW4Eqp27cS5Pe3SJ8B+LqOZ4u0eXXMfeHi25zr8Nhx395PIMIsJ/jBAhQoQIESJEiBDhREaQQx5ErkMfRNb5r3V0yeXrJ8J/VAQ53G6cDfsdd9ext+TfHFgKO3ePLk9Xhg0T/iPhhiNEiBAhQoQIESJEOFHgOt1BDrlLfqfe7+zz3FK1cxsO4unKIuw5YY8K1wEn/E64Tbfkd+Yt+Z3/esjmdflY8sslEW7Ywn8eIUKECBEiRIgQIcLxRJnDDfidcT+5zrwlv/NfD7nlXLIy/HIJ/7HC4bZhN55H12l3HXnX0XfDSSfODdtztwzJ8rNkZVl5hD23CAtHiBAhQoQIESJEiHC8UHS0gaAwjyTXYXedeZLf6c/64txzf5ot7/IjubIIe04i7LHM6fY73EHkOvHWsXcdfZe4EUjOXPXNZ3CcMIzgvOQRyKOuel5ISSyflkIM9YuNg1hPqFKgyILm57FQVM+1RYSpRgE2z8diaAfTNtpm+QTaDW0RyyEth7aLa1wCTcP0fCyDci0I5dBqWeXBlowQIUKECBEiHG/Qx4rjL/2wvGRjWKOxlnPFz0sKK3YGwRjS8Y8OG1N0vYcv5izlcfBQ/6BA/834aTHE0Z/DqZ4nkEYZ6s3BV+AxXjAeXYF54/QXYqCkKaf+Hc7hA1J0knkRlcOfGHzEJCKz0oq8MfAeRzxLUNcxSeUQX0hLNjGmulIOvZeqYB3AOweFYvmkpAqjKBeTTAy+KXyZZAE+DniMQ06s0CKpPHUflWw8IblCK2xFX97zSem/qm/Ec9ozhXOE1Rj0aRlH26dNntgYzlkmKYc333YmTsgsbONgmfJoyTrEPPrJQsO0tx9BlmFcLSIvS3aTQJoUtBNgQyDcFMBA3BxQhHZMdTSZi8ajKNaJncqrndqAdnLrHWGqwbbhJJLEBiCZS+oA0ni0ZV6wsUMqByyRwyDI6wDBINV0bgww6DU1QoQIESJEiHD8gVU5loVTnJUMvW+u5Pk0qA0OMB1hOPrqCnJD4JGeoxgcNV4gZB5lo+dIox+gYRZjeZYwfh39BB7pxzGOzjG9OzrlOWxOuMkwmwPjbyTyWXX+E3D6hRcckcYNAf2JvG4kqFNW41UWHGw677q9iPNi5rgnR5Wh4FBge4BNAG2g6oMYQ32xSYgnZTzWisiUboaMT8p/DCOzy191oU+Lc43GJgB+kx41HoDOeiGcvqzaj2kg415bP5tEAX6iBe3REmGPLiriWDAItQozTHIVseQqTKoBx1gVMCLNLjWLM5sPHQgNynizgYADajcImpfAORtCz01DRjhWwJDDDlrvDmD05NGZ8zG0ETo67yroUOKEwpxxbBDio+g5w2jTMR1svGKAzMopQoQIESJEiHB8Qf+LV9cFTnAOTrCJo1M9hrWeDjkdezrCXMN54Y8OOXOZjYGhhK7/vJ6vdwR4TpaSMfEaNncOcnrnwG4a6OzTVyBP+nQmLgE/I5mDI55rxVlacgn4ekjXzQdyGN+POhkuJg76ID6uDj43HHxCBTzhR3LDo086aL5qQDpkJPPcKGSwOeEdDl74LEg6z4ujyEF+yGN0Z3ZsanDGc8pVx18dfnMB3LjPnlxuHAgaUx/GoT8LHe1GgVA91cd2yfrhlpk9+okIiisDC4chqLA/zpJVyCroKlwHaAW1hAPL2qbQtLy1xU5Ig5sOY/KwNbgDzGhOVUE3DXYXZvhEOEbwJgYO8Aw2BlkMWg5qDppUDgMw3yaZBAc5BzLbNwUyVxR4a5HDmeUjRIgQIUKECMcfMXXosWDrVX8+BgyK02nNYa2n20vn2riU5mq98dzMgQs64/KS5eM99A+QNccLhMjAR37M0wT0A7gxIA/j1Ns7DxRN3yCBQCJPZ5s+Bn0/41+QH+8UmI2IJxN5c6CsRlB/LYU9zpjE1dk2ZfnIUgx81KGvw/mgzll4t8xKm3AjQ/mqAUwSh35mc0NvlDL5gDwzkMxWxTw+RIJuepeAPhHrAz9W/dkxZMeRQvItOHq+rNbF8AS83UPR9/YTRVki/OdVQQYuqhVyGbvkV8gqyiOVrwOWFf6yU7An0IgwBE1ZYKNh91UUB0PF8q2SgLMZz3DnhnQW5o6KmwJegWbHIfTohSMcE9hJggOeEwCfAYwXeKUhoXEZ7BSyMe76MZg4U2DDkC90aLlknncZovaKECFChAgRTgTALcPaHZfhOBzhdEzaWvOSaB3DOk7/DOs91vl4Pq6+GH230j8tDR8XDrJewOVdAvpsZo1nbm48ikf1HbAhYITnB/DRHeGz/YhnKmXk4FN0zI3JnDVdkklRDz5NUpAU/Ox4PqnP+o8nxyTRnZNpCxPSvQBl27OI5zsRYM6nGuBHFgotkJkEX15Qxv+4fVJFFQgFdeUmpZBLav3pxvAdhhw2GrwjkUlmJZfgexK0iynj1RL/GEEZ3AhBH/hGKg986OuaMLNAP308G34tNw/cRCC/gn4tNw/GzyYZw5XCHqMKaghkRFQr6BdQjbT9QK6iNWCLGuTz6A7ohNwkKPGcDaq7VrMX025X4NXnAVm1rA1ChnHKjgeReueA/LhL5EszZmcY4diBA5g7aA7tpGSkJRuTVD6FQZzRwZyTUZmWPCRL5xyWZGFEJ4sC0ki8g8DyaPoIESJEiBAhwnEG1+N8ISvtC3Oy6pbpsu4ti+S0uxbIrA1wxtPjWOl52ZzOq3q2nktnrsbro0EJOOdY+/NwnPkmgb5riPgYytBdy8O/48VhbiKycLLzekWd7zuMw9Eel4w+Us6nC+CIM38iKemOdjl6dFgfL6KcDPLlWiBLxeMP/YpcQWbMmC6dXe3qY6f0nciEZOFLZrGbKKRGkQ/HbKvk4yA69vQbVVI4ePE6D91jachIofZJ1oPvQaShnHnheTw1RJcVMBsebgxQzPg3jKavExuTzu5hSWIzk4cPmwKvRByZ4csmEgVpaYW+yE0ftsCXwFkJFlZflz5W0dcmURotT7K+uD2vRi7suR7J1M1kw9XICiZZpextDveo1D7jrnfiWAUuazDzNgdmBwkbwIh6y4hvdiOOjZKXrMyamZZLLpguH/jAehkeG5O+3qyMjIyhw7FjwKjY7eb5fBwcU30rnC0T4ZiAHZovBjHEF3l4p4fPDnIQxbMpmVHYKm+5ZqvMmzMgv9rCgdmFrNwdY5efb9EJg+3ldYEIESJEiBAhwnGAeaoDvllPRtZdvwCOa1Z2/uqo5MZysvKMOTI2PCKDB8ax1ptHavTxIpajk6vvEWBD0JKV+atmSdectKSnp2U4Oy6zlnVI19yEtM1ol4HcoPTM75Rsy4DMmDNDxscyMp4dk2mzO6V9ZlI6eviFQ5HMCDjz0WX865wJaZmCZHvzkuwYl541rTJ9UYu0tKRlrDAiM5Z0S7orJfE2+Ixw/GO5FhkbYngUeiRkzspumT4rKfnxURkdgbM6LSmzl7XIQH+f+o3ecykVKGAH0j5fZOHZ06VrdkraOxOSnhGT7oWtcvTQiF7cn7YgLdPnt8ngkXFsYFK6eSA7fVwK//hhlrb2vNx026ly652nyalnzJLB4cNyxTWnyNIVnZLJHZY33HWRpFvjsmP7PsjEJkj4yLx1t40LPnL0C5+hSgFkb1MQbjzhP7fwn6uUekBL+Yll/UdL3CRYqgMltnk4lAZwKHMZmTa9FQ0whg46pHHKvpCS7FhWLrt4tbz2+llyySWrJYvdF9N0lwVkc+PS3p6Vnp4U+HBnG+FYgdODfoYszucUY5LDpm88wVtpCenM75Q7L31c3nfTRpkuuySPwcbNBPd15rNh2Njxnlx01ydChAgRIkQ4rtBHvkHTF7Spw/3cT3bJ4V+OyMv3H5F9ewdk1tpZcLp5QZaOryljvDn8xTLOOw9J+PedM1tl/9GD0jK9IHOWtuE8LQd6j0i8JYdzONRzOiTVnZTOuWmJteUlW8hIG5z2jjkxaZsDL6HD+BbxfB6Oc05mLmuTGXCmx1Ij0jGzXXpmTpdDew4LVJGWaXmZNqdNDvUellgyIaOZUTna2w8G2MTAN5m9dJoM5Efk4OCgtLR3IBqbkUUxmbWiXVq72yXH2xAhoD1aZmDj0SOy7eVdsn/bIcklx2TFJbNk7lldMhrvl274nT0LwEf9GD7CRE9IH5bSC965XFaWLJ8ut71+nfRBR8EmYumSOXLmWTPl8mvnyq+990KZN79VXnpxB3wk6KxXzLnJ8Hwj3uWIY1dT8rOt7+2SaYYSWQTFEf5zZVILFYUAVwDJVciGSTU3COaZM764kpNMwtw5iKNxUii57rRp8sFfP1XeftcKWbaEu6YcBMSwK01Lf/+YPLVxv/zfv9koTz+5Twb6YKxYC4Ty9xEysgId8NfuWCa/+b41cuoadGzyRsPyxZfSyzDmDfp4IdpAlEOHOuxpbomxc9Jp1y6O9uHQof3MZEC7MsBzcwuQNuZA1Nt5iOAnxPi2f3u2V649b5N86HXPybz0ZslnE2h3fuGI9kdbID9vVZpbiWhv5c9bjYYf+wonCOqnL0tFiBAhQoQIEaYMukEg4APwAm4+E5O0PspdkNHCONZw+lV8SoM+GvNy3edFP/gPWNv5NAcfLKITnWrjsh6D84+YRFZS7VjLU1jzs3wsGb5EHuGWjMxbO00Wb5gpnYtSkomNSwFOch5+hnmheVy657fL0Bj8hvaMdMxtlaHeYZGxvPTMnSEH+4/I+Jh5uTc2Ar9hOCH50QSO9CoyEsumpPfAiEyb3gnZBdnfd0ji2FB0z2qRw31HZMaCaVLwHhmiA2O8G/OP4B0SaIRNSJesPGu5zF89B3zTcvTQEVmwtEcWr58uo8lxGYuPwh+FPfSzsPBzPZuwfDyWkCMHh2T7y72yZMkC2bdvjzz91LOSzWRl6fJp0tPTLv/+qR/Jnh3jyNsKqdBFX2Yw/o+5gEoqbg7cTYJROZxqweZBy9WPICH+OFdBG64JOn66w0KHMy+6oEONx2TFklny1jctldtvO11mYofIzmm6akaSqbTch53s3/7dRvnJj/dIHFvUAjoS92h8a30WDPzWN50tt922SlavmSMZ3mGgtwpDGwWNsSERna7mPuZVAzMcYCF9Ts7cMuREoC+Kc0eQg61ySEM7mbymRbQMTq1d9YQ8YHO+yJTDEOpp3Se3XbpblnRuQi7vs6Z5DJ78KPo6NgIomuPEgSPlkYu2FSaNOPjwnJ9LzetXECgnQoQIESJEiDBV0KvXoP598K/ol102U1rWZWTh+Z2ycMU06T96FOv4CFZ870KrXsjj2s81mkQ/gc/UJ2TW9Jngk5MDu4YR0yKLlsyVZEtKdu/p46VBZAVlRPoO9Mvh3UdkuG9Uo/QLQ+ClvkA6LtPnd0kix1eLY3Do2/T5/W0v7JbRoZwsX71CWrrS+i4DHWn6DtRf33GAs84XnvvhnO/buE9mTuuROatnSPuCtCSgB/Y+0jovjvKog/o99DlRHv8JuCUg/dyK5AcGZf+WXbJ/7xH4LQkZ64/Jcw9vlVlLemTWqa26maEvW6BPgzLmoifKQSdumsbHxuSe7z4uj/xio7zmpg1y2+svkRg2TSMjo5JMJmXBwh546PoisuYHI4ToETEMP0y/amQj1Mj2GESE/0i44QqQYT0IYsK4MLJK1+TPdwpQU0nC8UzD8WQYvqeMwxYvbzkiX/3KFvnWt3bKjl1D2kawM/7kJIvO0X+Un8dsl94BbB7ZhjF+dotvjsdl564D8o3v75HP/sdWeWnbYRlFxzINxp2qIcrOJvh5LDKNYEBb8EoAOzZ/lRB2QsfkbxqkY0PS3TIsXS2D2C8P6W6Y7WVceQa5oeDVfd6ByEkmmZFMggMUSejQw+BzsBftm8fOHW3RWhiSc+fuk5tX7MfxgGxofVSumf64LCvshHS2N9pHP5PKDZx5ZIn6mfdKok1dhAgRIkSIMNWg35U7FJOXf7JXOtqmyylXrZDFpy6U0d5xmb9smnStwAqd0EdeAPoDcKuxxptLunDkC2mJj6Zk/4tHpG97n6QRTo21yN4th+GLJaVneieWdJSBs8AfxB2FrNHdMcn2Yp2PJySbHpNUV1bauvLSPY8/qpqXvZuPyK5No4hrkVmru2T28rkyMj6qshP6AAJ1wLaDV++xKeBXmHJ07dMFmbMKm4LudhkaHJbW7pTMmNUtB7b0yuEXBmWkd1Rmz5mtlfY8G60L/+GgxI2Cvtw8kpdcFnxTkJlIy8h+kc2PH5D2VDe2Px3wVcw7B+ZLTWazQX+Ijxidum6J3P6GiyWZysrY2Ki0tMImqRbZvnlEnntmt9z51ktl3frZ8JdQTvdZ9H8QUOGE+kCur80E/7lLhP9YFZTgL+ySK9QeSSwXRvQui9Q+46634BgOcsUf7UxqfTqliEJnGcUO6+GHd8izzxxFw8NRRIJpMBoZotDgBd7eouMIrXj3gfz0a0Yw6pNP75ZfPLJXBgfQgPpMGR9TQRqD7PFKcGDBV9WI4NkBnZmbLW1CmomO/5C8/a7l8sEPnCE33rBU0ujMzz+3B2n8ZWS2HwcC7Yu/ekeIBXmLDrtt9GlSV9ugLJy3WwrjQzJr5ix5fmunXHXaIrkYg7vj0KPyuvnPyE0LN8vi9gHZ3RuX3sw0bOL42Bgl8JZkDryhFdq5OEgjRIgQIUKECFMKruHjvXk5sHVA9m07LPuePyyHNg9Iz6LpsmDZXOndOiK5UfpwXP155MVfhPk4EpDP5WSsjx8q4Udk6HNhjT/cL+NDOUlLq2QGcjICyg0nJcN8uST8vBSc57yMDeWlLdEpbXxGCRuGvoOjMrpvXLID/FRpXkYGMzgWZHp7h/TvH5SB3jHJj8dlvA++Yi4hIyPjUhhWD0UveI7mRqWrqxv+REKO7h+QwmBK+neNSmEAG4ghkVShRUaHR5GbToYlQH1H+h4xSSXapKsFOiU7ZHRgTDKDoEMFyfYnZOgQfFJsHIYPZo2vEuePupEbtzY4onwu3ytdPaOyBhut3bsPyQM/2yjjYzHZtf2oPPboc5Jug675Vtm+BQrx4ivviOCobjaZgs/IkS9+EQFuH4KImYKIcMOEGy7CV/uyc2pij55WxaO7CfA+E6TE33+2R752np656pvfwrEKEtqwsfiYJOJpyWRpPDqWfNyEt5VSsAVvySArSB89UeOQYANuEtQh5ZXrJHZafByF+fOSwQ6PqvDTUzE0UA58WTSdgLuJDQNT6XxyB6svxkYA2MSwiWDw8blC2JW74HR8SD77r9fItZdhZw189Z698qGP3CvZwkydD0zv4p0GhDDoOBC4e89i40BHPgZ7L+t6Uv7f/9wuh3Y9JonsHAyERbI4PV/2bd4qZxS2yprOPRiY/TKUnCW/OLpBPrnpDHl2bC3aplX4ewqUwTtA5p0Hbih5jBAhQoQIESJMLehvwe+lD0bPDGs6nd3C7LzMnJOSwS3jkhuDR4V12TwCzHdG4QvkU3qej/OT5nxhN8XnC9Sx18vp8Bl4UdG8j+q50HFzsVGvnAP2AjJTGc9/aeSjD5dBfLzQijyj8B94tb1Fskl+SjULHc07qVnIb+UXEvm+KWRyk5CH40KfkE88JPjIdIK/0wQ/kk+yUH+VR3+Dejmg24G682tGzMca8f2ITDKnX3JiHTOIz7WMSHqsA+cFySVgC1YXRfRNWtTv1NPmyqw5fPQKeuhj26yd+U0EPjzFp2H27R2UTRv7JZngI/TDSKOzRbfbeFyHN996Kw4sNOYd+ZUee7REM1nirs00jjmSyMweDWPvSGef1bVEuOcumdYzZVxiPDW25+7mgXcQ7sKxCtDQyXFZMj8nF5+3Svbs2Q1N6ZTGwYwOKhxMPoaETqcbBcSwc7LxzJVlsytMsLNmC7JwflzuuOMM2bH3iAwNggcfT0En4PNwcWyBO1tG5YqLV0g2MyCDw+NsZy2vL9ZG0F6hAxDm4KdJzVWAGBozL7fduFRWrujUfM891y/fu3c7Ytu8zRvaRgcUnyREy2AQ8vEtvniej2d1QEq6T9adNSrLT50uj+1YLhs3LpAjO0U6s8PS1RqTvmyXHMrNkcO5mdKSjklLd7fsGOrCeTv4YeDx02MYgNyN82tHUYtFiBAhQoQIxwZc4XlFkH69rsBYh/OjGRk6MAIHF+uz3j0A1BfggX+Rk8Vw5EaAvgJ9tzjyMo5X1r0Q/sIX05ee4a+qT4G85EX/j+4lysAj1GNBz8mLbyIgT4K/m0BBKcR5/yDP+IiIpi7khSOdU14UVudV2WFjoTKQl18I8sLUHif6twxMR90LMd4NgV1oh7h9MTuLeOSBD8s7FLSaiiYfZiYBB/YNyNbNvbLlpaOybcuQbNvaJ9u3HgL1ybaX+xHXL4cPDcOHhR9M/4naQn8D8ijIyJH/+A8E/A6/JcaxgCXGEW4cibDHMlB7SrJE8Kj29BHjgog8SHaT4N8gvBnHUPAzlyuWdctvffhsefMblkk23y3PbTokuQyaX5814k6KGwPuu6xImhodJZ+QPPZK+hUidJR0elj+838+VxYs6pT77n9ZMqP8li2L8Gl27CBb4/ri8oc/sEaWLp8nz72ABugbRR+3VYzAfsIfL+FXCLjDtv0mgd357bcukZXLu/WctvvefS8hTyvMC9vpo1u22WMyns5Ieg0GzcoxyS9AEyzIy9jcuDzWl5QHdyRly/5Z8uyWOXI0O10Ge+bLY5lFcv+uufKzvYvkwYOgAwtl20CnHM10yWCuE2PK6MK7EuaH73R6ihAhQoQIESJMMejy0+FN6SPZWIP16ru67XAQ6LCb3w5QZ12JKzTWbW+h1jM67Nwk8CkDlLV5tASCvLBIN5KbAPMuo4HmhJPMJxQYp+8E8OkEjQfxIjDCGq/vtVI/kD4Zwrwl/nQr9SKmMqemfMrB6oOSdPqVL9PpdwQBPiUy86l2zaH6UAOzIeF5Av4QuascRnn/DJCXZbGpSCSxkeC7mvEECJsbuFDxBDcqfLy6FQWNf2sksbz16+N8xOhuBJhoNwj+o0u2oNbMO9ow4YYV/tp7ValAWJxLhD/OxocDOfbtPyAjfLcE2hw4tF8GB/lz19gYwEi5xBjC7CzsnMgDyvGLN4Us+uSInHd+p6xe1SljuRG56dZlsmxJt/ztX/9I+o6i8/K2DjcW6IwJScvQ8IgcOnRQUmnsvEaHIesw0rA705dea6v6qoEOXnRW9CnToflz4vxpcp0KFDoQ2Rgc7MhpJoyMxtOWfLprKDMs8VOQcnVOxq4dldGrC3Jg3Xx5LnWG9HeskZ7TF8vzHbNl+/LzJXnp62TLtEvlweGz5Jcj58jjQxvk0YHTZU9mBgYNN4PcjVMu5LE9eesnQoQIESJEiDDloGOtTxXASddPkcPp5nsJsVwafniLJPWRbsTjL70G6wwbZ97E80My+jl0+gnqK1i/Feu651PwkRz9kIz6Fnx2gcR0nCKkXwRSnvzwDHUyHHjBOJ0zvoHKV8+cKV5Y+Zs68KkGyjEbBf5AK+pSoL+Ist6TCp7ACihvJXOHA2xQhraAH5THpkD9JHP3grXWx628XQLlGWghEI+wmxLOvY/28L/+1gFJ8xrb2vc57JMd3h8/Ef5jGPzpZedW20YRxDSEeCBYY4IiPbFqIP4gRpt8+as75H0fvEc2v8x3EUzjoCthl8bOQoeVcfwm7Ij+xkF7W07WntYjf/V3V8s5F86TFavScsft58gn/vpR2b4VDmWqFVsD0/j6eU50mgR2hptezMoHPniffPUruySfbQW/kmbVYPLYv6YDaFg7KruBSTO15RnjHdJ4F8yJnavXidl1iqXL+Jl0Qwbc9LCzaIwpYvpZMQ9LgSd4mx0tdS2VJ2+esahaGvmogcnLWCOBPZ8bcHZ4c53AE8bcGmQ5veHHTFpP1Qv6t2BDkdzcLiP3IccOlk1IPgE+/VmZNZiWc885RWJtMRlsickzW/fIvn2HsXHj7ToOgHbJJ9PYe0A+BkKMA5fHGB+z4wQBXlaVCBEiTCk41HQhZdibRsx8wTReREAq5mezMJp4zgFmjHoDVdNNkGB5/jVk/+KITG45m4PTJHUgzG+wcA5DJOQYlPjZMvav4cS/0FQPLFnKRzKpCHtzr9GDdTP8TQkDxtk53cTZ+dXq4qXAHkZv/iN3c8VTc6IO+tE+PXNh7Ew9CJPq/2t4aXGC9sBczUdwVa9iglkjdGZHpD6eiXOjOVHM6ABpZbK9sDokxh6Ghylb7AV6alJ4ro9WqCLm3BDgxcG6ejTlTQzzmDXEXa+MzgSPzEfb0HZmHTaxxhkkmM6jkWPI8jDWN21n25N/mZdtxTTPSWQ+TSdYaz6fzhjqTWIZ9mlzZG79h/JaK8Rr3bQ/EdSV0BXXBPVo66whPdp+bm1bkmlhy7v9s1QTwjjhVjbStM72jPm8cl4BHkq/LWTTbLsiHUlYdbVAhu9wQkW+XziOavFrkPSxNC/iErzyr/5aURsQrAImfJeQzrmZH7zNgs2HPmOcdMaTH/0jYwuO9xzHDBw2Y9+kJOHTpeATJvg1IaTRbjl+5IaPpisvc2HRtBPrwJJ8WRjbDdSDNqG8RMF8IdH24Vh8FGnqASkYXdSR0LEGe0BGEtnMqNYEHM1nTAsFfmETZbV+xhY85/6KfUPnL5TnZoT+LR1/9mc+Ws84luE7CEJSGDtQRkkVDfBPEBH+o4X/3KIi3koNg1sgiGlYOsMeUQQNZ0ivOHPy0GS+UByXsdGYPPb0Lnn2hTF57rkDwv2BaawYOgEcRu24Of001Iazp8n/9z8ul5VLZ8qRo6Pyz3//rNx339Py7rvOk5/e95I88PgBkZYWyeXHJJ8bk0LODFg+RkTXc+OmA/LE8zl55MkDkh1lM6ABE+wMlBEODiRzRZ1TG7sEGhLxOgTROfUfOx10ZV7GUS6mMhy5+6MdOJEg3nY+2IK3lVQ2Oi0Laln0Ij2yDPjpd3zByfBAgrfb1AGs5yba8DeTFgcBP01KGTo8kU7Zan/VF/nAQy/14zxH1tQHA4b68qUavrSjnzJFHHe2pQkERZQhHXUOeLOT52dRDW/aiDqkpGVXSvL35aX18ZS0P9cqLb9qlRWti6R/34gc2Tcu2BtKriclT27bLwd7sQGAPfjtX/4itnmsqAWywAMDxzxfyK8CQJ+SKhEiRJgiYMTpWDOPG3I+MLOa/nYM4uOcPzAX6JfgdNIiYfxzqHphDlW9I4mA/lglzjUd+U0JJjBEeBsLTSMfzGlcTA0XEOYzHMz7UeQBfZQvTzgnMp+Z45jAEipH5zZqTgnIQz3Il9mQ3y7c5MFyZp4WSXr8zVVLk0evPGpZRlBLrgXkwrmS+Wy9jK682sc8nC+1Vogr1gEwd8cpE9D5mby9NYJckMY8ZEpp/Mt6a02Yl/Mu502kq4OKOG7Y1EFkGfKn44ESPCcZHqqNx5PrBmXTOrSSl0/XCLY9a0Cd6IzRmea6hVLenVx+QpLy+Pw1+bE/0Fnk+mDWEDKzdoJMxJtNHuuPP1DerGVwEJWl5tI0lqR0W17rRXPqOXMxzKcAKMY4kuRhbIYAjupAKm86qexjTINM1QFhz172s+vaT5FmegzXR9Q+QQ3pwDKPkUz99OuJdHpZFjypKdde2pd5tJ/QBuCl/UFzIIOC6eZougPLsCyvarNNqD7Kqi6agr8sb0JWFzM2zVVsnvPAulEb3RiSEdXwiOXIzWx6cK7J/GO4W93tD6TynAV54A+bUlYyxx85RRtrI5FfUn8PoGgz9gnlikIkioIufJdQ20Z142M4xvYsx3PjchN04JmLdjU8SepzqDfH15TNGKCW9BFpZ4ZoZ41FmtmUIBLQOtJvYS3zaYT5KDX7Ino229ib14zekI0/2r7QqXhhgrx5VKnQnW2lsrDRUB25OTGbH7MZ4aNXpg352Dxz8LeczFyDdD4qD95Z9CHC9D07Z2hrqJ7ab+j7qQI8p02UnXskGHbPCf85ERRXBkqvhTBB/iPBsCUCRzWzMaTG2NsmTGoBsWPAcPFWOIZwBhMtqDYbkEajoWAENFwWRRYtbpPf+U9XyFNPbZUDe4/At03Jpz/1mJy+YoF0t7fLt77/S5k2Ny2tyUGZ3Z2V225cLVdevliyyWEZR0fnj3WpQ56CkVvQgLQ35MTzHGS1wA5hqsUr2bH4MM4zqBV2ftCD62QGSmbz6LJoVP4iXh4kGZxnEc6iwVEVXhVnRzHDJoN6ZtApGc8JjnkRM5aXLHiNZ8dRPCfj+hsOXGw4kHDk4z4YZHkUzI7DnUcZ/ix5FqyzOZYZktH8KGhMMgVslGhDDkz+0ypAP0zs49BtLJ+V8dg4dODkBX3RUfVXC6Fvdhz6oa309yKgd9asCYAdPNiha/uNoxjKwsJ56F3IYDM3PoyzftglI8l9LZL9ESbQb4PPw0l55vv75Wef2SyHN41IIpWUbBocehIyhPrqD6LxKkIOciE/hyN/SI0bvlyGP9TCSQSVQL4IESJMLbiQc4HlnM0rdupEgTgG7aLKuYG/kso8fISAv33ChT6VoSNpFndeDeM8okMX/1AKs10acwSv9mH+x1zGRZaikjnOVHQ0+VUQ8uJwhwuYx3wLofx6il49xHkCTopxWDGfYt4yt/ghgZM7Fm7OEuoEQS/+ojv1z8UgN26eD+bjCAnO2UjPcnLUxwsgA3N6Koc5lhcnOGdijuSVzVQODhDidD6lHOgV54dCcM6rhpxbuXibuynQF3OZOvh0rCGfxyTi0ph3WzOoM7+wh7LUzziYdCpy6kiQF11gczXW2MbczYVtdM7musC8TEMs1gbNy/lb50eWxinyZME7H8e6pTzoXBDqYHhg25r68weYaCfj2LNOScjgWk1bsG5wgfhtdq5FqnMGbWF0U8eNDg6cnRzanO1tHodg26PPMD8ijUMPG0EOIrSdNMy+wI+wkBf7C3+NFnrQ+WS7JJElnU1i+aYk2BP5uQJxU8Dn02k3423QwUL7sy2gH508I9O0r4JtRpshL9uFj6jE0B70PUw8VALxCnMS6w9cBshOIZ/5tLd+fAN11PLaT8EPdlLbQG9uROiE0l5x9h/Uz/xOE/ot1nRd/5kIuay/feePX3Qkf/Zb5tf2YptAS9OmyM2+re3BsuyL/MvNEduBzru5Ms0r3LRZiuOL/YLtQ1k4sj+x3+jmF+f8tV/KNVe/EyijbhIYYmzo1UbaAv0XNuanxmmXFPoxHzOiLbS/Q/cMfCz+IBlblXy1nWEb42CznrzIR8eYX5iEB5UDD9oPbaAW1z4On4b9SzeZpl8zL+3LzSW/WEQJkudvItAuXj0Q5PxCHWkrHR80Cr9gBD5xzBcMMw9zajvDBvqIET+ryj7AFLDmkTXg3RL1Q9kzYGfqxw+z6lyDf+x7Gcwd3CipDDr8CKsMKJRCf+B4ZQzrRLRkjNwc+jimSdNHmYd2hHD6VmYTRUXoM/PDRLQPleHcgjTViQElwg1b1DonguIUnqRAMlYvP3eJZe3R6wVF4rlS+4y3vNEUJ1AhVkorhqLaETmQzUBlSdrfvLHOUuymcJjRgXpm5OVP/uvFsnvfUfnY3/5c3n7n2bJwdbe88OIu+eB7L5ADhwbltFMXyw3XrpQL1s+T885dJGdvSMt55y+V7/7gV3DYsWDp4oEdIxpTBwIGgBlukGZVDIN2JOqJMBqREz+WEZ2A2lpGZcmihMydE5OODpGxkV5ZuhCyz+qRc86YIwvmpTFwhmRwcBB1Yd3SahyCL2Dr1RhsJlqTfbJ0UauceUaPnH3WdFm1rFPa03Dkx4ZlZIQy0SlhO+oRw0CdNV1k6eKEzJ6B8nCiU8khOX3tdNlwzjRZu3aGdE0DWzjqY4OcxNDx2flI0H3erHZZPK9NZvekYBvk0Q6LyRNNM6MrLksWIm1GSpIYzIMjmAAT43L7LUtl9TLzkvKvNg3I9+99GSHUDRYscEKSMZk/OyZnrOuWczf0yJrFrdKZSsjg0Ah0bZclkDmjuwPn2Mz0QWeqPb9Vsi2Qk0Nb70eHGcLEhIV0CXRbMDcpXV3j0taeAb85cuZpPdLRAn783jDXnJqNFiFChMlA3XYsYuoA4VydPM5XODFfG6ETa67MFqQFeY3jaDYTmMwRyxycN82VRjN/8dFBXmHEic5pZKgOHOdZpOkVX5TjXy7OnCe5XrAcVwW7eJormFyAuaFgfrBAHhRXMBtJT8GHj75wDeA5v55C55UbHt6dpB72yjs50UnRO6t6bvgksIbQGcolOI8aPmZjhPpBKOdCrnO0mdaThBjekaUsbojIOUlHhLJQl2ySVzgxv5M3VgZzF4BOFudk2p96wAYoZ64ssv5oA+WEKR36Ce+YF/jL9Al9RJeOK7kbJwSqevXgYxd6gnDJ7mpl8AY/8DU2IGetHQ44wr72AhU0RhSd84Q+bkIZ9B9Zhk4fdbdtrQ4oxOXgTEqO65BqDw7UBc5mjnrwxzCZl5rQ6nB8WR452YWoOu3JOHXQoIPZAHHzx/aggw/LqtMNQC/jLLKvsk3gJMJu2RgdQ/Zj42jp1Wk6neDLOnNDyHbUDY32E24oUBp8aDe2WSFG3cAF7akqQg+W0avEyJOlPYzGWpY6qy3Zr5Fu+h7rgWT4NTnj8EAc2xVlIRultH7GhtQRTi1sqRf60A7arijOtiBxQ2H6sVdftiGddeQz9occ8tG6M9boSnuREduHOhmm+K9jmDpyFNAUdFDZttgosrIIs//zoqJuWKGTSUe/1s0c+zjsxfaEXnbTxvFCO1Mf+iP6dAjSeWeG2rG96WzH2dc4pvGPmwmKNFfiWZYXCJifm0iWoA3MeDL1NW2pfRvEixscKYzLoR7MwzrRITfzl+lzWkbrBrbgx6Bpb14Y5UzEzT3HNNoCugk328rL8KAytJfZ1NJXQxSZIS0H34nzFNuCYR1DNDr5sCTrjDTOFKw1ZbNmtIlpFzo7rI+xEePJl/UbOXL3l0wilCsnxlmiNvYYRIQ9loGqhBG1sUermSVzWcEcLfG3DyzxNxCUZq76NisAOHqCKxuDvxDX1paV6dNnyJ59h1F/suGVCg4SNAoHLwZzPDkgv/s7l8iqJV3yod/7hmw4c4m85/Xny3//f/fK2lPmyx//wSXy5a8/LT/9xUFZOD0uH37/xfLlrzwKx3yu7D40Kj98YIcM9BVkrJ+TLydeNFpuWBYv6pEjR4/K8Ag6rj77Hg52ETYiG6+AyVEnxEKrjGfH5JKLOuXP/uQKmdldkMN9GXn80e1ywXn84k+7pBJwmzF+du8dlO/9YId86rMvyfZdmBhhUXZdXmXhxHkKNgNvf9tKufqqpbJ4AX98g2YoQL+cPP7MQfncV16Sn/x0p4yOtaEDYlDm+uS///4FcuftKzldyzNP7ZPs+LhcedEymTadk4JI/3BBNm48LJ/73Ivy/R/ulAFskng7rLsjI//3f18jV5zfQyXkH/75Gfn7T7+AerVjQzAiH/3IufLmNy8D14Lc/9N98l//6JcyPp6Vz37yMnnN1fNhjZx8+dv75SO//WOEuqALNnDTE/KGO1fLHbctkDXLpktnKw0lcvBAVn704E6Zv3ga6jhNsqjTX3ziSfn3/9gu2XZM7me3SyENZXcNS2o7JpPRuJy2JiUf+/OrdIMwOJrBhmJY1qyaJW3oWUeO5OQf/nWT/N0/bcRkwg0Tu2iECBGmAhxd+m1wXpEzQxoHLpUmUR1dOCPGWcDchIWcToq5IsgFGouyOgJJOJN0FnjFEedYRMex4HGG52Kna6zyooMJR1dlcj2gswxpnrOmPxZEWfB6+YlBzqFM51xFp4frCxd/VQ5znVnCqTEdFyxU2LgwPuN9kpAOSAbFkohLxIagf5vWBZMs6oB1Aos49eWCn2EY+dThopMD/ZI5I183MRDJNZ9TkjqVqA/rRGtpGS6Z6qjAmaXDrPrC3eY5+MDDhz7UnPXlMsoTU3+EUD86Y7xizrrQ0cQ55GWSY3L6uvkyuwM1RWV++dRuGclCN/CB6yTjcFrIi44c5bCsOmm8Qkb74a86U2wPeJItsIteEWVFCnRo+EgI85nNVBuvkMM2Gcy/9tOO+plxdeaoKTc6aGtypnPYFpMN65dIW2FIjhwelmc2HZH2OUm5+oKV8vQj22XvQdo2pX2GG0DdJKnGxkFSe6BNs5DFd/YSqINuEFAHbQ/8Yz/hVWNoArNSBzpzaHUEuR2hA5jB2s+r3uTHq+Rcz3EC+7Etk2hLOnh0+MAPvLlW5tmGyEOnh1dwqRuraO5qgA9i6RuYDQs0Bt8kbEgHl3J1U4DQOD+2gnLJbItkEdfaLXLO+jmSyozK0d6CPLnpEPof1rP4OMrAlnCmzQYBrcW+zv6j6tLWPHKbw80KdGM/Bk/aRres1AX2oo/FK+bj6F858E2jHP2fLPwWjoNCYhi80uZKPdITWdgHdsimeLfM9GUFxwE3fegH5itC5Mf+TTuwr2ODou3AF5W9K+XwUegj8euH7OfadrAD72TwURy1M/uU2o13VfiP/DFe4F9x9ohhw5ZJj2uf1bsUiNNPnKNECnW68srlsmP7UdnyfC/s1op0ZNKNJuqDupuvX4LYB3GeS9K2qBlkEOzfOjdQptbLjGH2XI5M3g3l5oY2httCo6t+MWysdFOOzGO6cU1JSy4p6WxBxiFjLGXajJtB2j2H+qYzbWqPLPoay+lchf8pbJDZU3hnzox1bPRxzk/G6udf1T4gyKNutKUqogR/c/OtdyLAlzN5i8EeXeJkyB2xPdJ8JLauPVKIPbqkdqgH1GYSoGwSgYmenR8DddacFrn15uXymx88S849c660J80kyU7DCYy7xWw+I7fcuErOWbdE/uyvHkYLpeRNrz9Xvvbd52T50uny/vesl+3be+XokYI8/dQeWX/OEtl5dFA6ZsyTrTtHZPuO3fKh910rM3ta9SoGH5lpQac7e910+U8fPltues1SmT2LC5vaIxxsPNSB3Ugbl51b48dl1syCrFyWgkObltPXdMg73nqanLqmU9IpLmgirZjrVy7tlN9472lwzC/GxiEtOUwUnDFi2axctGGWfOyvLpcPvmudrNW7BkhCuXgqBhsl5TXXzpe//fNL5X3vPl2S6VFogU4fj8uKxW2yAOlL5sTl5usXym2w5fSZ4AkzJtBiPR0xufT8WfLn//tCefc7TpMWdGZOPi3JDPRpgb4xbKJismh+GyYWyERaGgN32eIOWTI3LovnJqBrB+rBWpvJwAB1R14dfuhic+bk5b/99/Xyh3+wTs49rUe629Gx2bOgx1zsJ97yhuVy1QUzZD74LV6QlMXzuPihP3DCzmDC2zMksd0DWHgw8RTGsGFslVWrULd5KWw22mXDulnSCXOxTjNmJiSJBSeL9ogQIcJUg3MeHVMuqiBdCXi3MytpjFWmx7Dy8TvieTjY6WS/dKeGMeeNSDo9Jh1wXlM4x/ZAHZxEAosu5vcCHJGWVE7avEWYjm8r+KbpOEOWfuAvOSItLeM45qUDc3Yr+EhhBLkw9iGTD3okZVgdCp2+uWiD6Bzo+oYwXQBORepcgfRqOua/RHwYTumIJFMZ6U6OYoEfQXb+kBLmI8wtSaw/ySRl8OooryLmJYXNCa+mcuFvhcD2xKi0YT5ugy3aoWMS5fj7LXDbIJNOMqxDRwi2KWSRBlvMaBuDIzuouiW52QH/OOrMK/9pyGtrHZZ026jajo/KJlIDkmoZlSScuVie35rHCgp9knC8ctQtRacceXuy8t73rZPzT4dp8sPQAbakZ4NNAH8YtAU24YaF9aMjpPbRv3TYvFPo3wrZyVg/dObdjizqg3rC6eMGMY71uS3JeNg/BX0hO471i85yDjZI0gGLD6HOo1jDMtABOeH0plDmonNb5NffuUrmzoS+yHvJJSvkkvNn6lokcKI60AYprm10MBNwVmGrGNpHnXW0dQv8gnQO/S0xJG0tWMPpANPnQTsksW4k0T7cdyba6D9wbcBah76W0s0m9EDXTSeHpKV1SFrhXLan2Lfo6HFzwI0g5CFN4MjrBgO2y6KvdXYMSU9yGBuFYexR0W8E/QQyjTOJPgu+XYjvRH/vhqyOONvrMOw2hD7A9uKVZrSB56zmoVMsxUd7R+TUs9rlgx84TWa39aIOaC/4d/xRUrrKbcifRr2oG9uFji03iObxGLYrO7Rp3wLW0Fb0y552tHsWm1xUPwuHM0v/AvH8nan2JNoZ7cRNUjv6VaoFbUznF8TuwEd2urrHpCXRhzaFPFgwrptx2KgF9m9BH8MYjGNMxhMYN1m0EXXE+GzHhqIF1JliecwNqF9belhtrO0H0js/4Eq14Q6jhrQFRGOzyU3b9NYY+hnakY8ZY3PM/PQ70hi4xpnGEfXgXSf6cSvOmim3XLdYprEeaLNUaghzxACafQCbEdiR4xTtQ4c6ncRoRJ/jxpIb77znnBibUi8YDPXkOOVGTx8DZysgjq3GR4YS6DO8G5KDjinw4rtXWcjt7shIVwFjMzuq/bqFPh92E9ykcBPBL2l2QWYn+mcb7NOBvh1DOI0+zAsSegHCa2vJcawm0IfiGA+Y72DDFOYVbjH1ggHmHW0s6EH9zLmCzRUGm1YtTyhgMS1Yi2hRezTWLR1J1NSG7blS+4y7sMNBZWh4dE69xQZO+cKozJjRIh95/3ly9RXTZcvmUXn2mYO6U9NGQp4sJoQ1cBQ//L6L5bOf2yg/fXiX3PraU2TFihnyT5/5hdz1+jUyrSMtf/vxB+Wtb7pEtm3dK2+783QZGhuX+3/yknR1JeS668+Ue+59Tp791SD4YpMA4QkMxBuuWSHvedcyaW/vkAd/vlN6+zFwOeBCYG6jsePw9pk32NGw7KynrOiQm69djsZkxZANbEaR/YUXB2Xry1g0W1shB50RpVcu7ZCWrhb5+QM7ZWwsJiuXpOX//q8r5YKzzaM7vHu2c1dGnnuhV/r70bm6W8BXMCnGZMPZ82TL7j55ZuMRdNhxee31S+TUtT0spRrx38HerDy78bAc6c3JdJRNcnKFc33G+jmy8YWDsuWlXmlvE7n1lrWyeD4ddZGHnzgkP3loPyYQDCRM7tddvUzOOK1L07btGpCvfnezjGOu4CNGq5ab+Oc29ct3frAVk0hc3vee0+UD71wtaQwI6jCA9e+pF/pk135MOh1t6OioOU0HcD568OH98stfQl4KEwEnsh39cvaKblm9dqls3bofenXI625eIR2tKMDFB2W3YbOXzcZk88sZ+cuPPSQHj6Id48UBEiFChClAnEs5521dlHiVEhN8e0be//az5dD27bJrOClX3bBc5s+Ek9AVl9fdsEoWL+uSq69fLhedP1eWL5kh68+bL0NHBqU3k5E33HGq9B4ckMP9Y3LLrUtk8bS0bNvcL8tXT5PXXrga4a2Sb8/J2247XU5Z1iaXXL1Crrh4rqxePUfOPWexjBw5IkcHMvLGN54pqf4R2XMYjpgurmOSy8NBgL7xGCY4zPJGZzPv6iMh8CCHMTlfdcNimTMdCzDmx1tuWCtnnTpHprWPyZatqENbXu7EGhIfHpZTzpwppy3okI3b9svc1XPlliuWyOYtByErJXe8domsWTJNLrlqhVx51WzMi3Nkf3+v3P7a02Ssd7fsPQypXAmhQwHrzfqzZ8pb3nyaXHHpIlkxp0PG+kbktTedIvv2HJKjg+OydM10ecfr18r6M2bJ6esXynWXz5MFc7tlzZpZ8tobVsqGDfNlRntKtu3dJTfccobMhTO0/VCfvPaO9ZIcPyCzZydl/drZchhxO8DztTedLkf29cmhgX5505vXSRfm9d17+uGw0Da8Yom5moahnXgAsnDU73z9OZIfPCh7D6Qk2VGQO289RTLbD8uB4UE546Ilcu3Z0+TxF/bL9AXT5O23rpA9W3dJ/2BeupZPk9ddt1L2wT7cDr7jDeskNzggu3rH5Krr18jc2WgHrKHTp3dK9+wuuerSxTLYi5yJtIy05+Xtbz1Vzj5zPtbzggxg43nbtStk28v7pX8sJ0tXdMqtly6TA/t3yO2vO1tWrkzLmafNlx1b9klvNi8XndcjF29YKEOjQ/LGO1bLpqe3yXA8JVfctAbOd1627jkqa89fJDdcukTWnbFArrl2MWTNlRVr5spZ66bJ8xt3yKo1M+WmK9bKNug/MooNFZzi669ZJXe9bo1cfOF8rLcFWY46n79uBtbRA9gQCfr4Mrn+4oVy5hnz0b4L5YYrFkhbd1Iuw/GKy5Yhfo6MDo3IGBzl224+Uw5u3SltM9LymltOkd79u2TDujkyb0a7PPfiDumZ2SHnnjlLNm0ZkI6euLz9jafKgV37pG8QAw51MXdDuN6ZO1t0r7jZFWxCzkeb3PXGU+Tyy5fJkoWdsmPHLhnitWM4UXPmJ+XD7zpDLjhzgcya0Sq9A33ynrefBn9jvqyc3yJbd2yXzrlor9vXy02w+emnz5LD+49IdkZcrrxitcTb+uSOt5wj56+dJaswltvbRuS8cxbJ4N7DctsbzpbZi9vR/5fI1ZfPh682XZas7Jabrlok69bNl0Xz4de9fFjyGT6GjF7GC5Tc1KHvFeJp+MM5WbY4KW970zq5Ef7YuZA90HtE9u7nXJKQd7xtnfRtPST7RjJy8TVrMG7ismXbYVmyaqG8/c5TJDvIjXOLHEnn5Q3ob5egTvN62uTQSJ/ceMOZ0rt3N/ptTu6Aved1jcuW7SPwGVpgR9gPTkUhN4yJYcjoBMdc373QwUBfkDMHHwXiHZW8XHfjEmlvycq8eS1yLfpF//BRec3Np8utN66Ss06ZJUf7+mQgPihvesd6Obplj/T3ZeG7JeWu29bKmtnT5PJblsilF86WRfNmyj7007tuXis7Nu+VvmxCbnntGniVg7J4cZtcd90psmzZdLnp+sVy/kWzpWdup2zDPJsZ54aDD+VQMbPp4sZz+MjdX0EkJ7owQuYyYufxE2GPZQj3iMNh5xN7tOC5Sx4ol9dxOFvijJ0DeibQ6Q8fGIJzvls+97kX5OVtR2WEL/ai8RLo/IlsUq+gvPtd6+WpjbvlWz/aKt1YTK69crl8777NMjw6igm0Q37y033yq41HZWBoVDrb4/LEU/ukBxP/7a9dLytWLpS//+Qjcv/9u9Af4NJjh8/7ZqMw9tYdQ9h0vCQPP3REDhzibrO6KVgD1oX/bBU5yXJ/Z24He9E4PTKUk//38afl1973Q3nnh34mH/6d++WRZ/rUFOybr30NGh+LpmSHsWCukPM3dCjXcfz54te2ybs+eK+84zd+JHd98B7573/6uOzch90GJoWu9gIc8Q2ydGGbvgwc8y7pYz8LPWLy2DNH5YO//SP5tQ/9SN72oe/K//n4k9LP35dA2kws3u/GgOvqGIct0BbclXtgWb2thTDbR2+xF0EHAcQrYV4MwYGUz4/KymXtcudtqyWlHbYgW3ePyH/9o5/Jez5wn7zzA/fKf/q9+7BRGjIVB9FEKoebkfGYZHcOyOo5Kfn/fvciWbsagxcLfT4GHb1dPHdbDz9xVN7z4XtAP5f/+b+eQF/BohbnQhchQoQpBcYpxzVf9uN4zGQLcurp0+QDv75CrrpwiYzHeuXsi2bIm+9YJr/53gskncvKjx/ZI/m2Nlm7MC6PPvW8XPWaRbJyaUpSWGBvvHG5zJ2Tl9ZpGXkbnMK3YP5rSfTLwiWYF6+aK60yLik4jLffvFRG9h6SwSMjsv6UHvnpDzdKa2cSTvY6ueay+XLHdXOkv38A81BMLr5kvvzeR1fL7//uannnr62VaV2cX/heAOcQzDioA68C8q7neCIrF1w8R15/22L54K9vkAIcuP7siLztXWdLW7pPVq+dJm++fZmkUgPQb7W8465l0pUek1mL2uWm10C/JB+hyMvNr1km6cyw7Dl0QM69YJH84qHHZVpPi7zn11fJjdcuxNwGZxzrc6aQk+Vrpskf/JcLZeBon9z745fk/IuXwUlbIZdf3CXXXbQAeg3KbbcvllULO+T+H74gjz21VS66cCE2Shk5/3I4nXBW6dy88dfOlBtuXYg1cCEcNqwZcLgvv34BnOMuec87z5eHf7JJWmfOlg3nrZCbb1gis3pyMmNWq/z6e1bJnTfPl3SsH3M2r1Bz7qdtCNgH//URskJWLrt8rrz19adB/yOy7szpaOfVsgDzsyQzcsstC+T97z5V5nXDgcb5W9++Vn7/w2dLZ8uQdM5OyS03LpO21DgcnXZ5z/vWyk3XzZbOQq88+9Re+fr3tsrwWBoO5HQ45l0yLXFEvvKlx+TBZ/fIAmyCzj61TV56Yau8791nypXYWN52zTzpaMValIvJ3AVxuR396yN80mDdTGzSDshrblwhZ69rlViyV97xDmyYugflvItnyUfevUbOWp6UscKInHvtfGwkWvSjHSs3zJLzz+qWxx58Ri44b4GMHemXRx5+Qa55zQq5Fvne8YZTZfHMlGSG+fhLXm547Qp5z1tWy7OPb5MnNh6Qd75rg7zmsk55M+KWzMzKDGzI3v3WdXJ0X6/c86PnZeuBo3LeJYslA2f1pqtXyqFdh7CWJeW/fvQCtGWr3HbjYpkLJ7Vrdl6uR1vcfNMqueCspfKd7zwl51y5Xi5AnV9zBXyCwoCs2zBTPvSBNXB4Z2CRHdXNAVoHQJvpXSf6HHAPs1lZe2qX/O7vXiYj2Gz98Mfb5ZwrFslvvH+DTEP/z2GTMHdBu1xx0ULZvvVFef1da+RNV8yUqy+YLVt+tRsbldXyBtT/o+9fJ6eu7pJv3/ucZFvj8vv/5QI55+yk3IBxdvqpBTnrnGnyi5+hrX6+UebNbsEmbIU+fXHmspQ8/dhO2bVnSC67cIU8/vRLMnNxSs5cKvLgjx+TR57YDT8Fswc2BmN8zwZzCN+roa8Rh//SNj0nH8W4WINN+Pe++wLabExuvuU01HJYVp42Qz703lVy/aXdsGOfrLt0hly4oVs/WDJ7bY+ctigh3/raL+T+h3ZIck6nXIJN3FPPb5E73rBGbrhhobzm+kXopxmZNiMnb3/XSnnz61ZKV3IE/Z93gUYxZ8yQj350lfzef8EYh180fRqfMIHfAxMneRGbrkfePEo5lsrIJZcvkttfv1R++z1nS2v8KHy7DXLhuk754T2bZKglIb/ze5fIqmUZueH2OfIHv32uzOjKSgf8+TtvXiH7d74s4205WbGkQx76+a/MuPrAKXIe+nIqNypXXjZP3vDm5fJbHzhfhg/tkQce2STzFnfLwp6UPPHwTsmNtWNzwPddrY8P0H+jH1cCu0gQBSEsvgIlL7E26mbqwctfmqT1m/96RQVm5/2lXLt84Uub5S8+9qQ8/qvDvAeojqfenhnDru2SVbIIO+J/+8xT2O1hNxdPyo9+vFcd/nNOXyZz58+RH/xks6S7etBx4nKoPy5/+fdPyZ9/7Dn5h089JX/xV7+Q517graMOnaxhYuHLc/EkDP9sn/zZXz8mX/jas/oMas3acXfJBrHOMzqR+WoFr8Bw06ORevzS3Zvk7/7uadm8Ky+7e7OYQA7In/6fn8sRhIlZHQm5CIvq7NlDcsN1y7QRKP7nvzwgf/S/75fHnx2VA0cTsn1nQj7zqeflk598WsbZU1GH9avb5SJMIHG9oWGaj2X3Hc3J//fHj8qP7umTgwfbZOuucfnEPz4jX/zSJuhkKnc2JpyVWKyyvOLmgDbRtRQbM33uVJ0BAw4SfYEGi4f+YrUH3Soh7qyzO2X5oiQiYrrx+tt/eBJtulX27InJ/n2t8o1v7ZX/97EnpA+bdYKa0OHI8LEEbAhXzI3Jn/zRxXL1ZajTKPjz0gxsqi9DqQyRe3+wUx59elR++sv98uAvdkJXpNuBEiFChCmDfQFPnUoEc61ZLHqnyLYtO+TSq1fJvJ4xGcGifcd1q+Xocy/LZz/3K3l5e0Z2HBqVw31Dsnlrr2Qy/AoMxjaGLG/pZ3PDcv6lc6Qd0+fyxa1y5ulzsfHI8QIj5hjBpoPzUU4O7R2RHTt7pbdvRLZsGpRPf/4x6Vk2Q/7Hb5wv3/jiQ/Ly/iHJxVrkwP6MXHbBaXDYLgGPgowMcK5qg7587pnzmXkMhs8Zc/7m5uGum0+VAy9ul7u/8Izc84MtEutqk4sv7pQbbloqv3roWWmdM01mtudk+qyUXHT6bDg6cNT4yIfw/QPOYDnpP9ovm3YfkKNDY/LS1gNy+WWrZd/BPXLhRatl5SzkySTg9MDZvOVUyezZI5/9pyflJz/bL3/+mYfllA3zZetLfXI1nMLT13TLlafPk298/XF5fOMRWbNutuzbMyhfvedp/ajQiy9sl3//wmPy1W8+IzdcskZmwzZ81GEkiZUHBhsYGNK7w6vXzJGf/eg52fj4bmlje8ExvvaGRXAeB+RUOOanwhHP6eNNY2wI2MGsC+Yxi4K0tSelvbMgr71+rVx9eVre+IZVsnx+WmJwapetniXrV3RhM5WR2+A4to72S/9hOrNz5CPvWy/T0kOSRRtmsDDdeNMiOTi8Xzacu1RWz0rI7i2HMKXn5ZQVs+Uz//KIHBgel9UrpsntNy2Hkz8NnSqua9DIwADywcbdbegDnN9NPyjkxmT1WR1y+tJ58vGP/UB+8cSQPPHMPjj2p8jlZ/fInOkd8vBju+S8K5fLrm175I6b12GjOSSFfFZfmuVFpgzslB0elR2bD8tg/7gc2H1Ennlin/zz3U/Ib//OlbJ2Qavc/fUHZQBrS35mUq5/7Wr58TcflC99Z5t8/hsvyI9/vkXmL+2SvWjrW66cJ9ecv0Dk8BG59/5Nsm1Pv2zYMBdO8RZ5AHrxy4APPPSi/PnfPyBbD/bJLVetldYRvnNTkFG0GZ9i2LJlnwyOjcm8eV3ypc8+ICOHRySFzXdLW1auu2mJ7Hr5gFx/1WqZ1on82OzwajH7nvmUJvsx6jNewEZptRzac1D+7Z9/Kff+bJf85T/eL5edt1TWzuYjUsifz0s+mZOh4UEZhS1bW3k3Ii9jmUEZGBuVM65YLeedMlP+/hM/kp89dEj+8ROPSSqdgNO6Bo75OHiMy5yZcWyOV8j5Zy9En8rKhnOmy+JZ7fJ3H/uhbN4+INt3HZFetOnWzYek/wic+0XT5ebrV2Nz1iV5th9W61Q2gU1oGuf8mhD8jExOzjx7pixb1ikf/+vvysYtvfL9n74k38cGetq0hFx33UrZuXmbXI36ze+GvtgY8R0X+iKjMi6z5qSxSV8iV1w4W1oTo+heWckM9WJDOS5tXdgE45xfd7z6kuXSkuqXxcumy3lru9D/YQ9sOo8cHJKLL1wr737HxZgzkjLUZ54g4Tsw+uw/xoTx6/iujchIIitvu22VPPWz5+XRJ/ZgczRLPvfx++WnP90rn/jnn8vIaFyuOXe2HB0clOWnzZT//OEL9EuaObTBzv19suPgiBw40iu7jhyS669cAv/ogNyMObMzcVSSLVl5681r5OH7npZvfX2LbNs5Jvt7R6Bjv2zf1gt96WOyzek/4gj99F2KEspOAlArPRTGw5w6eIrR2MbgjOBN3wJ2kuNorF5M5mO5VgzaMf3MFF+z4adCu6Zj0XnTWXL3Vx6XXbuHpI3PwWOQ//SBFzAwhuQmTAaPPbVfduzulVVLp2Gyw6DHgjE42CK//OUeTJiDcKrbJcn3GiBUNVBtuNAlpQ+TRDbfjiMmtTFqVN2GLM8c/AQdzzgx6w0/DLY8NzxaPCa9QyL3/HA7nOV2dNyEJFHPWGu3PPrsUXn2+b1Fi5yyIi2r0WnnLeg0EcAPfvCS7D0M5zfVJikscCk+EpVolx89uEX27OPzvklJY1e6EgtKPskrZMZJZvd5+um98thzfZJvb5dEIimtsW4Zz7TID3+yUwZHmKsg3d1JWb58ti50cS3KhYF/zeZN66gbAtbMAvrwJSFM4q6F6DfwaciVy6cLTczE/QfH5OEHd2CgdUkqCV1po1SnPPToPn3UylZeHyFDG3d25eX3f/tiufkqTLZAlpMz5BEoyr8Y5JyHxySV4LOsWPRTrag3NWU7RIgQYSrB+YDvCHA4jmCxO+W0brkcztHBo+Oy6vRZcsG5sySBQZobw+KdSkocXn4ci2kS/3j9IoZ5AKsuxjsd0nEMfvCDI/oGOGAxOBXZdFJuvmmltBYwd2FOyPB5QsyplEfHJg6HirNGSyol2/eOyo+fhGM1MiTf+cleGUt36COUm148Kr/1Bw/K+37jcfn8l16QDOc2LPSco6g5Zwt+gcc49pjHoMPQaFbS6bh0QufD+7Ny3892yzvfsUEuxOJ+z0+2yw2vXYW5C05YPCmvv3mFpJMjWC/gy8Lx4LP5yhWOXhxzfC6Xl6VL2+WayxdK774RWbigR665ciEcW96+hdMH3cfGxyUHJ4nOUhZTOef2Bx7bLuNdafnNXz9XMjv75RdP75DV6+fLG647Rf790w/LgQE+zkpnhct0GjxEOvX9jJi+8J0F/xY4Mtifyd2fe0Yeff6wvOd9l8rV586RzPiodMxuk1tvWC3DfQVpnTVNrr8W9ZABtANWEszpnNF5F5zHQj4jnTNxhL1/8vjz8l/+xw2yBPZ55MFeWdCTkyuvXSg9nXHpPZqT192yVubBiRs/Mi7/52M/lkWnLJQP/9rZkoLrNnNRQm66ZqUMoK0WLOyWyy5bLunWEXnnGzfIpid3yk+e7kWfaJWR/oJs252VA0dpVJGlK6bL//yj6+WpX7wkT27chz5jXljNJrA2oe3yo7AcdGyHLengfQeO+cK1C+Q/v+cCeeKhTTJ9wQI5a9UM2bsvKxddvlbOQHvwarE6yHBG9d0LdKQY1hG+jB1LxtH+nXL//fvl8IFB+cUDO2T7Tu5QYXN9pA6O6DDKYi3ki8fkkc22yNe/tUWuveMseSOc0wfv2yIHB8bk0quWyxkLutH3npHBPNYoXeb41k1CP1neBZlcUbPQgU57C5pz9/Y++Tg2S6mZcCZ/8ypZ1JOUEYyjNafOkuvOWghnMiOrz50r553WAb+QzjEHE/qcd1GQaz9flWhNYCXkV1DoO0HnYbQ7lJYOyKSfQwd95pxWufXGC+UXPzggP3roqEyb1yG/+/vXSuLomHznx8+iznDaR+EYQwbH3/h4TjqwkeBNJV48HULa7t3jsv8QfDO+lYM68Tl9Pq3GDVg8RR+rIGm+xAzbDQ7kZceunBw9Ql355SM63+aOHu8fYBCAsGlIgxfljWZk/elL5O1vO0f+8A+ulNdeMUOuvGCGfqBl0ZrZctlFczGWRiROTx1VpT8yMpqXnXtzcmAf/LdsXLrmtMuf/dEt0r+7X+776WbMK3FJwUG/9ZY1Mt6bQR9My/XY5PDTuAWM6ec2HZKP/v4D8r6PPCWf/dJG+IrQjRMGNOSWBh1E29F4I/iLje8Y+kAKzo4+So6uMj4OO/DF8vGU5EZgM8xlw9Drb/7xh9KKjd9HPrABfhhHPJw22IVzx7r1mDPPnCv7dwzIBRcukNNOmYWJFe2L8jA5mhG8kynYFX0UviMffeJFW/pM5oMsJI4JjFXV1/S2qYLpbVMKqz+naT0AJk77CTxV/Wwe9vzG0eagHpVLLlooqfio7NzUK2+6bbX89kfWy3/7b1fLu3/9Wlm5ogcL1Qx54MFD6C8pufiyubJ167D0Hc2qc5yCE8lnG/m2AWVxWWAD6ZcBVChv03ER4l0Jfp6zfhvbqy38x5nW8DZpjB/Drr53IGP7FxxxDBDWbKwgR7C7tuiZFpdp3egIKeYiT37xZxydtBMdgzaBjrykBkbDKDY0hLCHzi7orItuqfkO7evV32GIo+PwxSbzSdQW6e/Lyyg6H2VQVFd3Wl8CMy9yeYrHx8BvGHpyYcfkiMFL+7AMX+7TT+xBF/PyjgFtxwmolTsWBSYnDI7BESygiRZMLBg0WMT4nd8RTFpDI9zgmJrqtxYw2PkOyqUXzlX7EPwFw3gMurBtVBa/mgFNODhoZujF4cbBYdyGCBEiTCX4uAV/5wBDGXNrXF7/2lPk+af3ymc/t1PugVN99c3nyeyuFvneD16SacuWyFvfepak+YIgX8TDXDwIx27r/nFZd94cufi82dIVy8rqU2frc7mf/vRT8okvbpWzzl8op67slo7uuKxe0ynL57XDqeZlj5ikMMekdJHkFdSUHD5UkIN9Ir0j8E74SUnMwfFkWl7c2i8/+fnLelEIkxkmi9J8yRmH04n9bGMLyn333k0yc9lSefNbTpM0FuZ7739RFq5aLP07DskY1o8zls+VT336JfnEZ1+QZWculvPWzZP29ricAid0DRzvNsiIwzlIw3lMQ9cbrlstg/sH4Khvk89/90W5+nXnyeLpsBucl/t//KL0rFout71hqZyzoVM++Lb1sv1X++TBR/bJfU/slRvhUH/r3s0yUOiS971nvYwcOCz9RwZlyZyZcLoSsnLVbGyiFsqbbz1VHnxyrzy486gsWbdErjtngSxuT0lHW5e8/72Xy+6de+XIWL+sXNcJB2lErrxqpXRjPfr0vz8r//b17XLJ+ctl2YIubHR4eYXfOEphLuWcjPkWa8nMadOwYUrL5+5+Qvb0puWebz8rz2w+Ipedt1iuuWSRfOWLm+Wzn35ehrs65QrozCvNu3YW5C/+8iGZ1tUlPXOTchM2eyMHB+Wzn9wk/3HPNrngxjPkjtsWywUbZsrTT76IjdR06Wppkb2HB+TRJ+CUb+uXGOz98pb98u37npelS2ZKVxdWISxWnPPjcPATLQXZvmlQHtu2Xz7w0atl9dycbHphULYcGJZTT18oP/v5M3LDTevkF99/Tv7l7pfk6e39cuetaySZzMis+R2ydm2rzMVGLBY3j1fRyeNGAKu/5IaxQTw0KkcO8mo734nD2oh1+rGHdslVN58rV1zRI9deOV9uvHK1PPLTbXL/z7ZIPxzBOT1p+eHP90jXvDny6+85U7Y+t0Pa0jFZMK1V63cunPxfe8tqOWPtLLn7+y/JPsg+55zFcuP6xRI7MiKXX7hWbrx6rTzy8LMyd1mXzJjfKfH2cXnD7afL5p9vk3/5wvPygycOyV23niZtKfgPeWxcoB+J/VnXX/Tjn/5ktyxYsUBee/sqOX99t/zmOy+WF7YelRcOjkkSay+/oti7JyN//1f3y+c//aj0wpk9fHREvvbVZ+FUd8nAvlF5ae+4vPHt58qZ61vkbW9aK9PbW+RHj2yWcV5ohJ1GB/PyxOM7ZdOW3TBbTp7d2C8v7xmX9/6n18i8Gbxaj80F+g3XbL4WuK9vUB595jnZtnM3VOXaTn1pexx5hR7EF96ffZJ3BwvylvdcCP9gD/yjvTKYGZYzz1kph186JP/2+R3yle/vk5thk5mdaZkxt01Wntou82e2yPDAOGRsl42b9kNEQg7tH5K7v/OYdM/tluk92BzCP7rkigUyB3PKZz/5nPzzVzbJqZevkVOXoFPlqG+7bIHP+OOfvoxNG3+Dy/Q3DgiOCX2smn4KovihgjT8sC9/Y4usu/AUOef8BbID/fe2d54lZ61vlbvedIosmN8iDz09IC1tHbJ717j82V/dJ4meaTJvTpve1Uxjvki0x/QdrCd+uht1e1nu23hI3vjGszCXjMrn79ks6686G2NlGSw1gE0C9EnyiRpeVqcJoRf1U41IxwbGg65N9ERJbphl7dFP3DArmZeUw2G/C8wvMvFXlTEfoFNn5D3vPFeWL4/JosWLZea8WbIdO+5HH9suv3xku7R2JOWyS1bJl7/yuCxYNE1ed8eZ8qUvPisHDrB9ufunClTVeOl8up7GpT/NF1JSfD4HEeZHK7CNQNjcXagNZjOfcuPyBZ7YFa5d1S43v2Y5FgoO5Lj88P5tsuXlEa+BIR873mkto/KWu9bJ0kXmjsFTGw9iYtuBHe5p0tnGxSwhTzx9SB559IDk4WAX+LUDdopMXpYsSMmb7sTA7Wa9BPz3yMMP75bX3bRKTl07HTExOXQkI9///hbJYkHi+sgvGPB5vTPXtcsbbl2piyBf8v3KtzfL5m1H0FHXyRJ9STkmjz56SH724EF0xATKZuW6q5eiXJembds9LF/77jbsnrNyxy3LZdXy0u8gfBed+txz5sulF8zVuLFcXr79g82y9yAaMWk2YFBE5s/KyVvffJrMxsAmHv7Ffnng4YO6QXjT7SuwUWJXEbnv/t3y2OP7ZOniaXL7raukoxV1gAHvuW+fPPfcAHRDS3IS0sYC8RAhQoQpAx+H4EjmDyK1dSbl7FPmyfe/9aL88MF98vLeXpk3f4H0HxiRR39xSH74051y1pmr9bEifrJwvDcvT/7qiOzeMyIXnrMczvUC+dmPNsIJSMiOX43JF77+Kzigg9Ld1S250TbJwdmetWSOdEzrlCOHMvI4HKRROPycHZ969oiMx9MyvasVS0VOnnjmCIZ/Qp1+XmHmnJeAE8bZ3szM5Uhg/mc8P1U6r6dDNj59QH74wHZZf/pK2fbyYdm5b0A62mfDCXxRCu0z5MjufvniF7fJsy8dkUQXFvlsm4wNZ2X+4jkyo6NFDvFznc8Ny+GRgrR2dUCnpPz4B1vlnh9vl19tPyAL58+XfduG5GD/uOzf16+Pl16KNetMOI7DKPuv//JL2XcUfPrzMjOdlk9/baO09MyW88+aK0cPj8vCJYslleqQwSNDMn9+jyxZMleee/qw3P2VjfLsjkE57cyV2LQslqewDnzj+9ukbWanXHP5KTLUG5dvfIdOD3TOt8gDaJOv3fOSPLt1QObM7pED+3OYn4fM48u0G1qKj5zwEdqO7jbhdyEe+NFuuf+hQ7Lx+UMire0yd/ZMeQnt9NnPbpRnnj8ivegLs7pnybZdfNSnD47guPzqhX0yfc4sKWQ75Ntfex4bru3yzI5emb9wjsyf1i4DA6PS0toji5fMk4MHBmRm9zRZvGyBdM+YITv2DMg4nNCvfGkb1vtlMjwel779w2jzwzI2npHOdjjG4PuvX3lKZs+bLalMizy/+ShW8hHYKiuPP9YLB22O/McXHpeH0E8OYP2ZNxd8947K/O4embt4oYyNpWXvi0fluU1HZObM6fLi83wRexw+QVpmze6QbVt6Zef+UcklsXHAGr75xQPS2d0lF16yTE5ZO1eefHivfOvrL8mhIazxsW45sPmQfA9xi9YukFOXdWJDF5elqxZKNgObZsdlweJ5MmfODPne116S79y3C465yEWXrJH5cBq//R/PyWPPHpAz1i+T889cLo88slcefvQg+jEvYMIR/cLTct/jh2T7vnFZAvs982y/jKDPxxJ88xjNBgdbHwWGA79375AcBfMLL10hG85YIKOHsvJP//qY7ODdJ2TpbE1Ke6xNfv7wfunPpbEJiUlPe6d89cvPi3R3SgF2+SY2VmeevUbOPXexzJveI5/+zOOyY3hULj1ruTz+sxdk+owFsmDeQlm4eC76zyBsHpfPf/kxWbh8kYz2ZeXgYWxE0m3yxBN7JNnSIYvm9cgc+G0zZs2QF2GnTJZ3EzFA4+Nw5jE+6Xwnx2V4MCsvbzosG85ZBVssxvidJp/6/BPS3jVbHvjec3LPz3fLi7sG0SfmyKF9Y9h4tcn8RQv1B1P56dJ5i5bIskWzZduBfskPpeSrX9oondPnYkPZJQexQWqNt8tjD+yRr3/zRXly2wA2DjNkaH+f7IBdY7AdL7LS5zTvn5bPGZzzNK4Au0Pf2T098thj++ThR16W1StXyne/97wsXLpULjpvIdK65T/uflp+8SxkTJ8tLz3VKzuw+XgMPt7s6V3yGNp3NNmOjVGLJDIdcvcXXpKfPn5Y588VSxfI/r0Zuffn++SXT+6Q9aetkhc2HcJYaZcD+0bkhZcGVD/OXXyHyv+u7MiR/5jSl5RplTCyVuOR04mZfUvOP1zO4pGepkv0BJVmrvrm3TiGAvO1pOFMLpwv2OmvkJ88/KJkctggvONi6e7Iyte+uUle2n5I8mNtyI1dKCazZcs65K//9Ar54Y+fklPWrZJHntgu//H5zZjvujHgYRPsWvVWHGdB7lYhg5+2KqBTTmsdk0vOWw3D70LHyqKzmV/zs4/rVAedU3RuOu66EAk6/4jcesNM+ae/ulq/DsRd8r9/abP84Z88LH0DmG55tSIzig3EXPn4X10lPV2mgf/PxzbKp/71EfnMZ14vF3tfMHr0mV55/4fuky27sFFK8rbhmPTASf7ND58jH/nQKejwBRkajcsHfvMBOOfPy7/+/XX6Mh+lHu2PyYd+6175/o8xqcfbdAfc3j4kf/4nl8iv3bFK+e/H5HHnO74rL+/ql8/+661y1bnTNP7zd2+X3/lvD8kwbNE17Yj80/+7WW65jr93IPKDn+ySd3zkZ5LJiHz2Hy+XG69apPFf+vYu6PFtueXGU+Uf//pKaWvJwZlPyJ/9za/k4//wpIxlMaljZ56Ojch737lS/scfnCstKfbBuPzFXz8l/+tjz8nSZdPl25+/XpYuZNcS+S9/9Lj83T8/LZddvEQ+/y/XyWyox9cSfuv3H8JmcAd2/bztiaHC79mp9QP7dIQIEZoCjDGdQzMYyxn9Qa9UZgzzUof+uCE/A8l3k/jtc073ed4t5XfPMedlsu2IL/AOuT62wM+etqRz0j+MpTfWqo8J8HJjDg5aPt+HhQTzXR7OGeZoOq45nCaRluXFAPBPxjtkjF/xKAyA7xDKzlRngw5uFlnMJw05H3BeqATvIPC9gWyC9/FHJYWFf7zQArnjmKP43kMLFmUE8qMyOg6983xOv0cfSxov9GGRg74oE0+O6QWlrD4OOw3pBWw6xiTNxyiycMqSbXBcx/UlzFZsWPJ0ubEWjWNN4yc2edFjqC+DPN0wE+azRFamtcSll3d5sQbl8yOoPq+3Qk+U4y/aSwI2pU1gM/Lny6+tcLba23LSh01LPgZHrzAqM9uwAcI8PYjNCh9w4fMYebRfPtUJHaF7bhh6wknEHMqNHx+SpTPMEL9zn43BzsjTUmiXMS6HyRbEo43zg97CP02y8RbYg3mGUDesgol2yOAvYufgUBdkfGgQzdWObtOBGH62cwgOARxa2D+eQH1YD5zwdyD4eVz+eBkshXwjksqBf2wYbZ2FqaFAotOst/iX4ZVDrGvJ3AjaC3KgR6JlTNqSaTiazIGVlws9mjCXg+34eVP846dD8+iP43Ao+RsEsQQywFZ8jLYAB1J/PyA2gPamiVlfXtRDXBZy0YbTuseQl7/F0wKHknzjkAv7Q98BOr68U5UfRv/jV/XokeVQFmsUb7lhPBSwsWSbZSGztTOLNkCOgTjGEjInc9LTlpC+wQzavQttPgCd0HfynTIKh7uQhyNbGIStu2A3jhc6xnS3wBp66KO6qDkGm6TTWenE+BodgNVjXZJL8VkAFOFHP/hibgJjiXdN0N6JzCCqARkC3vCLeEeJ+nZ3xmWwf0hWb+CdwNNlFrrQ//jDb8u+8VZJptHW/ORoDrZhv4SDzU/SdqCOGdgsAzsnEq0cIrDlEMLGR+I7Qvq7FtCX4xMuObWXHPq0/gBcBr0wMSCdnUkZxmZ7NAO+qFcrqsVnmIbRF2KwSyt0pFw+BkVfLctftE7xfYGsjKEd+Vih+awv5iOMKfNLCpCMzWQ+3QH9MghjDKK+OT7doFMFdVG10H4aLEKnHbQlP1cMNijND610cIiiPQZRd4wh6DazMyYjQzkZQl0K6IsFjPM05jc+ljaOftPTiTkHm8Y+bPD4o7PsS5JHv0vRjhkQ2ptjQzrQ3rAF5k/alo8t8jPBWYwvpurFYp3fynF48+vehAMfz7DEydglMxGYIwktxBrp0YbJ2B5d0j5E09QiWpLkhrX/eUc/2U1EzTsI/D2E5Yuny/vetV7edOcSGRhJyotbj8qjj26Thx7aIwcOsVN1YPDB6BjFcXS8wYERVL0g6zecKg8/sFW+9c2XYQFMSmpp2oLPVUJZ/YMBywkR9W2FA3/nbevlg+89VebNnyXPv9QnR/uG0emoqtqjJmiAijsIK9vl5huX6/emuU6tWDldujoxKQ0NSXdXUq64cp781kfOleULzRX0g715+cQ/Py/PbRqQWdNa5PLL5mHSLujtKH7ianSkD8606G8AvO2Na+Sdbz9Nury7DA8/2S//9C9Py9DYqLzuxhVy6poebdo2LDxrTpkvQ+P8/vI4dtZJedfbz5C3vX6NpLHIUdkfP3BEPvf5l7D4puTSSxbI6WvM3Yzp09vk0NFByY4Pymtes0je9Lq10omJS8vcv0/u+fE+2D8mr79psaxaYTYVz7/YJ9+9d4uMjKTl8kuWybzZWNSQf82K2Tjm9def58wWufm1S+X97z0T9TS3d9kLH/zFXv1RuxkzW+TNr18l07vYZWLyA8h69PG9smxJt9xx8yrpQHtxXbj3vp3y3PP9aE9ODrQ668N+wXCECBGmCnz+PYHZMwdnPq/XfuDwwrHl4mkm+jRGYTsIzrFeJdRPQejjN1zMOa/GkSebb5GRHJwlzOXMl4M3xTsAfESIP5DJT1DzeV5eb4rlEYYzyC+e6DPhKG/HfZLPg8MhoPMMLhrHx1SRASHKCwYdebLAHkf1iWk9UBqLcUGvZaVkDA4hL3LQOecPZ3JDRP6oCQrBiY1B/zwcdIHDhnOuNynITRZaoT915HPzLAIbwNmEB4T6UScQHEI+wjKKJTuX6EI6Nkae0zQ2xrvecOioG+zAH5zK8yVr8sTGiI4s9Y3DJnQU+HwyP/IxjHlcsDnQh7HgiA1n4OTn4DjTtuCTg0OjTi3v0qNcmg4Z5NBSvHNPvdi+fJaZ77TRfjHaAnpxY0ebs15x8OFdbfoTdLn1yivbHHVgddkSfKR1fIxOIWXAEYdd0oU86gTnLQ7HH85eTuvGvtGCfHCShBM86oUaxCGXj57mITgBG2dT/E0Ko2MeGy2WYX+infi5T3WYUX/aLo+NDMtx7dW6UWfIFbUxf+OIr2zDNknakeAFNPPlQPZhdb7QnvblVHoPfBScjx+PwWHN5FBPOPnc09J++SzWN2zSWO8E+iM3vHn6H5CTpKOI+lJGjP2ATxFgc8Z+m82kZISPs2D8UB/Jd0g/nO4sZKdgvwLHFcrEY7QNX9ymHqwr2gh9ktA+7tmFDrB+ax/657ipyKDNIY+PUvHH02A45MEGLAlXkz4AZPJiKNtuHIt1nH0UNqdd87BvdhjlIadlelK6YP8ffG+L7NjH/kE/wVzwK7Dt+F4RxynqaH5Zmtqwv9H6HNsdmp86mz5E2Rx/hujos6158UGTkHdshHcQMdL4aDjnGs4jqGccYc4lMWyg8vzYDOxLXRNoV/bNbGGa2pz9opBEnVEXbrAS0CeP+hW0nRPanswzjs0i7z6gESCXwtlfqIMP0JMzAZ3yOMY5601bxlmOMqgf+tfIGN9pwZzGfosOlUAcNwfmUaqCjGADNMb6QldeEKHzz/c04rzoAv6Csc0fqKU+7Ie8Q8B68b0Q1RHn1TDVdxCqSz8GyMGq+47yqndSX/4YGT4qA/18AQuDBIaLY9CwAbHnRG5OBtgGobG++r1t8t/+1/fkq999CRM7J1O2MgcSgSMCSgyzP6CmI4OjMoQdcmsLJgHs5I8e7GX3AG/abXLQdxuoAo7dbXH5wLvOkE/+7Q3yqU9cK3/+x5fI2adw0JgW+9b3dsoTzxzAGOuQb35rh9z/06OIRXdBh7rxmgXy8b+4Rv4ZZf/xYzfKR953pszQuw5JOYBs//DJp2TfoQzMBUHczhKQy458OmT85Z9cLp/++PXybx9H2XecZn7RGMX39+bkU194QoYxiY+PJuTHP9oqg9xvou5LFrXIn/7hJfL5f3qt/PFHr5B5s7jwiBwZELnvZwew3eACw7c9StBBjolt565R+ewXn5HBUS7ucWwUEvJ7v71B/uXvbpJ//cT18oe/d54sm4/ODlVpHtaEU5ReXcQkRutbcLfOxQ9bK90MshDLcInWKyf8AoISudDgESJEmErk+eNgONLRNVebOfIyOnbpUOmmHwuvPiqKPNxE6F2+Ap1JLqxxOIcI6y/J8kVFxmMmh4NLfrwqygtcdMzow3Bu4GND+iU73lFQr4xX4pHO2/1wKozjwRhysmRmCkOVUEeFCzJmYPuhCf7IJb+Jwve9+JUbOuRJOonQi5sc5qc8vkcW81601MscqDvnL+bi2sJfpaVvwjRupsxkxyt+tA1tiDpzs8C72XRkoD/z5eNjugnhjylRa/76LLmqZH6xhMwR1vfe6FyBX4LOKnTVzYs6LnzcBGmUm6RTYjYlekecix7CMdTTfJXF6KTvH6gjArtqvSEfivLOiD5uyzZlXQrmh6mSvOKONqeTGRNeUefcDMeNn0xFed59yHGOBk/aDTshlckNHq/I6/sg+nlO0wKsFy3FH/MiqJGuAyiDP5qfOurvDNFHQn72N/2VWfBhafUJwJ8+FN9P4Wda+Xw+N1fkTx3tL2qz3/DdAqx8Wj9+DUjrjFR90RMOHe9ecfPC/MYG+Md38xJZHNknwA8q8itNKpf9CRHmk+CsDdZk2gW82H/ML4+zv6Jsjj4MwryLg9zMz/K8mMkf10tDnn6hxnMaTQuYsBlXXHm9NQ/59K4FZUJOAhtCOttxjiM+PYF8rJIe0R5sv7RmZ91YfhT1GYGjyrtS1Fk5IQypONDf2rVpQD7z6aflkef74FDDoeWFWebzxhDvSrHtqRtfYtZuqvqxThjjbDfNi76u+jMv9QJxbIGf+g/gAUbQBUW5YUFx9mXaTttJN9gIw6w5Pj6Iuucxj7DPZhKUgzZFHN9z5EXROMYhbcX3D2gjtnMMfUbHO/TndEPTmB9KI3hGqgR1hTIMoS6mbRKxQdR+CDrAP4VuHAP8JXFm44ccCLYdP9PO2rOn5bFZZ/ViOi4NX9qQFwtYguOSfYfjihvJHMRaTjr1HWdYSx030Dxj+Tb5yte3yUd+6155aTMWC0wcOm+hwTmAdUCwU/EzcznTaXhrcGiIVyq6MUlw8uAoIENYlRM6Zw6esqG9QcNd5QubhuU3/tO98p3vbJM8bzma3j05FFmgc0AOPyrA240LFiZkzcq09HSyExZ400O++f0D8refeEKGhrGrTcVl94Gc/PGfPiT3/hyOuKfLjOlxOW11WpYsYB5EIHrnrpz87//7uF7RjydRZzjK3sjEISaZHAjh7raYrFzRJosWpiSVYicW2Xc4J//3L5+UBx/ay4sqEkvF5J4fbJXPfOFlGRk3XWDGtJisXtUm07sMzwHMH//4qRfkJw/vxjiALTmgefTgze2Q3SJf+upL8nf//LwcHkJZsOMPsy1fkpKVS9v0W8C8/cfBYv9iNjNhTmAOTzY6+0OcVyd4CxYhbU4E+cvaakWdLJ0yESJEmDLo7XyMS+Ok8XY/FmIscRyDeYxF44jSaeHI5pg1zgS2BYjnZgDxKKufSqYTi/yctnR+10XTOA84oTRdPDO88qoTBfMbYh69uotFVJ+Zx4LN981UvoKzA8M6S3hkQefRzGEMgwEWceqVhlPBCxvQKTGs2lNPOilZZNfPPyOOunBe4tVVfqaRecwv3hqn3jjOtBHmK/Ck42Q2M3Q8eRWTNjE246bHzF7gyDrBsYAVIJPOQR4Ol3E4OBPS+VYnHTanu8FHGvj1IjrPlKP86MxqlbCxgEeh7QXnyXy6m84sL8KZJwv4/gWdK8rRjR/TQcYJoy2oN7UzzpzOxaiLuQoMx03TIBX5WZZyeR8pSxlJOG5wOplP86OduOnihyr4i8L8peAUlNFNBetL5w+10j6h/FhnzPuQq5+zpCOJVPYT1ov2KaD+TNe7H4hnPn72k7xpBySAmI8EJw1MTb8j2H/ZpjynXPZjOpcZtRHT+WvZtK9x1LjxoVLcCPGqMB09lmNbsnVQWm1MvwOxqA/roL+NBAdRN4XgafwSluSCGZcW1CWpj+mYPpPKwQFHP8thI8I83LRx08H20Ti1J3nQ/jjQLlwLdTNFe9B+6AvoV6yb/io58urmD/KoK/ux1htl2ef0bpraBkUhi3rynI52FnkTvIuRQp35RAT+5VlfbyHmRtT0A5Tihoa6oaz1v3gBj44624L2oJ10jOOfnkMv+nV0imln6s2NHXViv+cPkxl7Ug4rDDtq38M55Nsfi6MjzTHFjZTmQX5ulMAC8fzqE8ebafk8+gLbmhsNvpfD9zyoWXWwjW3I2Ee7l0awbyLEsQM57BNaOcinTdmfWGfOaRynvEjCzzy35Ggj6o78ykj/KB/tV6wf02FLtbPawsujoEa19G4u2NLUoBbR0jocnDDL2qOfWDOlWo8Y0R3kj2ns3tcLZ3lcDhyh0RN661avlGCgaMtwYkWHoVOpt6Whib55rp2GbYYFic3GwUwtdRExjWyUZueOg/+A7NqXkZ37BrXT8x87mMlVG8qawhHi39JLysv0p8EHh+Pymc8/LYf7k5JKt8rQmMjhXpFNL47Kv332Bfmrv3tc9hxEV06w5lzwkrLv0Kg8+OAW2X8IU3+at7FTcNxjcmSwIFt3jsl379krf/o3D8s9P+ZXAdpYCrbIy603LpFT1vAlZZEnn9kp3/vubn0RjJ/jGxwq6MvC9z90UP7ibx6V73x/p+RzvPWGAQK7jmJD8fije2Tv/qy0tvP2KTZqI3E5eDgvjz47IB//+6fk81/cKGMZ3irFgIadF8+fIYnONtm5d1x++vOD8sRT+2H3FDYnKXnkse2yZfuAJJN8hIBxMek/WpAXXh6Vf7/7Gdm2AzLHU7JlZ1a+e/92eWHLkG44ViyaKSNjMdm6a0y+9YOd8vKOUf3ywqKFc2RwkL9GPSTfu2+r7No7go2g6W56ZYDtrRNVhAgRpgrqXmERNI6ZWZg5BnWZ4sKNEJ0DPgZhZ1C9O4A51TjOnHuZ24xdOih69Rz59blkwwkLKxd3OlfG0aLjwfmeDOjM6+xNRwVFyNs4trxYwCy6XGvI8DM8DRhn4nnVn3l59S8L3eg80tnlXQ8uzUxTbbne4Iwy1dHAOdP0USbG00Gg7tBR1wIqpfky6jTSOUvCoaFjxrKcb9VhoGNC3l4deU7HgTzM1/GQBDmsJ51gXuXXulAEtUGhGNZDvXpLK2AOTNMhVDF0os1aSP0MMzpPsDfy85OhxYtoiLO24F91RCiDTiV04cUYzq2sI9uBstk+1v7U1GwM6cTRwaXjqa4N2ICRZxM6PHR0mDeF9YCOJTdU6vwhns4UnXZ9ZEgdbNbL6MV2IX/emaG+rJeyVsNBCnhqCOfahtQHPPROAv7xKi+f4iYvqCFZPqYC+bzxou8ZgKduJJBD3XeVw3qxP9MmdOpoY3Lw9OTXucgDMrhu0x6Mp0raR7n5oaOKc9aZdmc76aNkkGHuTCCkF8jIg/3d6KKbTupkGhMyUFbrqlnB07MJHHD2C7Yl4+jXwLSQS3vQxkyjDFNQ/SKma16me3eq6GPp7Rnk8fTTDQft5J3RMqwrN+T6o6xI0KfuEGDfYz9O6qaSdjIG5Jjkez10+M2YgFzUm0dVH8R6sP1oI9qTcnSjhTzcPGl7wZunTQxP9kNvXtBa8Oj1czjgbAMz7thmVJCEfgne7Dd2Q0RJ1MnMK16DK8jNB6STn8507Ms6drlZJi/ogHrqnKGbVOrCOyXUjnYxNiVXEutpzGfbnPlpY7QV0rWpoCvnR/Y903eYh+dMJJiTZLkavPJfUoaxOWz0Ng4GXQ7nyjSHiTw/Ij1z2iSTGZPe3jgcR94GZBnUBZrReJjqYUw2HicEdjQqiUkhm5Gu7ry0t3bIgQNwRvl8H1PYUbUayAo+bFTtfFrVamA5djFqwLJmohvPDsvt18+Uf/zra/Ul5d7+mLzr/d+WX23ql2XLeqStHc7+WEH27x6WfftHJcPnIZPsPBjgkJ2DPhh9Usigc8UGZe7shCya1y3tnWkZy47L4YOjsnv3iAyNowMmOXghH0WS+T755N9cJrfdslL1ufenW+UjH7lfZsyeLbPnofNiEug7mpHtuwakvx/y4q3gz8GOSZpXlDhAMKqwLZDZs3Myf3G7dLW0wynPyA7oeuQghPDxLk6QXIwxajvSBWmfxkFdkP4+OPxZ3tL19Eev57eKZ04TWbi4VaZ1t0oOddqzfxDO/YC2Q1c7a40NU39WMrx7g7Pp7VmkoVbgebAPrn++DZPQmEzvLJjvAmNyOtSP/qHfl4Ys6K9cOKFw0EaIEGHKwMVQnRGeYOzpBkHnTMzXnBHVieIswEWUmbA5wCJNxzLLRzHoXCDVzK90VsETs0aGTgpC5jEQ8uH8zCunnCGYF/MhnRP8040G5gdeMeTjA7xqSqdIH79ATpYvwQ2bVHM0izTBR564+KfMbkf0MQiU4zzHvJyXdaFmmtadjhUdFKbT8cU6hHSz/gJ0GDg3xeEYIS83HLx5yx9vom1yvCKLPGSoDqTa1MzjfPxBnQnEkSfnNp3msKxqHZmJcx11oD0Q1rviSKOTpi97Eyirz4AjTTcQsCuvQHOOTICRWkAdYvLmhoH1hT213ciP66dZH1Ue6sgj7xrBbQNPOEeoH50bbTeKREg3ATono/VUTxRlHsTREaTN6KClNJI/WAZ9eUWXYtSBph5sY+pKvtQHEmgDOr0oR32tk61zP6AagJ868+wXXMMZVp6wDe8EqF7Un7ZlHeDQgjcfiWKP5CM+5A8uSKN4ymEKJEIX6jiuHdY4rrQn6xpnGP2QmyKC9aZ+lK3rKqQaHspZddOLWjij86t60TbaHhwv3GBRPu8YKEu9a0KYLmrGk7GF6Rf2qjM/2GGuSLPfsP1NOdZDgXzsE9TJONy0FfnQmebRtJf6FcjLO/Sm/7MwRzMVYxtxdLK/sk5oBbUFzvlCOGKyqIDxTbgJw0aZ7eXpQDuqHUB6xV0FqmSNp3SGNRcE05bsM3qHAPLYT/gyP21q62II59ygoCzbibVhc1F3Ywvwgm1oC4ZZkjbWK/WwQQlu2IPWl22sUrQ8+Vo7m74F/dGGmg96GGuiH6MsH58zZWlXBlCYunPMsa94fPlX/VmWZhZVhXcPGOAGgWkEjzasmRRT/ZIyJYWRbQke2etIDNMrsxsDe5zwBsGIoG40L3do0Bkdgz8ytnZ1l1x3/WIZHOiXH9y3T7btGlUD6kTJRoI6/GW8hPdMmU4ScT4fm5RlSzrl8st7ZMGsafKt7+6SF7f1y/i4ea6vVK2iHWqCExNvL/PqCid1TgZ8DnQsOypvuHa2/MPfXIkNQkz6B7BB+OAP5Qc/OyJxfq4UdWNfRJeA084B4jEMQT6HDuRNPOw3+kKYlmMH4hCB3pg1krED8sm/vgIbhBWa974Hd8u73/+w9A2io9IOKMsyLEse1aC/Lsi3gQG1jJYxNnXB9xzyelUMecBbn6P0gel5XhVT+YyJ6Y/VmduUZkjoXSCvKPPrwEfYlan6sGmQEKRLhAgRIkSIECHCqxVTvUE4ATwv6FG2S2JdCjKeGZe5i5Lyxrcvldfdsk5mdLYjic4zDti15VDXpIzKyiUtEkuMYlfN587ICpuMXE66O+LyxjecLnfcsVyWLG7Xn/tXb3MS0F087chNDHfmiOPVJHMlm2e0MUNw4+HUJpOkhCQSKRAdd02uCn4KLplMKqX4qTJ+ncEryE0RydiJR4chzYh/zG/LUnatzQHBDRZ/+ZiPPbFsmENOPfiFDOYP2hwQlFfUnTyhg34JgGVRjrzdosxv413wnLYI0yVChAgRIkSIECHC1OD4e190rvW2kZ4Yt5e3mHIJ2bqlX7751Z3y/e/tlV07h5AGLxj587mU9PS0yYXn9cjvf3S9XHRhj3R18Nva5mUiXr7es7tPfnDvfvnKV7fJlq0H9Luy5U4tnez6wduXRr8EDrxpAkdXnfKC3lUw3Oii60HJ3j3Qm1uNiQsB5fMWFuTFuFExGxJCn2HlxsVqUlbX4wTqFCFChAgRIkSIEOGkwglyeZbOLJxfXh3Xq/EFSSTjcvBATP72rx+Xf/vCszKoPxiTlzifIdMr6Rl5zQ0r5frr58n116yVtjjfQBhB0XHUKiaD4zn5139/Uv7275+UvQfBL0HH3jrOdFwt1Qc+2kP3X5/x41cDoCefh9M7ComCUZt5VEwcvjGfSePmh/JykEvnfbJQDfSojxrx474W/OqPc8qr9o2i2ZsKy++E2KxEiBAhQoQIESJEqAvHfYPAdwb0SjvCfHaeKvE6Ob+bPTA4JEMjCekbHsORj/TwZa88fOGC9B4dkWc29sm/fGq7PPNMr/T195MDePA9hpQMjsakdzAng2MtSANf7+UW4zdP1GElH5BewQcjMOMdhb7+hOzGZuZAr8jOfXnpH+IjSKyLJ4nvDuhjVI077ZUwmwR+i3jvgYIcHhA52Ceyew9f/KXMZsiIECFChAgRIkSI8GqF+uUhZDxqc+SbvSSGea2c1JSXlM3XHOLeTsV8C5hv9uvz/vB19WVkfm2Ab43zef/4KNJ5hV5k2oyYDGPz0NbWKQP9KMsvKkBjOs/qj2PzYT8fN1nwRgC/xUsHXD9bp19v4JX8hLS3ZWT1ym5pScJJH+OnPUdkcJyfwYKmyGM+c0dTTlYX8PD48DvIS+akZdGCFsnmE3Lg4JDs2MuvIrBJmlPnCBEiRIgQIUKECCceXvFfMeI1eIqJe7rS+ed3pPXxHajIrwfpF4TAVn3j+KB5MVh/XGPYxKEMfzhMPzVHW/AxIFWV3MnXyJgM+AJ0Mg/9sKEx39Xl58Cob0x1zeZoe34XGDqkWySXQBiimcZPlZnPj03uCj/rykeatJqsDkRmC9xUpSTF72bxheTocZ4IESJEiBAhQoRXNF4FXzGir0s9AX2Qnw/QoB6xceF3l/ndWrNpKMDR5qdGW5GP39Dn7+226vez9cd3UB39Vrb6yPTMaQt+QJP7FzrnkwfvFuieiO8X8LcXaL44Nw0QmsKGIQ1KtcPSyAdvnu8hUHdtH0+fSQHF+QvSlJ/njiWBjVErjq2oJ8PR5iBChAgRIkSIECHCJHHcNwh8SMf8BemlcZzpI0K8K0D1+GMRVNT8MqX++AQ2APwpcl6/5490mTzcACGNP1aiZcED5/oSsdLkwAv05ncIGAZn76VjfdQI/PkDLOaHYcyvRPInz/keAvUyLzZP3tSsD7lQD24G1C7YqPAXH5lmrBchQoQIESIce3AdIkWYOqiNo8U+wjHAcd8gTAxmdISPEXeKmqqRZPk6skJFNXvKdARhlxBNFic32HwuTQTN4BEhQoQIk0E0/0SI8MqBbkZDiJsHe+SzNSSG+WyNfffAHkPfQZix8ht3T/WjL/5Pek6FPF6tfyVMfLwTUgu8+RHhGML/Ir2v/9o200PIS/fsn2U4Do+b1dO3TgrQdDXqUm2MMOlYbNpfKXPSyYJa/bsZ7fGKGUMRmgr2rbA5xc790YXCVx9eEe8g0IFXaVMEnZirEBfzydIrBUH28VOEY4uKUekD28Q8KMevV5nzCmI+h44HXLncpE8Fsa5B45OkdoibPGH5GO+HXwb+FPkE8SBNFtV410sRji2C2sClZsD23Wp0IuBE0+fVgCBbF+OO16Qf4RWNKd8g6ELrLNpTQVzQXXIdpaaNG/BV5+Ekh982QRShEQRZ0KVK+HP4HVR/OomXpbX/hVB1HvzH7UWJ3NT6qTqgSVF+MIJ4+qkGQnkDNo3HavnqRTN4TCHqsFaEScAdT+F9ugS3Pfxlw8gPdyQEERG0BjZC9SConEuax5ITZ+HmDaNaCCrjp1oIKnOsqVlw+4ALjQuQ66daCCrTKEV4ZeGY3EGwKE4oTaZa4K033rrlsRpVy8NHOyby68STAcdbNOamDs2zr3aQKlQOKzdMfq30MLh5/Tz8FKxnNSqhxMOHAIenEkG8LdVGPeM4jGzZWvCXc4k8lI+Xd6KwvPz8bXxYWhl5vKYWEFST6sdEda5dLkgvl8JB3kH89c63Q4Ft4JJXjvCXDaMw2WGAmKZQNQTlDyKLYhwq4jqKbl4/1YugspZqIajM8aKmweksrkMeJNOlehFUtl6K8MoDu1gYcfNgjxN+B6Fn9Teq/g5Cc0A1S/BfmeHnT02M6cY4DfFlGBnc1e0g0GKBZacCVpCnE+9j1+WEVQFWMv5zQXtYBHGfrMgTF459rQ2aXVedxX1MXYMTfgPbdERrkEcT42pcBONixRQPZTIQpgfjYiKNShZaLEgLiqjF06dDIOrRi86VqYJbzcorsibR5i3x9usRLpNOHFFibQJ2RlGUBJRQyPvKhMk0dbGorqcPyFYjR3UE9U0/tN9Uk0IlavDgHatiFgYmorVTjodaIutBkY9lVq6XNqsNg2pfTeNPYwIoWM7JgW8clvos4vlfv8rnoBqvCcK/mfGD8mo26SRRL/tqda+HR7NtNxE0w5RuPVx+9davGfauhXpk+JehCJPDSf9DaT2rvz7lGwR1jpwZrWKDUKrvSQ7Wq7xuDQMj1L/kWCeIUO5OctBt8AiNYHJtZtvGNoltD3+bVW8n5nUaNcIkUatNTxZ716oHUasurxRbNAPNsAVXKx8P3yZhss57szYIzDdJVSLUiWq2tn3jZGiLWn0vQmN4VfxQ2uTBKTWcvLpOCeiouc7a1MLWZRIEXXWQhpBm8+HY1e+VCGvUalQbnFTj2ATw6A/XQj15IjSCoDb008mAIL2DqBqC8vvp1YKguvupFirXL+79bbg0SU+CwEN/0yeE6pWh+kR0TKiarYt942QgX1+LaHI01eBdAetnVCNuJNw7CiR7R8HeXXDJ3mVIts98851+Zn6aLCr5+DplHfBfga3mFE/0qvpUX403OteiiWOq9W8G/O124utM/cJ1tPrXqkez6zkVm8ITpS1OpD7SyDwzFW0CrkonSNMcczTfpsaezberp+ertJ0iRIhQidEjd38FB3s3IIh4Z8Cl8gmqOLEUj2Wggz+l4CanKjFPE2iymJrF99jhZNf/1Qu2W3UyTkZwvKWTAeyjJwL5EZTnWFE1NJJ3sphq/hEmB24WlZqy2kWIECFCbUz5BqEmsC4FbhwaIPWXmozihOxRhAhTB9uJJ0gYBOZ2YzVqDP7+3ww6UXAi6eXXxSU/gvJMlizc8KsVfts0gyJEiBDhZAVnsDDi5sEe7aNDDDf0kvLMVdVfUvZPohO5ktWMLy7oZqPKhG7dLH8Wo259Ok/lgtGIHhNFI/qrv3qyA9U9ntWwY8HanecM22MQwuxea4xo8iuhzSJEOIlRa5xy7FcbpjWKv+pQa0o7VvaKptZjh1fTGDjy0u2vrpeUJ+tE+2uotawHteQyGVTBW+ODy/rzTiVV06MWgvj5iQiKD6JXCoLq1gzKY5Gvh/z5bdjG+0nhdAF1JlgWqUH5/RQhQoTjj6Cx6RJRbZ3Ui10R1Y2gss2kCMceQe3wSqSpxgm3QZgQOFl6FDhxOulBxDIITQ4+nkrHA0F61KAgm7lxGg7IE2Fi0P5WhWohLA/nC50zoqaKEOEVCQ5tS+6XzCxFKMFvmzA6FgiSG9HUUYTmYMo3CLxl2ihh5muI8LcMjTpcU4UTRY96EKSrG45w7OC2QxBVQ7RJiBDhlY04BnfxKiLO3SuKpAgefHYJIjNZTi2C5EY0dXQs2vTVAp1fQoibB3uc8DsItX5JuYa/UwE6SHxsYrLwi9WOZRGgUyMS68nrirD5GzRFKBrRNUimv7x1Sq3d69Fz0nVppBJhaIJBm6FGbR7hihqbe3avOljK08rPzCNGQbD5qnE+2VBrE+VHM+YTP/w6TERGrXpMhd51oULsCdB7yibwkxcTqsXx6gevFNQwX6HGOKy397ti/GX8KgSlu3GVKteoBFCvnhFOHhye4ncQ2GfCqCkbhBlrvlnjl5RVj6kFamGlsEI80UoGifYy+OeEgt7e8E6qoM5sRflufo1joB4GIahXvoXVw6Ke8rFCvsI+zQe62iTsUDLkZJhYqJUaY+Vkr12sljHrETwxHlozJumfeuQg69Q3foRjjMY2G/6xeQL0h5hd3xpHs/tz8zduJXs3Or9HqA47/4W2GfoGNwhu+ok5/0W94tWIIy/edrK/pOyX6afJQwd5NYKYuEcMM65RcE6I8ZGmItMQagS+/LQGqYKnS3UgqFgYKdx61YMTcoKsjolO6qac1zK1bGTTQcW2BJzoQCrlDqagMn4KKldO9aOarU7MxTHCZNHcdi3ve1PTZcplTASs81T052byNbwYMOcRmg9uutTISk7YroteH7ZU3u9OFIoQoflgdw8jbh7scRJ3EKo/YqSdW69eThwxjHD+mwi0XLFo/YMt7IqDcqhDFbtRCcpv0yoXmZgUuM+bDAJ0899CZd2qLXDQAn9JwQgvWT9isdJVMyJcWjVM1lhBYO189vKOhF/PGPtJFeXruSKoEifJww/bvkXe+qdRLq8+hI2LRq8aVxtfjfI6PtCeY4I++GOnojaVMl7p/ZdXsU0Nq9cSqdUmi3qgC1Jw2zYPTdDzWCDEFhrjjeF6x6s75v1l/BIatUysDluGP2gaoQLHZAxMHif/HQTe+q1KqsckQR7gNRGiDsXz+nWptsBPFtbhq9QGMbbfTpSCbOW2B86DirlEqI5h5OWZDArYCZkPdBqq0Lkumgq49qv8fGgF2E+UGA4glnLtH0Saxynjp1o8gjUrQXlEqIVGxjzzVqOTH+xT7FuV5I7biY/d6lQpo0YfP+nBizaezYPGeJGaYAfyCOTdTDpJ2gsektrdp3+BZPueLy2MyvqrP81H/vSYPv7gxvG8RPX8i9AAAtr8hKQpxtRvEGqCHXeyVI6gBTmMJoOJ8kLumuXoaAeDnWIyVLKXyvbJ51kcgyOGvGFEHs7cVEGvLFSrENN8tqkYwIjHkYtMMCmjGjBywqmG0SGnQi9L9fJoAG7ffiVRNTSStxb8vCZKQQjKF0SvVjTDBs3gEYYpYBmhGgrVnGvGNzJv2vyNlDGovEvh8mqcX4QI9eAE2CDUhjvhBpKXLwj+YWSpEuEp9YK6BMGvr1/hYrwDnjfranwZVL4hy1v9R4/qATWtRSc6jM159CKqgoYJNo6/zkG2tKWDqGHUp/Bxg78fRzh+NjF9vJzqRSlveS9tlM/JhEbrZW3hp8mgOg/TFs2QEyFChAi1wFkmjLh5sMcJv4Mw85Sv13gHYQrg97xYCx/UifPCBryaa2MCCjio9swhUwy5/Cph5Wve6uIaylsTju4MkTd/cGcyqFbPRp+ntrwaLVcPKvWcqIzK+vr15RmJOSvazF+3GnWGOxAksgzV7FVPPwxDtfaoxvf4ItwWBlOvdy3bTEX/rkQ9MmrZwvIIz3cs6uK3p19mWPqJ20drw62jrQZjeL/PRbPsT1tNllc99m5EhuUXVias3V2czH0gwtSgVh9sdj+eKhzZdMfJ/hWj4wC2LWtmtzhAscbHApDZ7EmpabpTryLx3ESHgfWoRVOBIDmTpeahsjX8/KualnldqgLlWz3LBFFbrlsne+7SiYBKvbyESaCSZ+NUC0FlJkphaCRvbYTPQEFymk1+1Js+lXDlN0uWyyeMZ7NkubA8g3hPhbxGcSLoECGCi0b7JPNXKxOUZsu4dCxBaWFk3WseJ3EH4Ws17iBQRC2UFidVzrdWBT2K4xqSG71qdq11FbUR5MGr4FcwAK68Uu5wLSzLid9BCNaJ7Fx1j3UHfCXDXGCofIK1sg2Phc2phSdHFSAV8Jfx5m5X41pwwvKCUwpXiN+axxaNjo/aV5kas6HtU80B+TSvAUt1PSadwodym9h2aq69yuvl7wu2/m50qfn9OphMQW1frc8wxT9/NLeOU4WAijZF5yC+Jxrqqedk63GsbDlZOc2QUYtHM2xxcuDwC9EdhAqoM+NQLdTMUk+frRN1qKMoa4U6oJugCetZr5QIFq69uWDXdvQqYfsCD5ZOHKA+2BlOpl/V29cnDztSXnn9uFEbNt/mU2HTE6edmmuvUj8kX/3SmkOM88uzcf61ysYHoZ41zUWD2SNMEnY9mOi6YDHZ8hEiTDVOgA1CadK1ZCfPElXfEFRLmygmw9Mt61JtVNqikhpBeJmSTs2z2VSiMTuWwy0bxsM6ykXy4l1MZDKvR/Yxh94yq68uQfpbOhaolMv5oRZ5hQNRmd9cPHEoFv7VqYq8NSiIh0tBZWpREJ+JEPsAbVWKm1yblrcTz22cDYeRWw4RdSCojP/cwo13yY+gPH5yUS3NwjqBfmfQf+4iLL4aaulx/ME6NV6v2rB8J0qNw7V1M+xt2nuy1AwE8fXTZBHE00+1EFTGpQjNwgl3B2GyA67R8u5Ad6kMOK9wIAPo2CBoQLhEuOFKuPVjMLTeJyga0TMsr8bjv9t2fitaWNs0IneqUc3BCIe/dkG1LeFY1Ne1bRAZuA4ywOgwUngOcFk561gj6CP+QnoZMZMvzyuRyuqpKNnIbQOXGkd4/yrB9kNDFFOLKstoZENovG6mXwX1LUOMLyGIN4NB8S7c9CCqhUbzH1u47fZKgVunIArGidtGESIYHJcNQrWBMZGrJxNFST5lBk34hvQb91wUqpBZOKoP9lrpE4Xla8h/7hJ19Ao1EUGyqgM289lY7Vy0o9GzFj/GKjn5wvIGgnkdquQBJzxW+vGaYGIe5AwhF2FOvRHH+PqJZRor56IU59bXrb+NszB6+9oM9a+ICyC2Z9gYCbOJgZUJsIilanDy+R3/uso3ANdW9VIjCCpP8qNWel2wttHiAW3tUfkY9ecLa8djgXCdm0eQ4dipsl+V61Ao2Ed8S3arpWelTcup4D027Le/PXfJptVDQeUtBeWvTSx3bDGxvk89J0tTjwmP6wgBYJsF9dlmEsdO+bxcjSyC0qrRVIMSwoibB3ts6kvKk6mYKucbkwX+yqCHYAcMxvTCQahXm2pTgfJABnUMGQx1ekqozKO1M8E6UZ8tVSMT9MlgKF5DZq261KNDOQ+EfY1YwaO6SIXlGS6f8dV0o3NfEhQmsnr9q8tQ9lrc8NBTX3bqX8vGzQUnLx5LuvNl5ZpXC8KrWReqj8IQTFLmVKG+cVcJtnNYe0+MJ/mUl6uft92cNcfIBX6hQUF+jfBkuUqdg2DrEThemlONUIS1T6AuAQgq7y/LPNX4MaU+aSXeLr+wOjQflOOXVa59WD2rtnEZgmS8OmE2csGobUeLSnu6/YXv2bjtNzHUajPyn2y71+Zx7MbB1OLQ86+f0peUraWDqCkbhFmn1vodhKIuIbDqGOgZspc1MK/kesEgODmrolqnqXeQVatNNR5Mq6/T1nTjHARpoxYsytKzcLUqUL+e4dCJBkIny6cq6q2To4JbxF88vO3UgiYYAO2rXpggF/8Ggai3f00ednNgYfQ3v55dG1PVZpV8aY9yZ8nk4TxWDaY+fpT4aAuYoIdadbJla+Wrlj6R9nX5BZW36RPhHYQCOmY9tmAeIzJEblk0+dWhXxWxbv2C9LM6haFZ9qnHNoSbLyguCP46VNO5Vm386c2qf2NgXdw6U4cqdfLVv3loZL2sxERt11hdqttmqlDN5lPVHn6+1r5TrcdU1ed4Y6o3CJMbPU2B6hEKtikb1k9lAAvGhBLTa5HmDEdNHTyovJD0sDJEtbSJAZUKse1kZDVDT/Jofn19IPt6yEG15KnU106SU4/gPlFv3SZvA8qu93EIC1fmsbJTOerpr43YxvKrRS6qpQelkRqFaYfqsHx5CJXB6GISeNrzalQFteoUqoeHWunNQpCOQXFBaERH5uSPW5IYdunEBPtV9b7VSP2PJWz7uVQL9eRpNriG+KkWquk5VXXw8+X5sdBjquoTDtrfv6ZNBU0taLUw4ubBHidxB+GrE/ol5fIGLe1j3NgSSoYKTK8yVopyghlPCFacf5DyTGPqGLxTBVbT1BnEK4Ya66KoZVNh7Vy0SaXgxqBsajFBpgnIcfuetYROut6xXhT5aJFSuSAOJbYM+JUOi7Ngmj/dka953fxumlc66LYGYPJ5ZYOzNABuBnisl1FQvqmdFF27RCDs3YLqaGRcRKiGyrHaCFgyHzKW/WhGm4WNl1dOf2D9qtmznvaqh0d1mM/oVuPRfATJc9u1Xn2mqi9Y+c3iP5G+7JYx+Swhje8neZiojn6d/HwOPXfnK+sOAutbTuW7c0vlsPryUSL+49Gl8lpV8GJD+Qn/y6iJ8LNuMvsysHou+eG3BfMwWwwdDUu/yeSHZphiCoFf39oo1UHrVkaN8qoES7lE1MOvLBlht38GgfnDifLK48pRybXe+jKXksfXTwYMFE/KEGYLG+8nDD6m1knhCOJtaaKYTNlmoVl1aSbq0cOvt0sugtL91AxMBc9jg7AZovk4uexyvHAs2oPtUIsiuGh2350IP38Zc4r+wqOPHfNOhPyold5sHNMNgqmQn+oBB6kZqKE24e1xS8X8hugIV5DycfM1H0ENWG+Na6HUQcrJxpfS/fDi9DC19W8UQfqG1oNx2t74j15M8kxQTk0E2fG2vkWwfS0mKjy4XO0rEKYd1SzKwrZreDlmU9JCboRLKK9kLjC4/F05lTKDiAiKN1Qvj+p2bxxkV2JpZDQO209xLBmvLN4fF0SVsGUIX/ka/5oHY3ujntsW9RHLWQpK91MjeZtHzUIQ73CqrGsdYH6HXI6E8iuOWze1kiryVqOA8mFk6kXmrwQE19FQvQgqWz+daLY86du2Zt8uwV9XnXsr6u+VeaV0eQ+sThhZl4vHCT9iNPu0yq8YNQ5j/PBOiXQnyfmoUQMI412Cy7Yyd/XyLJuf4G2mZoJaVmiqajmxOmCai6mZUGrpGSyzlrNdTVdbsnjUQC09qqOWPvXcnqzXvjYf/9oSJq4eGV4gBNSz0XZuNH9tsB6Ta49y6wTDL0FvJzMSBy1Zs83C+dv2KGfhMXfgDlNje+/EQyHAtm4buf3K3w719DmLRvKe2Ki0V2OYejtQQsUTRI79gzTwtw/beqJtFsQrEKpk9T4VWnYCaFYfdHVqFs/jhWba9+RCHe1Wy8ep+ZieTff4TIHPVA8ObnzDyf6IkV/mBIjG1wbwnRcJ0Q4K+ghRo4MDfBxicZfYX8w37z2C5VyiHkZkOR+XaqU3gyrulARQBagX7RiQxklmaiaaks4nE1XYs452r0UsH0Ym3bRBNaoNR55HVrabFkb1iKhPj/rzHT+wzpwvQyiWx4YANnHIxvPIxx799rNk+gyy6jlt4Sf88aC/v1IklnXO2e8oW8etOQ+S56dy/t7RibNopI2YtxqdPAi2Wf10nEAbe1SvvSfaNo2VKbcPi7rkT6+k8HHkp2C+BvXWdSL2aBZq6cgkl9y6RxRAnA+rUS0ElXHJL+cYwfQTHg1NNSgijNTt9Y4Tv4Ow7itV7yBMxaC0PE071t941XQhF/O2Q3A+7SdemPBffeCZ3ZRO5ZUJq0d1u7ppcD2q6DMV7eNZwwSbiFq6Nmr3UH7g49Yg7GJDU9oZLAybybQDnUkTYv9wH5MKQi07+tP99WxGn7E8Knnzb3nciQB/nWupWfMCFTAV606ZPaEzeoZ3MnE0pZ9XQRj/evvZVOt3LMGa1NN3XNj6h40p4kS0EXWa1FyiVZp8/24Oj8mCFyC8YISTANzc1ofJ9PEDv3rFvaRsdsqWmoEwnnrV376Q7IObz18uDPXksfDn5ZmNsfJcahRBPFyqjvJ+wOxBZWrzqYZyGZaqyWqUGkUjZarm9eSro+3L5upmw25cw6CIusrXsDdOwzYHLu9qcsL0sPFh6UQj6W6esPhqqDdfGFi6gnx6+KkRBJUPokZQb36/jApiHofqQRCfycDPw+XrUr0IKhtEk0G9fNx8tfIGgSX0IpBLNt4jP6wcOtzuRmAi8o8lJq2fGsRvrAbJN58ePzoxcKL3GQPai/5uJZk7/vXYM5yHIWOLcmKc4V+ZFk4nMnQIhVBT7iDMOX1inzkNQz0G9V8NMRUpjyOfUj5b5XDU06VqacY7EGF8/DoHoWrd2dl4ABt/rnp4m1LGJpPvtMYxPVngt0+1+pf3G9Mv6rmiV1amrvZwoALKhZTzQDhg0rP10L/MwjDiJtK+poyZGIPgt4uLicubgK2AichzoaUbFDtZmRYun1p1Z7eoKdXHolF7Ntq3q6EZ/WMi/aE+UIdgPazM2noy31TpZ/UI15NQDXQuaEyPMLv64+tvq8avPU5d25bQyPh6tcLaKMg+/vY/EWxY2Sep01TrRZlWbnPl1T/GRPY/e9K/gzA5aDNAVVIcZzZcRiZrBWjoYmfXvw3AKecvqzoFUDUYHuW53I7QSKfwQ+vphScOU1Ojhq31ROnkQrV2CLJrWFsxNqh/alpImfpBRmFUCStPdbI0KR2C5RBFWTyCeCyLqxO2nFvGjauXmgKyCSCVEa+koLxhVOTh6GzjgvJbYp6yOMDfE1xSuPlBrs5V5dWLBhwE1d87utQI6uVRK70RTLb8VKO8rowJa5PyOwj1wK17Y3ZoTM6rAjSJSycgGmvjCI00ZmmMBpPJo4cTBlQnjMyFd3OcsjsI1jBhUCfLC4dBXxquo5G0YuQXJBMTp8tBH03iMWgXTaotrgxwvaEnSE8aLFwn0M2Mbua0bkzkKkCtdpssLP+SapU6TlSHxupbup3oB/m4V1j9fYJJeQwZN0+Q7Gr6MGVitfTKgQGP7m3VoLo0astAe3hRQXbQinhjqhoaHVcVUAblTKira+NaV8Ur9G/QNrVg+JEmW9lysI6B7VKlf4UDfGioAHsSJZ6c0yplEhOTe+LgZNRfWyugOarVxab5xwlRxgtJwS09Najf/tSqPs2qjeUpb29lb6/J0phWHo/hetU3pnleHldejuFwGc1DpR7NR626HAsdDML6E9unWl8zmLye+59946v7DkIYaHxL7nkthOVRawQgKL9aD9FFKzaA2hpOENSzDubsuH5qBPXaefKw1q1m5XryVMLqX7su1XmyrN7V4r+ArLq18CUEybN6uGTBdwb8cWFwy2s5/HPLV6NqaCR/kB2IamUs6smDKlUn/HH1tDzL4mr9c/OCgsDo8nw2zk3zxxky5c3dusmQHzbOn16up5/C0hGvX0nymPhg89kMGvahxKv5ZBF0PhlUK++X1QgaLTtROei+gXD5Bc3/Nr223OB6MK522akC6xAy8UwCTa+TsirpavhrMBDV5Nu0anTsMTXtUAnK4Opqv95mwiUq6dAsW7h2NcS4INmGqqWVKBxWzvEGNQijptxBmHtG9a8Y1YIqU2rvIlzjWWfdIszpNZUplauGunmyIXl0ksPymjsIIWlaRjnpeRhqdZqqv5CsOD57wnK9gzcmNao2pQhrM4t6BqvLw/YfW64szQmb3uO0CcvV0CUMVpb+BQtzZlDrDkItuGWC9KuPp1GqLKd7AqMZe1QDZVfKr4aJ1Lc2jA61eE/cVs2FVcMvu1DgQlW/PkH1YV8vorGmqR+UAd7F+ZOHMrk8qVYPFvApVyN72Fyt8MsPg5uvpo4ECjhjtWRvMzLMGlKPYIPA9tI2d2H42b7BMracbVubFrQW+8Gy1fp4kE7NA+WGyz4hwOoXVazuKL4S4faziaBa3zIoM3AAmF5LNss3zsPVrWxeBPz1rfRFbboXj0MtLfc//Qr4ihGrOxlqBgwvw62sgyHob8ggsIxLLtSadfCoXZny9jFXGV1inpMDft1N/7Nk6uInCzd8rOG2QC34+4Gex7GA67Pdlf0kDByEltRUPuHGJahBXkFrb08Fh4L7bj3wl5kMr3ILexX1Dgb+dD8dCwTJLad66+/aqrwM+SB9EuTXiSiPL4FijWg3v5vHfx6Mynr4wOipIALHolh7tNB80N+SO9/w9yk03ubzqBomm27h5qunTFgexmsa61YP2XnWhi3x3I/KMn4qpQcR8+Dg8TH5jxdK9ThhUU8/mBKY9mkOlbd/iepH6BzSFLg6kRrV05bxiH26jBBdi3xw506teyhP77xM3zCaWhRVCiD1V7zjhO8gzD/9K3fDGggGIzylfph3EILAWCOBfzVko7wjm1/TfAzo8LtRtkgxVssz1sDwKJ37wezKc1JXT1SKCQaAKWygoo4BKNS1k2kc7mA3V5AmU8/JwdWFCLO5v40VxQgT0LEa0n8xzDWD5c9eWPnrtebc1cENk0fcazULTXd08zjo3zCwLsynkw+PXqn6YWS6qORRi2c5j/LySNMqlNfD2jbMxhNDuQwLyijZ3qebg+bqEgbPqSIFq2vgT7eqVSsD6IyoY90WIKoX4txAnYyJagjwwFxuO7t9u5nwT1v+Gd/fV8vSfSrZ9q2la6N1Ye7qJXyVCERtDo1pFV4PN97f522a3+5B0zrL2rFVLqtWfaunV97pCEMYn1ryjwdcneqtX3VY29dCrTXZ39bV4Jdn+4/fBwrL1wgsDxbVYMW7bNXrVQbLy9c3/Hpx/nC5BuvdgFwfDL/K8q65tL5e2MKvxb6nXgHvILBSYdQM8DnrOOpDsldUzTkrWIrXOusgMUfTBQzZX0jWdFCJhyHmUT5oQZWhynthkIHJF0jkSwR2tHrh4+knsC7v1kHwlZkCmkwVJzKBEBMtVwGyUTsa2HYOIv3FXKfPaFlfniBQ1xIxprwM4xht+q8JVyP+0TIklmecy1P7XjkV81uCIH9cWd0UpfJBVLV8Md6tOzOZuBJK/IJp8jCyrT7BOjUTliWPLnkNZY4hVMxnycIf76OSHLaLIdOO3tGGHbuqLOdYD/xZ/basRhZBaRXk/bMoxZh/5X3DjIEilYopSg4HSoZQUPrk4do7jKpDc9j2K5ITVwePMLj1nGh9y21l9SmRcfqtjpXp5UQExbtEuGEXbr4ThYLA8dlYX/Pn5aEWNRPhepbX15Vvspen10OlskRlevC/8lwW/vNQODpX6t0kkG/ZOEZd3V/n57mP/PmnGqpiCFnfhMcJ30FYUO87CJTkAN3PC9UDGsscTNfwyntxigB2TLLJLpjVn922RZ6Li01Ez7FB5eVu/yrgbCOq5jPg4AvOV65ZMZ+nS0lKCJjVx8OFu3g2E5X8Snpqm1EvJ0+9NiqCwbIiPDHpQfwJXuzQ9gwBc/vtWcHDPYJXJTdPhxA5KsMmeawr28d/Xg4tHssbXp5+PFKmX99GUSwPIfVyMvposFiecdxc+w1Urh5PyjM0on/JxE2sdyDYzrS3k6dafrfti/m8CV/RiK5uGehRxrrE28Q3wNfjY8YKp/mJwdWnPtRboFS3ILgXLoPGWqPzWj3zjx9o0TLt6uURplNoeccx8JfVMlUuBQfxZBz5WF5uHv52j4sgn8QtS7B8kJzJwuoZDptWLU8J1XSsLqeEMB619bTluGEi6pNXHY3avFxmI3cQSiiXGdQ/Jgva0rWzX89628pFLT8pKHUicqqCjz42CL8Oe5842e8gsMfUQay3S0F5wqiYHcfibyU4cRMClGBjuETYr8NonMaUAHFVqBQyrMpTXbLpPJYT5ZbHFfN5Ze3fsH9G6ZIsP7l8S0S45yFEgxfPS7C2K4M2jiGVqdvRUpyf9Aq3QyYefdqSymfYliFTryzFF+Ndwn9LKG9tWE4Gbh9wUZbLy2P6CHkavszBomHEO6buOwMVetaA4WFku3oG6RsEN5/Lo57y/vxF4j8cCbcGjHLJwpSzxxLVgpuHQUP1latGtaB5mM0jPQ0jbVxzdONLoIUqyc3rL2POy/mRTFk3rrxO/vMieFrMb2X78tQBU64Roryg+DAK0N0HN92G3XI2HEQWYfGNwM8jiE9QnIW/rCEvEeC5H0FxLsp5lZOFex6U7sKNd/OG0WRQu7zp+6Vj42hUT5vfT9URpJ8Z840SRZUoWBdL9I7KiXEOkWVNlJeJYTEuJ5/M8uyB8Jfxk8lUosD0JsDl5/J3448VguSTjjUoMYxsD+Jx4u8grA+4g8DdoFdZfWSnjoq7ecxusq7e7JUzZYN2+6WYUkhL1NCJvCq5OTqSfPLI08a5afXU30A1M8GidJ8M76hw5XsyzDOCZbkmAPCt6riiM9eSUcPxtTYJarP6gPKoq+Fj9A2yOWPcePfc1oDHoDbSvCZYBpXo42nh56K8bWylCIN6Lu2oU1fKpzxVByPdqsM8gXVBekB0SF7DLCjNBfPVyFKTR3m6acNaPJsGylG7GIE64j07Mq2W7uWwBS1K50F8GOf2oWYgmF1IHXx5y+peBpYv5+HXu5ad9LETZz6oNneE2sQrYtMrc1XqWS9cmQyX+oMrByH+n5iIKUWYzYr10GR/HqaVz5nVENTGLBlc3mthL8nN4/Jhn6tHusvLoFIXC83mJNdYhooI03HyMHzL6l2nzYliOa5vJhQIzVWrc/qSg/hV51Bfex0vNNpuzB/eFoj3dZ5K/jY9QC7bot7O5yFI/z2PT+1XjCgxjKZug+DACnNRX0Oq/kWENaThVeJn84U3Zv3g4yl2zLGt7cJGTtW4NTIBuOAO3V+W1XDjeCUZEd5ZACbx+EAJ4O907vraqzG4POuxV6UOtEMpyBOXTxB//nUlMZ65lALq6M/vh5b3lbP8qiFIViNgPzQcStqx7xDVbNmI3KC6Ud5kdSfIw/Kp1JfOpBecIJqhY2MwPSVMrr+uE9GvWrtWQ3mx6nIr9MOpxvF0YuJLqLvKRlBYda2O/uTaNmV6uEMQFM8Y1+cKK3u84der3v5VT31sHj9Pt2QYn2of9WBzVHv8048wX4uyXd38Ihv00Y4ZarVRZb1qV6Q6x2D4ufp5VGt3op4+NFnUstVEUJsnH76rtt6x3rbuzFOZzxStbh9rPpO3kseex6f2ESOreRA1Z4Nw5pfvrmZsFRae7MHNoHqHwt8haze0Ta/ONwhqRae4PmNtgl68T7YjopGBY+vAv/6JgXB5+SQWUSyjWcNyNYAGZ1ZX57C6V2uravZiOVIjNjUoz8+zoGduw7TSNnbsWpwwvLCJLy+tRUzQQbWJhqiWVoKVDUt4MX6QT2WatV2YDv54Y+bq/ZBgupsnqH3KeTC9Mo9FMW+52LpQrX4TA/nxaHn69Q6LL0eYTmHxjffxclQv78o04Ubl1W7jSvjLBOfHyAxUxUaWXzzRcA25QbA8rA4VPB1waJfHsExJJvOTj79cGGrZycLyDUOFnjXyE/50lnH5BJX3y3HzMMWf7kJ18sJBCC/ph+HCebqaPAvfdFwTmr1+ZUJRy/61ASWqsKhHRRavpoe2ia8NTwT49aoJ9U3q195eTitDA+IsynUM08G9QEufvH4E2WD3Yyf5OwhaJW8y8JN5bhqBulDUuQgazG+0RjqSKc9jiVcY1YJmwR/Vspjd6uyRepuGeEFXSct58XXAPM5Mewbb1CJUf81Yrksloa9UJeSpgVD5AWg0jw27cfUsDjZvqU0q4fIMg83Df0UgWCznhQ0xXIvwpyqMrpXlXMIfr1+Ew/KxupWTi7B4glHB8ZX8+PiIoRzioJ+PzLxkCefkzWf1A0jNXSm2LpTrS7nhVNItPK3Ezg2XwDh/vLFLKc2km/JB8UEUlNeSP5977sb7qQQ3r2mP8nw8r+Thwm1/S7XALC6V62F1qcxn8lpQL0deeWIxLYwsqp278cGwuhoyfcj9VdWSji7fcpTzCKISv/qo0fwk084lCoqz8TbNhsvi6lwvXDSem3Kgj7eellO5rcPtHgwuK/WsLS5cmfXJ4+UkU4ci2XpZcljU5mfg16FWOZNc3oaNrvtTgVp6V8LoWavuxXgm+cmDW76S7DhgPuZ22svToRK0a3l6MG9DbvrxAKWGETcP9jjhOwgL13/5brsDrKeSNk+1Qenn0+gAJhozuL2aUi6n/AoS+VXXy5Xpptmwf/z5dSw/swiOdVHkX3edq+f3VSsQjdl3ojD9SkOBSrk61MrLHCCf2myTsJpUM0MtWS70sTAHQWVMljBNDGz/Kbe95RVctrntRFl2nHMi9BAgYqJyWazUnxnWoMKwtHydBMDmM47MxGTXg8p6lethz+upf1keFKMTYeOC+kjJLuG8w/tjZRlmJa/wMha161IN/u/d+/Wn/KA492h0KOVRh6tuqGV5qAnXFpV3EAxq26sEV/8qzdYgHB0RJF8rpiSjHmH+evjLcF00x1K/1IMpqXJdHowo8ajghrx+ifXCz8vCz8/mq0eO1d3/KFRFX3TmOn+aRW15zOGWLS+B3kHm3lklgvpcuS7s4bW1cKG5w0WeQLBKBtVvouPK8DJlgxiE29LYvTFb14vSODP8dz/2ppP/dxBsCwV1YgtW3D+4TByPnIBI5Qaqxi8IVoZfDmEcB0uuzUp2CytrwDyVYG6yVvYhsDx5pLNoScs6FAyjWzUie5I5r43q9ST8Mo4f/H3A6m7I1NtQqT42vTkooK0qKYZ+Q6qIBxVi+SIFdYyS/pasnW1/9BP4emxK9bL5bdlyWN5EveOopE+prB9GV8rliUc+hJUlDG8eDVmYcxPhptmwIVM2uL6G8FfPpwLl9bJ2N+TqVVlHNy9h8zuAXd04t7yleBzzBu+2eOdBcPOX53N1MHqYNFd3E/ZTeV/0E8sFxZeokp+rR4AtgFJfMH2Rp+Vk4z3i1eUQYpdo1HlqFko6ehEVda+ksDyluBIs31K6RXWehkowOrplDG9DReX1XMt6UW6aiUebk3z8KyWasi41E+RWi2NJNsMlKi7oHtXS0V+vQCgvzzYgK8tSLWVNPrd9yvnVqUUZ3HpVq9/xB+sWXL9wlW0ZQ+W2M+VKZcvzGiIq402Z8HQlbRO/TBtv7ryFUTEPfyuB51MMVieMvKlzcncQFqz/ctlLyv5Opo/KaJQbbyvOTukFHfAXP4McQws3rRRd4ql/Hb7MHiTHRZATFXQFyWQzsWTJNrRFC3GazyCIn7a/Fw5C0AANtkN5nM1iigfxsGnlsLwr5QbzL6EZk0kF05poXCZlmKtgLMozuO2aYkGOoeOQj72wrHdaD8jKvSDFID/N68JvT1OtMCUAMIzx5fMiGy4IONXuhsgqRWkzTcaf2ubzZwhg7GQpbw/mrRRQu29xfijlcbMH9/1KuPlMngC9y1Di45dhESJKUS6DR5vZxqG9SlNBIPx18duB8MeF6VoNxTJlRQ1Py38ifJsJivfXnXD1MmHHFpXZQ6FllRXHQoknWskLEWaeKB2NjFJuogGhHvy2rXfRZ7kgm4TBymmkTDVYPn797Tl/UV5DvuoU8+NgNdEYnDBJ44oqFgMGPlkGZiD5cipUlr++Ph5BHP0I4t3QuAiwOcuW2oJ6mjm7hCCpFkFplbqUtTVFeMF6oRwbLXRCIMgWXqBO1Je/Uo6L8rHm5NUxXp9C5TxcGH47f/nmk/sOgk6iDtEBK4szejCnNoprj/BGsmUMwo1IlKf5ZRBVi3ugDEvVEJRciivpXYuPH2H5TTT5mp2nASNdKv/rRyVrU65U3+pk85UI0ccBnHTrm7TZ19y28AKNwCtji/ptMBmweDmRXxWyQQXqxShuXhBgNTXJ5gkglcGZwBdfSWTmUkAeD+U2QF4fgu3EfCav6gTiFXH33EUcG27Lo5JXCSbNlWflhFEJLBNEYeU0CWGThzCy3aC7Oajga48WXtCtq4VbziWLoDRLFsU42pnRjgibzxzDqcjDIxMfBJteHeW8eM6/QfYuEfNwTIeRUYl/XLJAmHde0C6Gj0fFMeGVLxLPS7LLqTHUY48gNFpuonJqwc/XPQ+SGKiHF6VJZck+29p0l6ogSFa9xdEbvFAJ/nKWP4+B9aqCyvyWs6Vq8NlF6fhjInaYalCdiasUZGeSga2vnwLBaEv6p8QnCFV5KZg+5e771G8QCK1o1cqWwxiHoTAjcltR+ldquGrk6RGCchWDyxeBfNzcNIQA3lZmEGl+uxAhXKpnGFiAqMxj7V+tdDCsIhOB1delRhHEo1lElPeeoKqWpTtADzWRjm39eUowqSot1LEgBcHEV58sAO0nvPVYPa8ZWyVqPtz6GN1LdSj1+co8BkYv78RDsJqWZ6mMpRJK/Evx5fKCwYsp9oJK/aiUbVDSzdo8nK9lYb6IBnsxrJHeufIpnbtk06rlqaQSrH7GMfanhZMf1eLDYMv489jzsPR6wSpptVxCFfWIPzwSRRt4gjTNC9tMlZZzYVPrJ8t+qlGshw/+Ortw01yqBs2jIdbNrasDZgA1vI5WgGPElVGDPLmWWJUgMlf0w8vZeM0bEC6PC7o461KjqORh9XapLE9ZO9RJysNFpRyiFDbl3LRK+GSUkR+10sth5bpUL+rt3ya9Ht61hRs+5XItGfjrH0RTC2oSRnY+5XHijxidXfodBHt1t2QAhAt8Tts1CoF8njNRyDPepOkVYh4Z71wp5iMabukwlMsoB5/psgi8Cq0zGaYij4Xq4eXjXz9npmkJj5Xm92Wy+lg+dsEitI5e2EIfRfFH1gnLjy9cWRn1gnoG2iQUzFuZv5r9J4vGdSzZxEU1HtSe1nNroW3q1MvMww4Pb2I2fyvBkvYl5UD7aCEVwkA5HDlmISY4REtQbQOKTgbh7VhZy3ravLF+UZJRq1xoW3q2suX9+WhLjSr+Zki5TV0dXJTp45NBmKAtF6y7zcK82reAoHpS5zD9CZPunYBrWJ7KupWDMpjPlg/ThQhKc+HXwfJuFMUyegiWGSSLKI+HfO+f4ROuP8sxl1KIzmHxJyRQVVPbYsBUrk74285fd56pZTXaplGQFWYwKZuhaDm3StgxNFFY/UL7dj068E+DegTLIyejTyXC8rvw5wnjZRBa50kguL2NHL+4Ut/BKtZ8VRQlvkECKLs0z4YCyczhr1nNYshQvf+X5Lv5XH12/OIkf8TIlWfq5con4S8qT2LFnboD5RZ2DWPyGmI2P1eXtAG1aFCqu5AaFPm68MqXruyRGO2GvWw8orzmRASPTLB8A/nXA+VRToZ7JdVK91MpP4+Vepbry/yWTLlyKi9vaTJoBo9KVOpYTYame+FywA4eqWOITLo46jnCPv5hZOGGVaCeltrKErNZKsHGezyLaZVlyqlSnzAi7NGCp/58/jwWYXn88fWSH0F5gsgiKN49ekEP1o7lZUgED/YuTlmcBlnWppXiLelTPt6xlM+c2LBLtdvUT25Ze+7PU07+ugbBTQvLQ9h8/vxB8UGwacW89rEgn72JYp7AeB49KotjXa09mVKCy8eGXQqL91OzEMQb/9UWpTEfkk/thb6jVHopUq+a10WlfmxRIUOT/LY05Uqw6ROn4vzoksrxy5oYbH1CUSWpCEenot6efvbcT6U62HIlWwZTEI9yBOWpRn4ExTUKvwyX/KiW1igqbWVsWrIx+jXIxNmwKVcBRjGtOPd452VU4l0eX6JqaYaMvkRJ9/LzqQYlhJGdanicxB2EL1X/JWXYkAsin7FVaWpUAxrA88fNEQE9Rb7SjsoYyp7bjYYFgzwz7nolJmLkkmwTNmfQw7tcYTcFbj4iTJbNp6kMeuX9YLr/hdZ6YXWivWtzqPzF5nJwABlMxH71wG1TP4LiJ9SOLOMr5vJm2OrBI7Oq/Yqy0PbMj8iivji6vwBq85bKlEN5mqAiLB/h6kaU6xIEl7tps/D8bt5yOfUiiHV1/Uow+Sg3WLblY21gTqvz9turCBquCji5m6Lg743pMJTqhwJOVkaTh0k28lxb+O1iz6xqPLi/jurPz7r5osoQXHe3QPj4Kke9+SaO+vgzT0n/WkX8PP39x4LnpZgwg9IGRgP9iEE5C4XLJRQhWaxO1LE+W1Aj6GrV1aOdk3Hi77O+U6NI+TrZMFSGKR9Ud/3tEy+eHxWxMPWz5/XVdSIoySnJPn6gLuV1najtw8tVyqiFxnWoZc/GdZgYquthPpvs16M8v7/qobZANMca+3J5lhJ/W9Y/dhs2byD8PMuZbn/4JL+DwApZ8p8rcV+gl85MA9h8FroTYxofAfLC1N3k9dIr6uUSYY+V8KdYvaqhQkclR6Z2lMoOVeq45WGTz0yn1pEnrC5Gnj3aVMKUL0dQHBEWHwTXvoZseXPu6jV1cPm78mzYpYnD2qXSPpZvkT2PGnbyav/DmTc5WA48N1Q6t7BsimzrrEdFepX8hh+PlW0WTDYvyZ43SuU8K0EblK5YumTnJ8Onkq+FnnPWKh5RNoSKV3jKKExGiQhzBB8/lDfTvToW5XnpWgdTzhxtuJgBYf41aQwX7xx4aUrUFeX14onGVYbxP5TsY5vlhDQmOrLDyOax+dxzP/nLTpaCZBBumr9MLbKotIlLwWVUJtsy5l1hrLiiHtynK4gNHAAr34aroZhX+Xmk/Et1KPXJMN0QrRknAeVfskkllfhXykM5r02nFo3KKOlldDZUCZuvlL8abP1dmhysTB7RxkXfrjomr4NpW9uvlIrySbV1aA7celeS+dxz3EfmE9BKiXI7lH2goUioq87BXpj1VrmWmGbjrVzMyyhjiWWnmqYaFBFGnM7sccJ3EBZucO8gkJ0xrgXbxv8Mtn8n5oJXZ4NSw8rYTlANTHVzhOVXCZ6cIHk2jn9J5FOMwzGUb5GXSS/l887BTfl54WJ6eTGDoDiA0YYH/tk8gSjpPBmE1bW5ME64AdvZC9aALWIeMQ+vq2XHHDasRzDglEDYvqtMEWZe9w4CC8R9ngFLWH5ENVvZ+gXlcdvRJIfzYRrzVONnwbRG+kCJF8uUyrkySnL1r4ZdFOM56Qak21HvsKwLlFteV7fP1ALL+QWyrI4i1cmvT3X9SrqYhaVUU7eYhvFHLyIgfzHNlgXZepWqYvi5oH7m4i3+ILmeagfbpsQ3KL3cvsGox+aNtUs5apdlmeB+XYqxIcPf5rVF8vjnlq7kFWQHNw/Si++1GITpHV4ftLvDorJve8EAlPKWMtk4K6+etjSoPkcwhemWmN9Qc1BN9smA+u3sh1p2EuUnARVZbvcKPfx3r3xoVrtVrX5N05R0qMeOzGP0du1uzl3U4lWPrFrw89j64En/Q2lGFuvl34WZuvJoyMQbI1hyz92wG0e4YQt/XFAeQhfSgrVVMGkehMCEf0tHB6WaGbBTaS579MHqU9KrxIFRrl3ijNN4hxOD3mmRF3ZcuiP2gemGGDakHqaftL7VUeJVLicsfmpg9KUoJfcOk0fFNIc03l55I48QaB1ALFK8GoswS+ijSTaMtiXRapabirGkf5DKK21WrupWIn9f86d74ooo2tg7GuKpze/Gl9LLylagJM+vTzVy85OtK9OFiWOAhDIeMa4Ub3i46RX5jNUDKShPZRnmKekYRiWQB+MM76KNPJ0MXFlBcOWX8umP6YGP/QE9P2+Vy3w82rCWNHHmaMnV0YkjO8oEmR/rs/3ZSycPlzStRAbluvvJTQ+joHKW3DxuGZeC00pw+QUT/nh8NOiEi8TVkAbzybD5/ahmpxK5wLm98lqD7FxRmWbmmxKsHBOn9fBReR6Tjyjp3TjcO+CBZDqeyjDEMNPKMVEdLN8THaX6l1MYwtJL88PEbTYZWL381CiCeNSiCjCqGgX1xzJCNuQzrCvTbZqbJygcpqc/3lIYgvIaYmJpLgicD6YYqkII6XTpHSdxB+FuvYPAChN2crPnZsHSoAeelEWUgaXdK7Tlk2X5uRqZ/4oTfyU0P/7z5WOrkz26cB/9YYDbBWXpyctrXHm54pmXxzqWFn6buDC6e2Hv6CJIx2pQVUEs5ZaskK1XAOrnbcvXo4+/vmFlguxRCeQJaVOLIP4ub4aCONhy/Oty8N+98uvJcrZMMcWOotLBrp2h9a8PJVnB8KdSo3J9LSanRzDCePpuphRh8ofrGIZ6dK/Vn/w8yvMzjWQmY5vVPFdt8tXWgRuBUh6GzWbfcLao5GP1KC9rYB3FKnUzEx+V1dPynB4fdfRK8HPTH6X0wpOFtau/nja+Vju5MHndzlRu40peTDPprh4MlY/qEjQf648jc5jxXyWvorxujcJyKbILkocoW9XKPlMfgsq5dqkHpTpXQoeHBpjPC2qACTax1Peq8Zo4XFm14dehen+qRLjdWLZ6+Ym2YxEBa+GkeQailh2mQmajqHScw2xRLd62eSlLed3L81TyUYfeA/OFyUJOR0Y53H7nyrPY+sBdJ/sdhBJcAzGkV7LMqYOibnXBb3SeWzKoh5+Z9jUXytljiWA9NIzlYkNmucA/X6MFgTmYr568Rd1x9NePqCtOBZqgBXMUc3npbIHykraQZWCpBFdWkC5BqDefC78GLtWDinJeG5bODbkI0tPmr7cOmtcEiyg7Bx/LK4ilaRPzT8+9/EXiPyS5RSvyMB2Lhg1TKzfdwg1PFCW+DFfyLKbrbGOtWSKTnWFT3l40YLiSrCxD9cBfhsVcCtanhJIdSwn2ah6faa3IDyrp75X14ovEND1anXhWgqYXCTxUL5fKywYS+RTrg2MZwaH20lxSvbWcRzx3aDKwevkxEbaGl6t/ORcry5ILN45/cVb8p/C6guZDn2VWzee1QzGDQz4RRVhZrkwLf5qmqyD8170d+LJ/OWRUpMxyaNkAGL48lpNf/4lQmd5hoDy1oc3HstYXqQ5md6lx1Jbhwq2Hv07+NJcmglJ5hr3IiQB9RPuJ8jDtEk6Tg9W1NpXbZ7LkB6OqU20eRFi8RalsyX42zpZ1wy78UUF5LKokKYLkuXFTCUoII52ivOPE7yCc88WyOwgW5rcLWEkvogKlBOYxjpzn4PHcnJo4HC0fm88Pm+7++lzRWcdReXAS9jL+/9z9B7hdx3UmCq4bcS9yIgEwgQFMYI4SKQZJlKicqWzJliyHlkO33f3c8775uvv1m9cz0+6eeV/Pc2i7rXZbtiQrZypQIilSophzAEiCAAkSgcgZuHH+/1+1dtXeZ597LynCM3zr3nWqatVKtSrsqn32Oaf0t21j31HWoTXLEFjq9MShrXPlA8hlnXKFkh69rVTUV1lmsFAEb6SZNYETmv6XoJ/JZz1ZwM5+EriJlEk0QFNXW9uaQJ5uPpBe9XELUNY3Oc7RVU/TD+pNWYfwIVPD96oNhUzQwp5SBdwvlh1QCRb6APxMQkwuAtlYX/XdFND0IaDVvoD0dsXtMuAFuerzAprR6waSLc2mfHlHpQlqP5iiT1lmrimhkBcxaGtDMzYOwdeptdThsp06O8F1hGyV6hUQPlT0bJO83Gy6DuZFbkBJz7JhQDEGFDUJQHG1Vdahk9NJSU+qDptebs5DtELrXAkUSEIFqG9IRzunGzch7Sa7cMctaVSSw9tPTqdPZ6Pii4Y2IPov1/MI5fkqFsm3+CYjtbHoPOfL5ZcD2aanbRB15dgjVvQk6tV8yZ1W+htQ2lI9/oPS3Q/qcV3si874hx3GLVLHlwszkS3jIGh85mN66GaD7Ym6aNtMIeusxV/Z6dsUUMpGGzON5el0zcTvqXg43j0Xdjv7ZCY2XhrQRBm26dvZCbW4C1xHJz0g05t7Lk4wlbqJdoF2H6ItnMMpW0AZXtY3y+tu+z/ROwhN6No3ANYFRrkEFtvqmnyEOk3trgMZpolE94GUoE0eMpILUaYsdtFV3mkRksYUBxf/BH7ikw7HDI12SdizdYiKdnSryFF58kek8I13sRogOtkSlpDp5Am+BlMJsfARK9k6vlzo7PkWSmPB6+R4CUBfp/XX45JyyteRbc7lgDI/NbS3oFOefL7hUR2rGyjyDDAOTRozGjeetkFlr4BO3zJ4Vfia8yWS3qyLO+8BYbfNNknTY5atUr16Spq+PYOpKtyv/O0WLu/vQHRiRVcMe62nj5mQgzrRW5A8RSo9Kid9LUhg4ug099PrSnA74Kkw5OqotUrPzHbWNdEDlvPNeqdTF5DP4ka+oIff3TCPA7C34FT1agsyoSu+atr1Zshl1+UQ+SjPBNyPqSDqmXq+kGEa+eJwkGnt0GxPQBud6yQ/hyBs3VuQVtJ/daAfTWyDks7sS8HukNvQJjc1tvjLbFkseGp8CZokluu0VybG04H3+1SHvejvVw7LdbsNIhYZ67Gsx5PllFPaaa8Et13oSuvddHOJQL4SQ39ci5zmUOZLqMvnfLf1+ZUGLn1HHaIhVdqIbhX8AgOa5YCS96WgQ3RUYafhUzkJgq/kbwJrOHiqC1mBEktplW/hVb063j+UjOsv9IKe/CVM5cNLgVrbU15pSU8xIb2Mj3yvfMq+Zcj0+MsXDILXuang8wuNX2z4PLEPzsCIQ5kP+NVikvWUUC1+jT7qQPrysu3nqCpXU+O667Q6qF8qZLkT3ceAzN8K4vdshuTHFFjZatbpdnNJmx5K3+RO8rebz2V9k6+d5vQmNPm6QfCVKHqBGXLbnc9jwKxj6MCWswNJDx7Xm2lRTmmJpFXo+qsP2Qs767M9ECvwfOYhkpLbVGFzTghRVfHMHOo+ZCA50BvatDU1RBtmDvVxLZPUgdQPfW26KBNtruczTgeZN28kmuh+MV/yuwyShPodDaWOrIw3YkqIuMT1rg06Y1e3OxV2+k90nS8F26AbX5l/KVDqKbGseynQEU+IY7pBj7JddXauB6Q145dpbRC6M4bMVFjaaCLr2/09mpB9KzH71Rxvjp0QspEPqMco4hS6vb5aawrddZlmf4WeTiwh5Mv8VJihoegoAfdbRxWiUbWU/1WZr/XAMy+2bnUp5+B1mT/n67RmgAlhh3XBG/aaOBNwfZ2ydQwepjwEBKqMGiStekiLdnS2xaEbPQN1OZS83fJdISbMdJh8j79mPeaSpzAps4HkLbAiK09aHWbk80yh9LHwoR1/dZDvqYERh+oOrfJOq9U3MOQrPZU8U5RJi/Yo3yIjYgn1dkpXgU2Yvp79XEc/DEbZZSr5ho6gV/VdoMk3Ewxoq+tEcubYcO4SSW9Hl8lpXb6MR6DqKvmgRznr6cTwMXhKuTIP1OqfddfnYaIxWyKI4pEcy52Y29Ve38Tgn0quhHobkz/VGG/HgE7ZAisdXs5Av/ymRdD5qj5XqQ6d8gGuZyoMG+3yDlHVzlfGEpDqa3zMAttpLBR9X/IUELa74XQwA5YZQZvd0n5b/cuBkG3TUeoPDKhoHFtpfLUB6VNhCa36WzExCaYfe97vWX4mQLY6UscrgVlXp+9pbHeBbn5kPVl+unZqjUyyuY2OrifodVteX4cytqVdZmeCWpPTOCrX56MJMtsF5UZKX/ZnEE687B9bf0m5D62k8rhD70GgegIDj0tQ4/StOxz8Ez+ls3yAeBpyuTrzBTR5u8PUNqYD9KeneoH/KW1CUMo2BZAylVX6VNmBfLuffroNkEzibbPZBq4y622TK+9UhQ81PtCanpXQ6XcG+Yu0qbcpQWqTRplSLuf5wlyHhF4rGx1+OZ1Qa18C8ge9SqGiuqtLdRj2yqu2BFYSyRtzI8DpZVtKYDn7GmlAp6U60OeULaBp46UDF+c6lDqZ46YrgF6rlYlH7WEWSRnXVxpcL8dJlPWqvEPyA8D+I3+bJ5TLvnvbgxafx+jWhm50B8oSg8d1dQLrnSePhXboVj/RuOXcxtcmWeebXkcbTKWjHdp5XA/qpjLL6viABdtcsFO+6bLTJvXlFXzfU/0FuZKPtHobXI7Q1r+qKycAoClfwtRjpAnU435S50uTdaj70rYmtfsbNKaRL+2XMkF3GvO/mp9t7SzrS2jyduMjvJz4lZDlaSPboc023SWtnaeu5+UBdXbazlC30fRhJnFt42lr768CM9KHhXsqv3Kd071Y5injafA27frTEBl0ldB/na8rkDc2dC1An5+65WP/5/sMQhlIPUvF50rpSfX9rmV+wi+mKSWfB43t8buP0/2GQbTX+dTuCpqdOhOgzHTYASDFprBMSwypprw2Id6ErlAO8FKe+RIJ5A0MKGXcECcQ6blcp9d1TgcdfNPIzUR/3atOaKMRst40njT2umkhX1z4KSfmAjuh6XfEuRnzpLQAlpvjlvr4WtK9jmOf8yeeVy+h2besdpamDZ9DdQT5JYLrd/mm/oyob8PkW/hXlqu+oW72FXlSvqI1MPhnip3y3PLl+jLvCB76SaSPrE9Y8z3xse0qS3fCAmK8lBjgZeotMeocA0o5h6Zf7XqmAv+2oxJJyzgzyH5kX0rs3vYMdR2dSGijRzsx/oprSgeybeKDDGJT1wFSi5/EWLsDgk6oDhxHAcLG9ED/6Ye3gzBz2ZcOU+mOuiYPy4F1cN/LMettCcxtKqG7PoeSPh3v0QC31dkvJUzlUxudpJCZSvZoQtN+YAnT1c8E2nSUWF+rO1H7SJlFOaHEgP5ZT+rJ9Z7vhJAp9ZRYjluh7KKubf0p0Pe5iXcKUFuPMvCSdVSh2XmBU0FUl7xNmZnUlTwBvmgTc/Cb/E0Zh9zxriOXMwawc6m3jp38dSz5yg1UxaP6dh+rcp3cAWRrYqU/YdDZzu5tnTm22Zigbv7RDnG6P0yWCvHneqYD8GhCZqxvBBNP0tXW70HrVteGAZnGUtih9x5Xb0nemDAtdZT5Ejrp1OsX0nzxdHQa0SFkS5wKMh9Ldd2hv2mjDajDN1M8KGekXo5x/RCgyniZAsKfyLdB8LRhW30n1OvbeDQ3cQiL+UmWrsgLDjHFyjHqS/n2+qYvxOrDx8DePpSB5dgWipcpPW7rn6a9shx+ZZuEJo/z/argtgLdF6fnfIbSnwx1HS8Xw25GgufjgB+Hb30InYhRoPfDEQvdNUwXeV9zvOxI/e537UZBDXxeNedXE7vVZ7+dh+YiXp0x+1Ug+9COrO+EmfrQzedXqg1tupvQjefl+uD6mKvHJ/SFvVJ/zjfjW+/7Nij1TYcOM+/TLPPKQtOvsFMrs71TofzMKJECA9r0l8Ci05mGnuxHEwOUF397PaFZV2ITSlo3nqMFuIwcXYgGBXJBbdKImRdd2mXxbPIT6rIun/Pt6NB9YhHaZRyadRlZ5/WtALreKeiCAR081QU/MSQoeaoyL1QtkHldTxPLCRVQ6q5DyTszLG3oD7H3D9E51g4ALahmJRSN6qaDwmaJ4QvTHBcRq7RZTyjTzOdQlqPesVnuRF9MknAC0Yt0plDKzVQ2eNvQY1a/OAR4fSc0dUyJ4K/Ge5tsQQuo1bfgVNCtvqmjidVmkMgyJmS3tayGaYX1CwxpUQ4MWo5v0HJ9iYme1oOpES8+CZTvhl6vpAakOWYdM4Wm/hLKuiaWUJbbeEpaE5vQRi/5yzpmVRSi3xTrTr7yoNBH7OmzPh7UEl/n+BB7VyDPTCF0NsFJvs690jCVf3Fw6n7wcWjzu1tbukHwUyTn69gNyvo2vjb5oJV1TdpU6Px8rfdLWR/QLBNK2kxlXirMVEeb/V8VQmc3vU268zJtxxLadDZttfNkdPBMC6sgdJbYBjOpqyPpsRchl4+hoB9toMluyEtbpC/7MwinvNZ/SZnAxcM/4e2K1VC8Ku+tdygXGTH01BaeZlgUpyQuvoKfQdavgaLclCuh1N8J4ZunJS/1lzCVHm2EkPprN2BdXYe4YzAUCdtVN1+0m/lCT2WzzTTYPD7sD+p0pko+qxFMHUmHZlwIZWyqHNhKbbmZ2Qrl6vooVO9jz5SaCI16QOlDi4sVOF+ORXco9TV5UYZPwRHuacIrxSYi2WizMr3t7lDGbGZ66FxuSxtMp2d6M97uJpR6Y0MdMLVHryzQj842dnpADr57oHzJT/mU9Qz7QKUEWSbonfYysIr1HEGuGfKJvTn2y3Gd88HsCcsxLioeDkplp9MDL1QMmndUlEq5JjQ/xzBTaOpkkc3N5O42m9Ddv+wbOTJfnrcOiBnPySmGyin2RSwBkZuY4LuEeq8wURzqpamhOTbqdv9poG18EVis+5HrMyszHqOApp6XAr+KbAmllukiSZtHI96dsXt5dmYio7iBLdrdcZnsAm3xfiVi8VJ1yP1CxK8RUzWCdSHgfE2bnT409dX7o5W/CGR7m5p9WtropNc/0+M0Lp3kVKkUT7D2J6/y30Fg4wL9zhtTBoPBczqBaSCBgRXyD65qI5X+mKfjjtQZtIy6owPUphyM8UyX8qEbGFDmCXWeiBdj2Hxrz2kpnpWMy9VBWkB3zm7QUktVSZ2rlaaU7wKoq/nAbDf+sk556C95oz6wAWWbA9ugpEeubc1X3ZRB4maFMS9AfdHEuk1ClLv5GOD1rqMb1NrTok8kvtT4nFcogv5rEPUZ6EeMs3K8eepjsa6lvHs5FQQP2XI+Y8lTQsnjSCJ8mhLhbQO5GNRojT9Smtjt0Tf6MBNsypWyuRzYKS/UIz4NBF39qTXGZQlM49nW8hlX5wef1qeEiR5l1adyc6CUfVLJAV1/ttHU7fzO4wW22aGkR75ik3wqxNjDK9HXdsegBefLgfbNIPs+99krCRqLBXZqj/7MaScX4wEafGQcCB6NVwbKvimhjTYVdNPThKl5fB52jQNEXb5e39Q5Ez8CyPurovQknEnXhMxU0LQxEwxg1nEGzrxMqNujsVSYBsLXEpvQxjMdTgl0L2FcN+JxPdG5DnaMt06I9TvGYh6HnWVHQrPcBZJfykJZW5vy+u/6mC9j4OXA0BG2ye+V9RT/XNsLPNqgcB9VKBrIbBUAVvEv1ZXQVibWL0L+p7ybEPLi6J1XBltKgEhJS8+D+qCj/EvDEjKd+U67dUz04kModSRP3RZp7ncG0ps0QsemOYH4XzLQ1+5Q+ng0QP3M/gU2bfCbQ6r2M6bEhr9ZJuoyelWdv4SQ9TTkAqKfIt8eg5LGnLfD5XzMprJ0Nw+djp7vfI64kk2pQ7eDq1/Ey7oSw1Y3oI2pIclrA9r0MWMbBL3J14W9gjpvp42S1oZ6TKiBpHfKtpSLeQuxKl9H0uuy3gepTLnAitexPp6JBM87T/KDKahQIWSpFCdNVPEn7LDJNkQd9Nfqspw0teb9EEfv4tt8/JM1de/L5/BpsywLM2dXKA8MzLfhVBC+dwJkW6pa+SO4wFxPu26bLpSbZv7AHTslx2t6CN6XIkOYjrdN50vVX8qX+SaUdM9HjDxOIRt8ZXkqfDngFjPUdDbnRwOngpnydQOXZa7podeV0M3OS7Fd6kBOKSHobTgTaM4/5Gp/3aBpo7JL36o5RjprPS/6FDrboM1Gd0g+tKBX0y+f3zU6gFmnMc0+NvkIQZsKxUekyZRqD8FygUcb/DpyNIGNTS1UNor4a27uU0WFFV2DonPAKB964+JXXOQIYiEmWu6EKFPeo13mtbEq6OXAbHZkCVlvJ/JFaYBoBVZAu+niKftIJJuZlJdfDvkCGb46ukhJ+6eFbnGaDijjB0HknSSIFmjxqfolt6u0N53ZNr+ybDPe3fTRNheNJrpf+vCt+ib1I3KOaeOvDRoICcJOSZsKmn5mIM3p3XS5bKpvYEUPv5XXS8Uvesw51URfdGLoKDHouZ4pCd3aRJ5cF/lOdP1t6BB+OTTrc0pd9Ckw+NxG1lNvo/JqA8tJNq1LvX1B83JgQJPWrU6Y6ATm3aYjQfdKqjpH/+wED0mOhJCRTvhJRuVZDV/VPqV1kB38x7s/AVFu0gUoh39tUG42mtCNHjBdfbSzBPePci47lW+C4K/iEbKBBLSB9amfBcjw3eOpIPxr85MAKtXUsPSnmotlXZV3Hvc7YUELmQo1Duo8gc6T/Gz7S/QA52XKUqyNDm3t7AZhsw7UlfV1ANhbxyFg5pZfHoS/bejAWLbXIed/UUbKuZt5pvc+8zqU5WZdGwRPHUlvR42PBpSfI6zmRG1s4T9kAzuADBmadgMDvOz+zhRK/pqsfMKYLW5kNPXmYjm2O+3X9ArI2zL3mggupm28RxvYVUcXGGANCKIHiH8BamTCaDRvvPjduYTMSwc7qwhS8JS8wOrgQZkk1/pgD3gqZPATP2VlK3Vgtsk00Mvhk+uYGqZlCbtTMJYDrMhW0EZ7OVA/cNSBd1xfKjQny1TQ5I0SPRHKt8A26Kxr3zx4P2Z+bk7y5j7Qm1unOdYvdjWo9BDSeEEu2ytBNandGrAJc6wlnzAg6wIyX/FAF8cx0O8QBz3VIU3qAS4bcy4wxrXmRJGXPqTSxboZA/2sg/yo6J31DuGsmCvoHE/Oo/ZVJUfug9uRj4KgXbCtVOX0TgxojtAh3rSppv6yXCDptK989U6Dywsjbnjx1HnY9l7wEyteYOjMusFKn1I+6yvyTIHyCWVkayOqRAJlypSgvITcN+pT/7Bc8XmGr+SnvZpigcu/EhBaptL2ki3VfA0otTAfWIACzRQ1EROiAs6DQEikOoH3Gzd5IcC/LEwssioWuomVKOmOmqvRP4FFXVXf1JNoaoroWU5Y6itQ/JJFudKFfOhMepV2hU6dTdpUGHPG8zD3EuXr2B0615iZw/SyvD6U0PCLbUyxlCoiypH3NbqBnQSB+5LLGUrebjwNiPHRhvSbfpXYCokX5qprTdCEIBWuiAdAWo5rU6YY7y3t8Oso6U1sQtCgs/Irg5vPNn0sBt2B+eyHV3TbMzX1VShRphnzvCvwKEO7168gMABqKzKR0qo/Q8VGktZEXhBZn1Dloj7J6yLYVp942CfqQJTdjneoI0kRYB9cQQsdPol9o1f5ktA7CP/JjuRLTHUldoOqveGXsLxbUIeSFtmsIz8uQeiUZ5vrSJYSM7A+6KHfGZrlVwKoqa4T9pVNNoEMY57sbeA+E1xPNz5Cbn/kmxiuMA2s6nHoEC36OOX5lZMa4xwjALUJKYeNho7QaW6jGMehS0haWXaMsVYuFNW4Vl3yq0WW6POG+cQf/kyLzk9AMSHpZbkd6zKdtMiX0Kk7MwQtIGLbjtwsO/aB0ET8e13wJD6XQR16ytOUZ8z41aLkqaHfna/i3OfIfpSM+sj9zjGNNnq+pi/xRpnAcqTCZKvKN+hyGmW/mDSQdAD5y5QQ2ewX1xWWyzY4Zp0E1gdm+UBxdDmsu2ynbv7Rf994p7QF6XQbnejtd5AfwE4vguK+1IF2AxMH86IzLw7Rk+PKe70/fMWY0MeqbShHPokA4poDVH3GuBYFhIxUVfIOZVn1XfDlQ/gTPkW+wCkNUCaj+1undUdCyAS08ClmjuItypneSSuRcs0xrPEzDUz9blZLHf1oYNXvxCqmmRb1jiA1sIRcJm+0o02GtiJtIO1OA1RRQ7x02nAosg0et5f5yzaGP3VwPod6PveXy0+Buh6mdlY+5D53LPiBoddTrw//gkf7xQIqOskNrK3nM8CjDbx8HFVQrCMtW6QOII2YB0MuZ8yd5fWR944IetGBCnB0JtNSNtd5PsoldtKaUNXxDwa9HPqALZ1ctQPIC35FT+2ot4dIHjEUQJ6iTm3zfPA2y4RafVEOjrKeUNUXtJcKpXwsmKU+5VJRdPJ70ekJefENXYG+Ycn6maRsojPH2MSz+VGu8waErqzPdTRRG71AHgTK+uhzpOpfbeyQB43ofG5Dm89Ux0XJ9dK/Onr/yqUK4uCgfNLHcqZ1wyRX5bNsE+r1JRZ6FE/3bzosx3uJhFxmTNr5Asu7/ppHUQ5s9HEb+ka+jvU2hg/UVfeH/jmi3IHgVx9Ge0s9TFM++jvRynyJMbYY586xmzajBCd0gOpRVd3lhp28yXWdTajb8010B0oem16moji0u+F+O4QGQqUNgjNANaATor8i3x2og5ssANmATf62cokZ6FPKCkI3U2I7aA3kowoJ4zcTajgjIB8x7Hq+mgOKV1nXHTN/SWe5HdiG5ua3GbcA6VW72vV1k5sOOvtjagC3DyP+lbKVCvr3yqH6lelk6mPRA6aOb8BLjw10NsdSibKbvrSmB6mwqK8w9DBtYAERxxJFnwa97emwLJ8iXyJ4pZNp5F2akOkZHVy+vT7r15iPtTqt3WxfXSZsJv4Kc3szD/mj3mUlV10PYBcxjXI9piHjmIF1nVDa/KcAhuaogjZCGBpV0FIQBUVDmQ3sANJwwY07NczLc16E++LOViFblWnXfYjA+sU4OsXriQHB57zlxj/TmxjQvtHI9cxqQIpUHxiO5Pe6coBkXSzVB05df6dNQlmuYoG8sMyn+nZoH7CEsNnEEkqa55lh3jG3OSFo8Y1PXp+BRSEqsnyUM7MW6OpgEnw57t03h0kH+dhfNWQ90gJLkDz/mAK1max4nTkOB8FDKDdaTQi+kp9Q5hUztS3a5/mgO+YFuRPrNtqwc/PeyTMTDGin0xck8CkW7TJPZDyJ+e5/Rufp1FuWfVwwFh6Xss4xbNXbrLz6rR3V18KSXuiIMYS82pPKPpi9jTPFrIcvnqKmhoTOzVyItHE3+T3PV34IOTgDneYxCyjzGRjPLBnxzZqI3YGs3i91O9PbbQBY/G5+htDT1DW9PmjpYIm2xAZLRIFsJp1tNv//DUofp/Iz6rrxOJ2x8JiEvm78LxdKnVWeZuvd4AAC13H2yUzWXe+9LggD5aGb6OMs5x3IzzUnQ/j7TwPwB/aF1frXxHr/dGIZk04o6VPxTQdTyU1leyqbtXqxeP+pKGQ58pk2tc7gCVnnkwzGV6eNJmafumNdptTp+aMLNNMN49LF9GX/DsIZV301/Q5CDqQALXRD9eASPOtlD0c9EDlwzhM6CLrDkfIBsGwTE6SjRpXI1ZigIXwr6PWLZYSjhKj3zixlBShXOihKRLEWBr3U9WazdborTElZVSs4ZN+9ropvveE1oAz5ZCLlOwH1DR2tfOSp6GW8PRM6mq7zMOmZbCerKpmpMylFwr6t+8E69XiLf1QYtry9weMLpzKeaiOW+rcFwgfWM1/ycoTzQ8oOiaYk8Yni4DLyRGWHetlly/qwHxh6HMp8gNOa9LBT0l1fHTKNaiJEAVoTG3JVHyVoaq35iGzT5aY85w5ZQo6pZz3tbLPLK9qqa3pAaNCoU5mCTlpS7WnSG0SVMw/HkefxkvhLn7tBs70ldNRh8lBTUH20KwPguGYmUYMpQajKOsOnzKgqkOG5PlIjTSGXMrKvSZznq2oj2wJlOzxPXyPmdQjeSc6kDrkC2oQL8LFZQukvITNUNhs2JsDSpJVF1aVyxEe/waOcQ9n35G/qm2psZODYmgnfywXqnlp/+N30o9meErwO/C3XK5lriEYMK0hFmgwzzXiW0NXHolhei9uAsvxNC6atbaOuhv4m9Mhgp2zNLx6gCmj6PD1M0xBAuKEEbWm3MZUe8s/ML1fdyZvXRYep2tm9jo3o7ud0sfP6ZrxTpoCmns5y4UOrfMokyPJTxdhhJrzsw0d/8LGj+jsI9KIbvkIHBP+hNDVYAY2BSeRlwXPN4Ae4hHytQKrwEiJ1WfLmMoNIxByvoHOiY/LDN1HdYMNiJ1Q66Av+9OGz+phLUFzYxEtZL5JebYgBigbaEvxlu0hjudIFaKOVQHK+7HoKbqUlNPV4r8wcpuPW15ImKH1tax+hpNeh3fdWQH9GdwQP9aqdqKGJXg1nZCp7HAPkhS+httpZ5IuE/6CJ01vto6qPPUt79ALKeFRQuyhWiSRbXqhAfHXGGYPLOpT5MgauO+rcBy9ne6VsOzR90xauQ66Mj+7dpvq6Pw7T2WRt9At5nd97OZcDUh1j39DbLDfb4v1bpxFCzpOyHjYg0qk3aOT11FlSvmbCaYwLL+SU8xA5k2/CmWYhehkyGJ3SzWpyBJvuGE6ggEppkF7KqBrgepuQ7YQfDqX9EvK5mvXUGXqdvykWeuRLstEWP6+nFvhf6KjkiarIla39QCzkPb6FDLB5COHGsAR2QaGiAySaGEo9ASLx7SXlvb6NzyHGyq8GEYvudl55cFvezib8Kn50ynJMd7FTdYQn3eD/F/EJqI3TX/mA8EoAY/DS4/Byfc1ynTan1JliRZ7ot+l8qNfndjblupe7y3DxqJOCr21sup4OHS0wFU+0+5EbX+0/lMY2YmWehC/Ms9GOKe9sNSgDI3HxZiz8dyiyLlEH6uO6nB8BcHR9KY1HTUgvfi4/UI+FlAh+z3uKf8jiEqMPL3pYKUfnXAfsV/aSzrDJSgnwxS8MTop25otFyV/JdQFVV1fFuq7ArLtOD1pZX8NIMFCZbUKpo6nLUcQKurclGSKyLQVqU8Z+ZczZZ6kshD7G25F5R5qp+i2NAdeN+UGdKEuW/Vv1j9MC3R+Hkh4I8+hKbtn8IKIxlZ4/5NDIfnbKZkR9Ld+GJb9j6VOZZzGRUp5tLdqb6ollvEoMPsdMw7/yykh/0DsxoFnuBqVsieyD7L/zev8FDWkaBxnhZ4p5uQ5EX0fZdWT+JpJeq2tZLzox/GI+pdIV6LTevm7jLtUnX5lPRAZfCSxkmsr449CO9vXxHg+rQ5+KFUhnAudpMACCXqLTlSjNSGKgg9aLdHEjSIdSlkhvwZa6On+G8CegtFVCkx6apsLpoDTd9IPA8RjQUi0Zp8e1embQtOV6ct8Q2mglNOnd+GYCbif6qA7hQ5v+sm5mSCGssXqum+t3xvp8q2MxHGcEWTYRXmmAr1PDTEfgVEB5jqup8KXZqOI5BXSbf93lnN/XCWWnhNKHyLdhHTrpU5fpCMdTmy6H+prmGBDljF4Z+qbCJkxX/0oDLXRDLmeRvux3EM661t9BIESDPPULRRgjtDVYFzn8lUA28QI7Jep6JKnBlnWUg68i48JMCD5Psx6+TdhmixD26jb4UpdwNp56S72eyieR63Y7wevqfk4HnfYCWuXThazenoJvMjEASGf7mx4XXYClp2mUL1O10cH7uMW/Sp/fQYj4l/3uPM5H15ljLccS9lMC8mtpLNqmtgD5wVcKcZvPTKgOeyES9AAWHb0C+zJtBAPqPgKgp0GpwO2EbRqscxZuA3Khw4bA5bvd1dAGP0E3fyoIhsoBpJRP5dJ+OW6Ya0yJDmj33YExZa33GmOb2qIxksZh2Q5l+eL1JQRf3V7wlDry+ApQuaDn1OWjzU05gpNSvV7rUHrpesiV75R5QhozmVs/VAaMevJLBqyKWjJW0VVwfW1+Epy3e10TREo6HShb11Gzn8DF6rQA8StFK1pYVNfuYg3I0iYfID0JAzrb2N1QydstT8CoSTnW6VX5DKzPNO8blkOuzE8P3rWug/aoz33qrof1bWOi2ZaXAuq/ynYdgtZtHAaUfk0lM52f9XrIpwHUal+DJvOXPgRMZ68JTflWu7L50vSqLTWYWr7d7isPbiZs0SfPh3mPKQkqRaYCX/Uz+BMADZ6WtpSk6KPM1yzXwck5fhUfkvCHK1MpnvMhx+tTjJesi9BGK6GbX0146HsfeXU/YnT267/8ZW8sEa+eAGRfaZAiKM0Jx/lbiaULc/Aybc5PVkU9gfpKncqK5mUCbTiPy6lKL8lOlXO+Uj/B/UiLMP4q1ZWO9sXRn09M/D388BCSQnUWYcYrWtRkyGyCJi/Xu6YftVhRQSq2+euAYaCqqG9O4bpsWn+nhJKf/mSfOmNd2iW4LPMlnXJe6mxvYBwQfMMZQLrujuOv0/dsi2rdN9J8HEckRE4lHTZYok6vqMB1pAIgfC35uCASXFspX+ZdLqBpx+udlvVkGbEXtjvlA+p2HILmmjWGWoBPupRQFitrkUHq2apGwJni71wEIWtxv5XL9eAn3eOax1LmBVV1pUwG0YA5Hs5LICnIflhxG4RmP3pa97twXfwhozGnrDN7HVMVBc6bCXw+np+zIjiv6yOFNp2matEJ1M5Yel2qbABmguvwYqUDuZTmXK5znVERB4TwKfIBysnHTAuQjFLErrPa1+2Uj1zuK8qlDIDUNh0E6ilvFJSQ/cp6m+A8Xt9sR1n2VSJDk5e+By2PHeeL8lQyhLL9zboSupBrtrpB6CQbs03+dpvk6c43U5tTwVQ6snypJ/M31bepmokP5Gn6MV3bcj31T2/jaAP9aW9ru29t7aM4yZi5fEk0l6/4qwnZPubaaA5NP3xtdfXUJWIFTT3T9ZFnqSzZAcHb0bQbckH31GnuUzeIG0ptEL6UfjZ9Zvmh7x3dR4y8Fe34ihwQznrDV77MG6hURMgNRGNTLvkiYAc3g8pnTMvAMJuLzHih5CGwTIxP7fvgdH7mvVwC6PwjmX4kvdNBZTfJhZ2gh5m6vfSYAEBiqAtryqvQfXEP8OqCJ93dn0puOp0ltPPmthEUs5QXoFDGLu0PGpAlpvKHZmirZq8LP+nB50nwMY5R7zTVK1TR50F3+b50d7rSkOh107nAWrJEWunDn95AYF2FJGDjxQ/Ogy1u6pftKtvrwLo6Lc41Ym2yF6DqrBoQAjROD+vza2ZQKszyZRs6gZZaoCLGuM9Q+kW28tGBEqJIetRlFjdQilTyRWCaOgmZln0r+TzbiF9jvSLwUSS6EVTNiaJMYOz0LkDSl2OJPPq6jG0zzrHB5UZaeiZ8vQuu4PekiBHKTb2l7/r11lQtvqgLfSiGNEmFqiof49TL7qOXncFb7NC0zzIoyAGbJ0xAts/XXN+Mv+RV7doKVkHZjgD3j9xRU/ZJJ3hVtlvyRp7WI9/pYx1yqJv8KBeiPoOzrQDSS76iGVVeulM5+oV2St9LyPR6P7VBFxWvMHAsl34RgpaKFXQ6FG3+VaC03YwJ66bvZ9b7JHFV08u0Q719L13HDPgbQdXsrNlpxLioEl81xvjS9DdlpoWZt7Otrt3fTPN69AeSqXxq6mnjLXk8H/YacQLU9WX+ihMZ0oLCsfXQd1/lB4Sz3/TVL3NQ8TFBXSQT5Jz7ksddlXGQN+Ug9MkfEPRmcAmZ5jaaH1SmTbK47SyfJ3yhs+FW1NXMFjzSnXhcXamA9CzIGk20kqWAWGS6+1mHmr3Gla9dwqHU5/ZCB9JUbotzucaKJ/2FfHMNdt3+NmFpkxDlsNNMwSEsxVgVZWfzMeKkYAxbqQ0aUySTznq8kJxkxYMK/wAkD3MsRvuJrsvzeJW4y5JOndLDOmSUr3WwHxAr2x2Q9CIJv4PmUI8d+Upw+ySyP5AXa+gAFuqcb2bgrGX8Iyas4ygmuPIOtRgIhcsVdLYjC3b4Bht+SKjTo1jSmWXJH/GCjVyV+AuCwP0odXkco1xPCeRpe2qr5CHwx9cc3IbmBJRzzKicYlA/IIiUU6xfqsOf01IFVLDMku6CA8fT4TOA+ss4S4jg7BlAlmtewqKfPJQ/JaMDKcJU5Tzun0hRpu8NeffJ+cTVxYafC+AH+ZktWKq1pTa3uusihIiMJ2CunTvDdJvJprnSPvP0iW0JMst1qPdRs149wQsp+Jp13eTqbF5wXuevxJByZDmBfMTM43o8pg3TreA2XEdl42UC7XXTEW2dKm4ZpvbF65oM1NWpjzZKmy8Xsq/F5qQDaKfuQ2cbwdOYAzWYZuxWUOmIlWlqUAzAKG78x7vdAZ1aSCFv3VdvTqf/7X3pfDLdWt9Jb40XIKhhOfj0uZZWIN154l1j9yPpkzzzpKOlhV3PxvzJ9G6g6xb1apxRV8pKv78++O1X+YeU/fYRsBgQbCgbr+ezmcdL/vAfXsTjwXV0PqfnNOr8w4JMHXnBVn2hn011G1mf+rfSlWSV1vmCJnqF6Gh9OIoKgif4nVdtFiY7HvMEzJexyXyEsO95T5vgPG2V2Q6rFYdA8bcrbOoK/fyQY5SboPqUJ4hHhDQRUqXICb3OKySf8oQyX4cUo9Q2sgU6uD3Xl0iI6wRQUqSxT4SsI59v0hkX0qq85L1fPG7QAJrrpZ38ITiq0y/vEtOHVblw9KUPmxLDJ68LhGytvkTyUn+0yWVz2sxHOSP1x0Y607McM1k2/MmYWLpg8DPNMcxzmmldf+aBTyUqxoyvo/NMgcl+HYMe/cM0AWRctxfroJFRyLuuDMm/VE+o6oMWZUDVZ5Wfjh4LMuhfY0ZrgfxqQfmFLISyT6E300hWVZGyuUrVF8FLLMcZObxdpd3Kb6T0UX6SP/rYBR3KrOqYYT6XXT7xUDedK+2leveVXGw36cm3VK6uXeJFIqS/zit9CUo/I1/RnFxBs76J00Enb/jbiaU65r2c66SHfxVjIRDAdpOvgVMD6wMdKNIU875HnNNcLKvz55Pq7Zge2L4yfeng7evezjIOxM71lDwJpacoA0uYCT3XRyy8D3815PieGtrs11BzoI41Gc2VMi5SIlBc8KcPeFfy/ORgJ8bcrZDjBTVhP3TFXwnRHy4b5USjDlZVNMd2kJKWvq5jQJmnnNeTjqLWEl8rY532uZD1lPwZM83XLmQEKR4A+hf0WAslB6N13cQ6Td+KCaC001RUWuU9Oaog+10wWsf05b+DcN2XvyyF7ACq49hA4ouOBzKg210A/riNl70+gljlNUg7odKB3aHfWUtF5MNWPpFle4RKNtGdf4q7UmCL7zv2O00FLxPkQyerSz2cViy6lFgzb8mnrNNL6OTJtNyOBDDOqlKGPFFm2iGToJtONTdBxZPV1+q7QelP9sHTLu50gGRcTCNVOiWLl1APx4LE8chxKf94kEWqrHgnteFXQ6rHtpS4DlbRNwjzj1VMVa06ahCrwH/tlxmgaGRIernwugLZIBtBJAlFgfUSFhRZ190FWBV+OLgTsgVBl60xuFBOBMFf9TEF2S7WqVzXUffJ5UqfA8o2Ve0FlPkSfANZ8NG6ik6LOiVALvwltPsZcSB4fdZTl5cZtTvqiXWfnCnqkEEbyR8cHHNluwksa51KEHes/fFIZUWjHfKq3fwnFvr8nQZijjdTfwQp8SANPSV4E8JL5NL4jrY1+VkSJdHdBnnddsnv5U6aUk9qdQSW2VL6FF7V5BMSOvqpBUI2OCudCUvo9IVxYK7Tjvzs4G9qZHzqsvS5ii3/Go9RVU1CGvngd1noTG9LNK2VujOQyzndZ2UF2V/IaG3K5ba2qLqpvoCQqel9CdDpeyd04yFddhtzvaMdRX+wLvR18E0DwT8T+Zm1K2W6QKcOv35NDX69aYKLcTXhDeWjA01/c5lxynGfKbTxk1b2YRt4HWzGnlL/Df7EomytKvpYrwlzPzuZulVEVcSbPoEcypivZFXwUlYl4BkhnrRoQoyv+7/1Kv+Q8rlv/or/DoJOe1wA2WAdFQT+YVB4owYTVVJA/SVRyReTvbgYi57IAV4HYlWRvvcExQgsE725kSA6J6mt9BPEK4aglfnMx7fAWQ4bzPMCW5WhU4+s8B+00gah9M1tBICvtpDpVSl1ZHsZgkQTZbXyoYsJyrq0pFQ+VTTn62aDkNtAicwDTZ62yiXDUwLr6zFKh2q1ib41VZPODX8GMFS+gx6HgKSTr8oDNUKcnOtjnLGYjEkXaDrgpqrqFXV+J6BiV41qky6NYdWF/6zlQESZ+RAsIPxRTVGvLJFiicehroM1fnhth9CfAfKJ1FlXh3p12HXHsizT7mOojR6yWb9nyOs0yjCeiSf6KkGZjwOC08gX9oLuWY4CJ3h91tEoix96QBZNtp0sSHRhKlcAQllstp1lp3E8lGXmlQiYD3fEW/HlODOJPOncvPMD+Y2v9xcEX26zA8dN3M1qQtbtwBJpvl/lsTfVJ3thNx+C2sYEaUxzu+MRo/zqQLIw8TV9nxYatv1xQmU8BTR1N0RqUNa5XBAo65j3/wUzqlw9YsYYoUpj1E1WoGFMRv37+GLP0BQ3Es1u1fgTspTteT94uYx/5OMGVylTgxQf1UrG7TjFU1cVZYcwVdpsg4h1N2hWT8XfvHlYby9f2mWz/9NDvTmxDrWN7TrU/a7zdraprK/XiVdjt91eW3ya7SPPdP7+quB+dNoo3WvztRsEL/3m3frwv0NFqZ8FxYpfu58rutntpPtan5XWY+i6ExRjq6zLOkOX05rxL2lZpg73fuPDr+4DwgVv8V9SVvsQoPyjPX7RYQ5hQC5f4HRBB28VFBarAIEPf2XA+v09Hsjr1W0V4BIpr4wHPoI/ya8ASVDa0WsIFpBpwetpj04c1K1i0q8hqZSOhU1CmSfQdpPWBP9gKzUyDRmvC2jTkWlNG/Cvm1/VhcKhqbfsA9SC4PXoAfAqW4OQb2tnJ63ej8ondDJey8Vd2XzazrKe4QWU4HS2mba87cHrbwmCjnLQsh73jT5mG1WlrFBlPI5VtVXobSnYAV7IdyWzTNRNB8EeUkpFDAoAyvVXxipBZ1sgp2Ihn8DjVNdRyjtEnzXl6+Ohik2SzWWVajqns6m83hrPEPWeuk+Z5hjg8nV/Qq7uS7QNgJS1WqYSjXxx2yPaQ0iqXQ8KrEvW9NqEkOUrLCpT0Qq9ZZ7g5bCvRLRM9/k1jt2hb9A5KmmhOe/qunurVkGiCkCdh/Qo+iHEfaB+kbUrdh7K6eCA8RgynfZTBsA6eumx0GsFZKtL/opQjSPa6oxLCW11vi4H8F0f8pCW0Q8IDVlUeWjZX6IAMk/U+RhyAseV31xTJSWTRNYR/cUlib54P7HS16gA0qI9pc9BC2iWpwKxit19yJD1tukrx1g7pDgkaOYZBY8JdKuqbqOzTWSr/0BeCaRP51NEvmFKIP0Qd/2hp9SZaSU0bXZ7SqIJLlfaKqHU0VbfCWVcpglDgqmZ8s2ZTijbPHXMS598PNX4i+tBmx4nuY72+qllAjr4Kh4iR2GaZ6A35V3WeUNPPdZOmw7u/car/B2EC9/6tS97W3OnEXinVeoZlLKD6Ray+aYV68jPFxVT2WubgayVlVU73bpMeTmZdSIY8wRuDLYEqtcFwOsyf0Assk7zdw6UTYABgyqn+SLeacfpGVjfpDn4ftflQyfLuX2e0kbkA1gufc1QL5PHF9tmW5qAysbEp2QJbfKlj4TST6d531cAG7mMDPsj2SXd2+qHBM+zhi8Uin5lOfIu44i8btGFvpBRMZUJXh8g2ZS2Ad2DJ5WeOkjSs4Cy/Q5RF/SpeAvPyrow3GBv87dLE7KKhs14tySA9V52vmyDaec4JJS0qS4eJVR603iot8X7kj5UbMjkvKcE5Wt1zJRtaJFDyjxmkLcqVciG3I82JHoqB58eF6rKTgtgLMp4+LtCOW7xy76c+6SV0qVcADes+W49y0DqCz1A38yXPDlP0CY0kaINJTi/010/19q8ZoWvyiNl1q2zrnNM1PV5POQzUNSSH/5U7Zvh2Cmhsz1l/FNdbdNfh9L30u+6HkJsQL0dqic5WOB7vMsVfVz3zRlJ0iORzOOFNzR4fHNtSSdTzwgkE7qYoK5+kHEIf+ttShlBZ191gw4+FNXuRI5YvDRw4VpckI01o21sug1YLuo624C6FI+IoCBlSUsjrwLpKEj0wfWmTYtk+TKVXcrV9ZbQUdflJkgJef1sq0sZQKcv1WarA0pe19HZjplBODB1HDxf2mwbd/X6ElSu4tAJWX99XLTqqcD5CTV6ymadhNK2M0R9KZtlSv4MNTtTwD1ff5W/g3DJ27+q30HwTo7FL1TDC5DzBFRBwYkAMfGBTxpSz3o9ys1A1stkpo2Y+nmwMRG9KmebbRB8AVpkk45EAdblvSrfWQwIu+32mrT6BIlsRYMfRXVFL2VKqNPdltNKu22TEvUNkhbPtiYAmtJd3OnqZwD15ziBt2MR9DgGSxnT0O20uq+ipfET8uWz6iGT9RfCFUxoA0UInmZ76K5zkJ55Syhlcp48wR+yXg6epq0AkmnCq0O2HUpfPN+ps+lvCbmOclm2Taa7vx7jyBO82CXu6reUB0S+zpv1OD3b4CarKRMX1+ANfhUTLyHkCJmXC2NUcG57TqIFD/N+QOg2nsBZxSjXiwK6fq+jMd8DSjnmo6y8clnO65GCxg12k7+07St1Lrf5nWWps8CC4GUgTiSyqVhku9Guqpxsigcprxx5LjmQ7suwBJ3YBbrFu0nP9gNSPQ01oOSVny0+OI2yLh9qSM7vaubx0Kkjj/Xgyalr9TLkEr3Nj/zoJf1kEuUMpZz7Vy87uLxfwzMPfWizW4Le/abH4HMd2Yd2WdZneskvSOtASe/geQnQ9GHq9pQ2PQ3+SP0O8vRxcVU+FghtbZiqXV6Xx0kbBE+bK+5f+5pU+s7qpvxUNtugyV/FKlW4DbalzsiR0wSuS8FXyuSby+3gbJ02CNkPprTZYjfkkh6Hejua0NSb+Tr1BwRP2QdNeNUfEC59B99B4MB0JLDh3nhOHnazskXwIs+Ur0VAuSiIOeoIXl/xAJpBVSnR/KII3sInaqXSUJHF63pkGLTqgNCsTzRf+11ZbB64qFb2soEGJAca4Px+EZUFpXnxqfTBr+BxqOtr2i3Lns38ua7dpybU4p/+UgFQXyjJ2/RFAFIlBxlXid4pLnDZDvmcx2kst+gEVDK6qGgEaSFRvtd7yFmy/hBhZ4qPhCBWvpMffZweLSKwKsuiPmUFrCsOIgR6o2jJ/ahj2mgLiuQL/wjhRmw2HLq/ZV4Hj91U4PV1XaX9DO5ve91MQVFQTlpaVZU+t/QVwPPOV72jxL6mQv6zXAmUj6Ul3VpjmPIlbOQYdPAzr2rnZewZfq9iReYjiEJCSRSgxv8TUI+jj4uksdG3Yc8hz6vqA6/JJ0K19gFI4qEj5MmR2ERjvOSmk9znCpgnc9CSD9RDZDYpUxkvTOMdC68HiiPXh3yA8xZrRelCyceXVFfxFlD3PUOmu/3ovyaIr/rQoUPJ53nqCFqbHtBSjhlFgQTorrwo2kCTfu10Gn0gTXmVPZ/XHvAGUarzmlC+25dcbUC2Q4h8t/aU9WVss9++BnWTl3/VWudQqweUejsBdtL6TZiKt+kfocnv9NJ++zhohzpfm9jUuuhLPY4BTqvLNvm86Dz1ujxe6u3LPE73ctPWzNvftNspm+s7dZay7FPJkpZYi6xHqqY766We3IaSJ0PNVks+0+o6St602CfwPOuJ4RvZ4xDd9CVUlSpfKlAjxe/+2qv8gHDZO7/25WRLwADmYMIALSSITmASdOV1x4+Eym9BXvSclnncThNIC3L+1VGm8EVNdQg/Ajp1eX2ml2UgFj7qFxW6vJaveQAx5Yf/smbKpWwFLklwOY9ZLjN1rAFpSVnwBVTl4hP2DqWtlKmgHPjetlKujFf0AT/wV9pWNhezOdDC1xIiagSprE3KDGE77gCXkOv4AiQL+Egnap+Osn/gmGXSnZdJCS7DXLbD9oUuYtAIIU8y80UoavzUx7oyVknCswlq9a2bRc7v0BnjJNtwcL2sC/vZjwDyervqEDoIXWQZW88I3Q7LzCR5JG39ncHruvkXMU8l5RssgIKn6m/q8jHvdaSrKHCeZBtsZV34RKjLeBrvIhFCN/uIfzVfBKhDEdRUbkLqH+RcGkgC/5kmGpm8LtNdwoE0J5c0Ig8ESQZ+VY8toajNO/4mys9kATvb1wmVb1Lu+pyW+blu0IYfUpwmP8ET72Q4QAZusVTS/J2HVAQwWw0rFIJzOujWhpJcma1Bu5za696meMoz3SSizqoNdLZYd7MNjj3X7Q+gRQVT0r2PyEO24OVrlMs2KRZJOdOKv+BpQsmv1E0KnBay4Xd3XSVkvUoAWS7qCGW+gmKdI7j/DKqXCWWb2tvZ1BvlkifA69pcCaDuuq9tzMHjNtraFrTsa4wb0twHr8q0gHr7okx9TZ0ZOD4rcppE2a+qIqWvDFB/+FL5lCZsGZMOnimg1BlQlj1fDN4CMh9tz0RPBpZjjjeqKnCZznaVNELQlXTRRWj6EBAxYHr3V1/lB4TL3/X16kPK5aBwiAXP6TlwJDJV0YqbsxUt+V+XkbulDea9W/kS5umHI0sun6q6A/VLR3SOkyMVaFXNfA7hfPiX61xPqSBDySN9/gKIOzOqTnyul2nINVMC8xEvgur4L5ZML/PkKXXkuqCxnPldP2TUp85Tioeu0g9C3UYGZ/Nx4hB646LY1Jf0oKi3eJWyHG33VKg8x5c4lPdDp+vnnAm9zZRAn1UEVnS5BzoSpyV/aC1cAz3X5b4kdAmDoBajmgwKlSlZZibpynZKkIizFVDGuQ5tB7BkJgPKjGp5YVc7G8/PNvva4+j8sbjnskP3suuqVSNfFZlPyILnvbau0/tSNA2b7KOzlWUSss98zTrxAtZcoxkrOjVIC8mJv4SIi/oGqXNw3HhMcr3XsFwhyoo96XppjCvpcVrexJLuNK/DJhy08vwfftRj5RBxkJZkrPSNVYmslLTqgEAajMku9ER9liv0CLxHfAPttuWXeKG3070GZLkSqn7TawFhNtWID8YqMiB8a6aSYSwVyASYA6z2x04yUMZ9cJyYHIeNLKd2ugtV6i5NQpMT+vp4ac4QMQp/XD/tML6iJOyEzrYAGn2RdTT4EoQ9Qq4PfiWAGI9ZPg6rATrQJ9u+fnu2hHpsIlbBGLF96dDWru5A3mwnZD0l3evadOZYdaurQ1oytdsAAP/0SURBVNDKOs8jdmmNbpOj6SZZ/vA/mW6Te8mQfAigjTafu0N7PxPqfrYzeV19HBHqtjttsL6bf+m+EiC3rZO32/hs4yMNWMSqzTZpbWOmhLu+8qFX9wHhte/5pt5BaG+sT2gu/R6zNMFJE7LANMs5rVFmMck0lvCUIsdsst928YlFdWpwW+JkmkSYJo2pMrcVLVIqWspVdXDYs1HjEP41QXKoY+o6yJdt1ctxMSDkfOatg+iyW9oubWWIfgnw6nKCQabYFIZ8qaZTR670uLDs46bOWudTml5UTLyqI2sh72nodDosFQeE4I1J7BD8dUh+UIeQ9R5nDleWSpHcp9m265CTtfZ39n/0QZPuUMoKUHQS9VKGhToPZeptYn34FXTQWi46pb1mXFRujKOpvmowIOvJ46apOyDT07oBcFr4Gi8BPOgxxYv+ow+Cx21Guf0dhBwvJqV8sMY6xY+OZuBGzvldi0Ozi1VfxQUpGVIfkR51ZeyYdSSNPFTKvCuveMkDmnjxV9u4sky6EHnwaQOvkDBSri3aGpDL1OX6so+soz9KPKUd6JQN0sAS38jGaveBZTG7DOuKciJVwGxcGrh+p2zlW8gGNJpQ8TFxXQ0GQe5nvStaWSGU/gWdbWDSqzZRklHlq6CykVIyS7+jf1lpjgPfPa/e2QyIOZlEe3s7DwjiKHyqySdb3YC2iSHjLqKtcs11l2tUbruDx0tcRV226TQfjw7k87QO4Nc7LrSpASlwv9xG2a7cnwUxgfyHkba6JjTbMz2U/HlMEKKtjtHONsg3o0roRivpXobiGBctMlPZDnqrWALnwUvrHGE96lDVpqPpT7t/TvdHQhOhgHqfkKFkqte13cxynSHD+vpYiHyHbyp29k2U3a/2cViC08CLpHs9gfo8T1q93YRcT7jzyx98dR8QrnhvHBBQgjqm0WYPCvxCyryzuG8q12gOLiMRvqqsO2ziITHzBnQEmYMcyGVHRSUpr1eHsEVwHV5W3v+TbPKz0sfJGL7jP/GIn1kXmkK/kiolVHmk0q8M+f2C7oByKUSbqVySg1YH0JK+qC59Yj2Lpc+ErMvpXk9aFV1/TbqC6v2mbA1K9ZQhH2kunye1Um488a9I8z+NE5bFppc89vQqPs/7hdfrgyfsBdTsKVUC8D4oFyPJMiOfRBF/WzujzvV5PzVjGak/FkJbnH4ZMj8heEHjv+r4bpPIgJLX66NNDqhHUZRoB6FqX6G/AaUez4OnZFN1EPyCH1D3gRCLcZPu/ob9sKPHD0XgC4F8Tb1c+zIt13kfeBZyVJLGA+v0qkLQHJgnnSTPIwO39Gul6Q8l0dILxhpeiEowZ1Wd2hIVBCcB0vjCH0llv4ol8ikVgbyqdOjIIwziREEy8oHrR6aNKwWrV1dIYJslBkKOYQb3o556NvkF5FqlgwLEdccYNK6VOpQkfomEVdL45wFDE7zWgY6kLIA62vxycDnaCB71YRrfjHP9YFdC0smbHg319Je6PQ0rSFOsHaI+U2Kt7QCQKlZV8wYGs3rBPytcTyVdWxe8biY3vKI/K321MrU7PdpGyH0Lm4ketDL2TisEBdRPmvOVesnLupLW9M9T9ln45noKs5UP2ZdCoSBkO8HttddNDe572AwVQfNy4SSgtFO5mqDUFRBFrRXMF+NW/2AoRZry7iMGpYSngrIdtMH8y40L/dCr8oS2zbsDbLAO/9N56Bzd/XGbUd+IS0qVKekFUz12jAdj4aW2uKo+ldCKgidTiSIDvb7U63x13c7fGfY64Zf/eHTfQei2Ir5i4Bswb3i0n6nn4YPy5AHyAkt6qqdz4iVrykcaqAu65ALJ0WxnoIPuEBKTQuliCuSmsQ+ozSPLBZ0Xeb6tSwwZ0ZgXksI6IuyFsJC+aZlP9STWQWx4iTrPK5tBTJmH7dL1QfRoZ+5rZwu6Q92+BB2DVADZSiz11CFsFHaE5R91SImgqTtXuQ7e2XeatyPHBSnbzDx5kA9eVaU0j4ecV9tRznflEgOAda4nY9Ad4BdjLCQ90RL64kB6SnmAYUq2gk+81BGQ8i6rbAHkdb8877R6PoN85T9SZrW5SOUS+PkXcOS/xIdslQpzRuB6vRz5Ep3OF/gVqPFIZF2KzRTYHbKs8oXPDvVYODhNckjZ7wFF1ivla2AJqvQcErYzjzFH/VJ2VQ9knv5xPCU/tXYgw3ysMX2kgdfvwHDtYR31ATl+qrWNCos2J2C+Xs6FZl3MGVDTX/DQJ5WchvZr3BDJXkBt3FbQRnMI+6WNUKpyyse6SheJqmJd8EYsEsnJ2PTodSoPqCcpmQLaWMJn1lVIeoEaB8qHB6mG/wlFVd51CdRQtinywDT+vO9JSnko0xggGwgcO0Tqk/0CA4psK3DD55u+euRCR9nPWbePRU8xn5mnX0V9hUlPHVgXvAHOn2PtMXKebM8xBF0Pwfma0EZ0GcUx6c82cr4TCZE6VPxC1KksBYKor6Pry2mua+rPwEqPSS7SXtbh8Sd2u+YHOoTN7lj2AV4Epb91vWW7iPl6U2IhD24hCjVb1Jcqw27UlxD8UwN9cmjlJa3Rju5IkEBDV26TIC8EjowD1yss7HENEN1fKpB8SUrl0Bs2Av+pgW4fVagaxyBFIwv0C2aJcfF0Xk9RljzTUj53Ysg2sezITAPEoNWAhiyuykS/MCKvtEDyCJvlJrIu1cOM2id9qS7yQLZJ7UqpBOhaMaG8nNHLnnE9ytZ4Sj+8riznwd/0V8CkiE0G8IaDRUybC0KpuwS35bTIl5gh+jP76eWSH2XQFFvVBaZ6xkV1nmozTGz4StSFOPWB2kt6yJNB+plnxn0pIfgqTDTpUbnIA90XcpEW9BTHZBeJfPLYOg25lJa0LO/oNAGz9Df1pVLZcPTNScKiXU0bbdisL8H7LeqZBno5+rMOpAVmaOrOELrq4HYcqSvPIxLqvtbzqk35oGdfVI+XqAuOoJOiuAaPk4DQwWLqVwoEDzEOCRnFkhAv1FvZCZrny7GRkbRoc70+5qmPd+Tlk49FHW7Iz7rEj6JDpSuQ9awIOxEnlsNWmm9VOWSSjuRLrZ7rL9NA1TuP60s0+e66spOwnm61xbttAZTxlPKO3rfuP8FpzICW9LsN58vYDpR3H5l3VIxb8jnmjLUj/lM/h3/O67EHTfGgjcyjstIc50CHSOsyUc/Es9GP9TLBaWX8iZ5XfWpXboCj8yFNfgcSPKGNpt2cz+gVWYfTM83zhHaeEgv+KuP0APHU2spylg3M7SyQbS3aK2ICz3qbvRztz3FwuqcxX2oYNPjDcRDjzceEy1W8XbDejxlr80uIFzTQ67J85g8fnBZprs+Y6YWemk4i6smPFEmjro4xPku/mmM423S9tKf+Yqp8UT8jdL2Eep9Ff8JvpUT/bRKZAqEPZa3zic95EpJGPvKzTnKOpDuU60+znaw/ukAT3VBtSunLfsToqhu+oQ8pU1Vbg4JWBS/yCoZX+ruxuTMyOC2nXp8vFvWU4PKBMwOXT/xwhuVQGXXhltd5vdNKO54P2SyjV6SZEDyUCZ2ed2qUCXwcgPIKVBYssmVMlCRggTqI2SZ5yzh6ByiTeLxc9U/ii1RkV1kH0GqPQwlKppzP/Rw6UxlJlU0Zn7CRZxoT2EE0/6+skiZylYKI0c2RF7q83dDFUc9c1T6miaewJV0VT9QjjWYhS/2IohfJn+gE10/+rN/VFX1RQD3u9Jt55+3gp7pOFQLyhr+eeL4JwdPUndtaj7sbzL5kvu6QeZgSXUeAFnxlVBS4SG6D50kvmAAskeYfoE96+Fos+Fkk1aZy6IqLA0ukOX3S+nhlE00JoMqIh+8OOHh7Ql8JMS4C/D0X0NWfTHOZoM90pjpC0HP/0EYeO56UunwsMq9vGKrqkKKchn/leZvPdcj1oSfAy2HH85lOu8zQn1T26lq9Y0GX/1GOXIZOfytuvbK+QpYT7eWCHpNKeULpk+fdVtPXepH2y3GIZakaW7GRKPQCOx4nQpHXhPCm2SZ/1MTHIH2J+jbfSp+jqswT6iJhKxOr+kLedaokGqHTtn8hx1RQ+h66EskB+bJMdV4OImU8X29/pKjLLAVEfR1K/XyEzkcW6e380wPjr8RLSF0/od53AWW+DjPxobWxatdMoGm60xcGyHNR1aEb5W7xKvUFT6RVLNJ8ITiprsv5SGvyeTmbcD6W3Qb7InRVTK4v0UnlHKUcDzHBR3EhWZ2E0V2fb22x8mtVd/jFF1/lH1K++oP8DAIUpcYzzUFxP0hzTEadVTQWcpAizTyE5gAhkJbpSlD2NPNF6gte0CmXVYW/WcZ1IwtUmoAyLIdt15HlCCV/E9yOQ/UMayKFD0yCzxPQqnyZAaRsJkVbSmC5To+DCmllG0q7sfAFoMV8cUBVxK9pL0qZXK8PtbmPOG69XPYvs1EMeklzPT62VETKYVTVA5jX3RNuOlWJcpwGOqDyvNLpkP2XDaZeTHz19tVptItSjSX1hVYSFJn1FwfxZ4Hqu+41c3JdZqnb6w7B02xf5CuFHVDnD8j6OkAuke7tF6FSAXoafxUURS66SdIJgPKAyNrIln4x6zKQrvETkh/iadQhrxmWSNIjmqfUp7tZ/FOduJDGOHJ/+EZNgHjE1wlV/wmdiTRHFZUGLcpUqLLoIgOyvKeB3kbpqNHTR2RJT+tPyHqLkRYX3w5w1komJUU6aePUizJJTm9rlyKeaP6OQHywOsuopyo+p6VsV8gM0cfqS6K0ZXobRMwi3wTWxGY9+JyabDGvsR2+hr6si+XQzUS+VdU4IHCtgjxpFIUmqCRDvf3+8Y6CUAOnd2tP6UNA+Bn8YSunKUOQcymfoKyuQ65o8uhzJ1OCC1SuIlNzG/mpNLS1v9YOgNNDS1nn+VK+w3+USxt1IK3UW3raLFOP6wg/Pan3U66r07J9DIqijuC8UZ/r8nUF+ZwVNGNWgl9H6/brQNm6wpLHVddl2uPn0KyL9pRmma/oTnI50PinsmSYdz5Cp++A1A/kk2xVdnlukplS1NEzXL+0lpGVNEpP0a4KKv3uFSVL+Pmr/YBwzYfytxi5OtkFeF7kVFIsI00VvCDl/QKD7Lqi3juabatDbeBUTaVsNMt5Sj2RJ9TkBVGXJxwvopnuwLpOWXBBN8ltdSX45pw6ouzoeRayv06HXpb56pkKVJ/0OYTvBVPy33Xxxf1s8nTSMnS2qdE/BUSpUyaVGwshwfOk+8QL3uBhoqxSZqIv01hRlZcJIRdvrfqXgJBX5KqeEH6WtCILyPXkZZUwMdV5M53QZifCwjR0Bkh/Q6aqRz9X2SwiaMoRQq5Jb0KuJ39DcQHOV/ImQH9WPgK62Qu63930PN9s9UynvKfuU12n92NFUz5h6VYhU2XB4Ly067pFzqySC1nndZru7BZjt9RPSC1JdanQAvoQb7MDASRFf0d10AI8i3qEkNnkZcXj/MoKVFbKDbivodpYspzaXurP7Wo2gDygaQx2yjGrMv6574g77XEjgsB6l/Fx7PXRXiLLYs1l5mvtSwxdoOwT5fmfSNCCPurstyaUFshb2ZQ6bARqHHWfqDnGYOlqp9/ug1xM/kTekfykez+FtOsh3f1SnIHd2tSNTo2qa/Exp0qqlJDtZwj+Jr0bZP667unAm8LYqFiDtnbSjtNnYiTGhfNmH5uydTvZ/5nZ6Abuvuso/WC2alskqeyJ+01/3Wef44RKLkHwpVLCAlDlIy14CE0dfPX6pv4AJzfkUuqS9JWUbCf71Q5lfWmXOZbjBlKu83hQLGihoZQXJNk6OHdJ5/rBcjw2qj8s+no3Aci5OD7BrzBO/oqn7juh01YG8jbrb//Cq/xbjK798De/7G3SSwW5oWi0kDSnECLPZwKrq2uCLOsDnstkao+gGXRIJORryGZaCZ2ynUCWYCvZqVuTSPW5wv3lBMz0sq2Z1Qdthjh5OlFJuqiKxgtyIsluFYZSOe2KWIF4PeNJUc8sN0gdMo1yCZ113l4C68pBHZySqci4zHXRT1FHZ2aa9RW6NZEzn9d5mRf+EsSDf94M9XcPSMt1nk+ECrJ/wessTqec2pqaFX5EGtBe9j72GHh9Dkdn/4WOoOtxEGXI63PCgXxZvmm7DuSp2yFMLTMFSKyprz4WmsA6978x4QXRn6yjDvc39HnSaKf4M08eB/FNSWHHdcfuLeuMshKAjz1Hll030Z/j97w4lfDFdYSlkGVadiuzsaFTb1aVro9AkupTXdrTVxB1UV/JluoAzIf94OfGXWkcFFgWL18dom2EMk8e1+e6mKcatLSSj5R0fdO/lNd1yF8kvunN/P51qF6OQwXLftCAjcRLCL4m0Bfp9wJ8TNlMEk/ZriZkryjnfGGvTa7pCzk4BnNbcn3Ou57QV/mHjGOmEaY7ILQD6KWSBNTvOkLOeRgX0rOP2d8geTnrLHkJLMZ1JceqzkOoy+VYTQVZH/MpU0DUN3U121vqqUNJn94f1xkyTBsTtRXabZexyu6lGPK/qCeUTYi6tnY3gbTusSY/69mO6XR5W4PeZsv15RiVd9LjN1EyOF/2jeMwZbtA2NT1neV0jY9HfwjaVynnoGUlVTd9rhezVMnHvDbIsKUDgti8z2if3w5X/Wp96/Wt024TKNvkue0fbnh1HxDe8NFvpc8gQFlqXHQ2y+h6UjyoQlVVKXuZHC7ri1S+g+KA0Ou1hDygsl0H5IuLDMuh23XW9QSUd7sIFC1MdAB1lz4Iql/RbIeSP7KuJ/J8yZt3T3nXykFlXtnVjsJf+F7pTpseEJO+zFfxJPBilm3Wdwe3z7h26CSSpg1VorXqFad0lP3Hu/4OqMMrq7wJweuS1N+Lijyuki/JbtBCRiKqK/mdnjQKNPYqfs9Qr/MjTdWhwyHLEzI98j5Wsr0ybp0xLKEmV/bzNEC+0g/aqRVboM7vOroCA1EB815u6iiBda6TPE2+5tefZn2usmgPktjcE8SDP79A1OsqAM3lOZuYgl9DjXTX4RD96vyum+PSeaKOkMvIq10hI0rVb2xzNYf1RxqfXwZ/tQyT5rwlOp1pXV8G8kW2fvAvN9tC5OOGhBDVkaf+1JQKvG3tdplnvWyAHHXUz7Zq8yr7HqOwIwRVqHKSLXwNmzogUL1oOW0HMqY2NMZGQB4XpLXpQvxSTlKU7bAZPengbWMuXeMSe9D8kspy6Mm2s2/FWEsk1+ux0jUyyYcapl0PCHKCmG11B/IAwVbGN9vz1A+W4W+kDsHjBwSm4W9nrEpIYpV8Cc7Kl1KGcUrZBmSbGZq0pv02IP9UfJ2+krfTf0LoaWtfQGkrrk8VqKwM0HXU+XM+bNTkCyBda47qO2PlZbfTTQch5lDwUK6NnySqZE1ZT+mw7YnnCZmeaW3ANVPvBsaaXB0Q4EsS1aOO+nNIy0vDV6+tkQBt7YEJzeS+eCpBVNhjC1GgJc6RcaikVrW90NOm0yHPkbZY/uzvj+47CN6OowgYah68hPwwH5F5tpUnLpWB0XbPB1KGsgx26AIdtAqlq5TJmDeUDiAlOa+r7BZ0H1AZVUeeBjitHlOxJ9RpssDsa6pvoMcFfNDEsvwXIh+6pYMckTpdaaKJr0A+glXadl9TufoWm/A92p3qURchDLr7FHxTIGQ4Vcnr4883PWovcqQSsgwnV6Db6enpU5kjlYn1chEbRx1T+u0p+YnRDpcFLfSjnULxhT1i0OAX1YuW9CQZ0uQz7SUd+nYCtg2Tlm2hJcmRRzqALBa+tWH0BRco0VRGrJDnZ2/8+EeaY1O+hvIXbATR3A8VizLRH68q6WJL+VQARDl4hLRB31Kf1JB8SpuY9WZ9dfT2Obr/gaRp5IBM3tDh9aHTM0SPaQ0qPk8rQNn15ApYE5Fa4uKi9opM38ZzW4Ga3yBEva8tqAOPQ6k7/aWLnO4sZSr+HEK3u+J51x9Im6CRVxK5zZWsauhEyuO/eqxOax95A0N/2AIPpAhRR3C/4WdKSyBfE3zdCp0iOJ0FxTJ0OYhMv8I3zj/1QYms43XD1xaum05zOj3XSGE+IdsCNlJhkq+c1yyTnmKZUs1zpPKH/le57GeVI19CT1xPYGbxvIwKUz7FQEYk47xNWU+BkPH4wK8+qGCKEeRtYerxJnO0qULJlrToGx8TQjoWuyUBW8r1iLxR9jWRRepjY1w+msY6MQsq3SARKS9ejcFsu4SSv8SQzeDljGEr6yzTtrqyPB1Mx1fqcwwax3FqN+PtgSrqg7cLam1PfExrspHWsdMf70vv9zo6nTKRr8vm60WbXq/3ecq6jFobW9BlIl/wKw29Oe82lSQa/cljp0SOzYgt9fmdbbQTTcs8yFOX2ou6pNfbz5iker4wVd5lMzif+4w0jWU+ZqR9LjaufHyZ+9d+1PUjQ/Qydbkc0XVl/Xz1XIa67X8agKtHF2LzL0T7hFFWx6TOKJALsU8IX8R7cbIl9qGHtQCKTrlAWvKOjU4LZNnt+WLkQD5MgmRD+jSgCn36nmdfGGNSOU/ma9qSXPKBNps0flcxbcVFQfWisz2+yDsyVh4flcGlP6ohf+E3FwrxoYa8blNCjizLF9r0zabzZNTCxbYppY/MQ4Zp4umLr4BFYRIbJG5rIg7BUw1w/E/28NAKHjnBOpSBMKFNdc8kL+L8o5tsHXPpjSrqQLEXV8A+vUEFm73jNsE2oAl53CTb0EdppmRxG/SFyqPdyEYcCt8dGGe2jxMc7FBGlDK6AtT31ac8Fybq75+YtH4cwv1i2Y82MzZuq2eSxweKe5+XSL1lWXHFqsGY96ltEzYB+iTK1EGb0W/5bd6MEYcqDyG1lXqJahSq1R7n9XaQp+ADVjxFmfz8bn6PAX1iHB0JnmdKuYgtazwNvlx2DP8Dg09xVA58qa/ojA6L/GORmHQksUR0PRlZwXHIuKXYsc2pTliU+UL7/Hwkxxs37/FZSd/H4nDAeQxaPCursci6yXHIwwZ85eFOG8rkk48NIvUmpDrqoTLWsUxg5wjgk0YAbUUt67xetZDLba00CEijwfhzAxEv52WeWK1/HI/6ylFWks64o+xCKY0ykfqoy2MbvMEv3pSDNtB54AcFCO6EkFT7gGLmi8fKc8CkL6duk9cBhovoatMYJUq7uBONvJMay/1i5hyjz+QQWzXPGRDOvx5de+AL89IXNh01PhNGTNuAfoXvBNkMw0w03+hLHf3a5bJRz7J0SE+0jTFIfMhzE8I+LX31PuKIZmwZa95ABOidbcqRxj7qdz34c71sc1yfnObviDHCbDX7lHJSQ+3iU/sKyIdKR5aJ7nPmjXyZNvOOLJNKHZm/hHzNb4e6vowltNUTZwxoLtm5HjBOvg5wTcB1lPMNu0iff12wqoN8NUacFn1KaPqk/kz1LjO1364z6rNsXUcdgx594OMDdkAh1vO5vuJrQb9R6vySZfzcRMpjrFVasxyBOrkGa+xTD1AkciY+2Qadexpf+5MtvoMS7Ui6aEmITpDV5IPXAzF+mffPHvjaEnOP+1UeBLjW9IPOdADpIGnsd15H4kY+eHm1yXGu+9wNjzbIhy7Idkeadm7Kv6RHjN7yie+kzyAQ2Cj0sxaKSBmMsrEow0qUmcQzaroeJ37mnYo06Qm9ZeCcxrLbJpBW8hCSqKApX/HzQiFi5i/lSuj0wSH7g1foc41RjxKyTd2ipWfm1O4aD/1LFQlUz0wmaVCXtgPCt5yCA7570XWrzLGbwAcyM64rZH14BCBmKPuWlxclHiroPHmolDJMxcxcBk4WxQbSnCyodZuDqMLFSJOaBw6+Y+ZQxpt5lSkLc1o0RFcCYH/Ct1SOhYoTXsSiGYob/UFe7xjgj83V4s4LbC98mJiFNQnDXhtEHIKgYhIXWW4wdWF1VTUo/WUcx7nwo4+xv7ZxlMdQz/DyEMLgM8aUiTSgGXuWSXJekRKQyH/8JbqSpMp1duoVv1JH+iQbmbWAmkHx1doZ46Yr9NrEBJcZLCtcrHvHIM+DJnSwv7wJAvZIbOy9d3ihbXOKC66PRPlCFqQpEUQq/5FnyDV2ZNDlNO6gBd2kMUXg2O7tG0WZizwPtnxngVwYC1JCH+kdfYMQSAorX6DTOVjkax0YXx146VAR7Ohfl8n50MF5o1wqB7TZIMQ3xYQO7yEfZyq7MuTbdUT/5rrGuKM/hSz10Ybrdr3oddXp13kRc7WB46BnwCbG0f+cFLqQlnZynlGijLRooQIFc1F60G/smwldVNBXNgp7PsbYNxPoO7VB/YsLOsQZklHwT05MWB+QB4QxiKduF0S7A1gufWuCxpBy3lYB9CopxOpasx25j6wXsy2WS3nFQlqafRZ9SyAP5xZiOjmAdmJdxTplPSNAynnMyOX+EmmTBwL3Z5IfuITxcdZNIpYoc7pwndc84BxGH0Kb+AOiPW2xIq0ZV0KTt42H0E7vtPPSoN1WHaazgTigr3sRV7Wln2OaT39gbUL8exG/iTS+awDTGjUMLGywfbmNTiM4rfSTeV/3mlDGslnPclnfjDuhTSZA+bRRYD7XhZ/UqWwNmjoJ5Av7ymPhyGXXrUOuU/RKNXGt9w27X+OFqT5sUYL64jE8vYub8uJIfO1A+2ThbKAd2OW6D6IOB7DrfqQ+c6G03gFBYMp3j8ewvpAuHk7yirsb0EfXTbjl717ln0F4+298t/EZBNr1gagOYZBJrsAv9BoArFYnEFBWSlpqQRog3rFFB7NTJB/1oopWQllOrB0gP/EX3axyWtjdCWZQlq5QQlspC8i63UcvgwdptIr8odf99vZ7Wa+6uNIT1vNZXqf6S/By9NHfCqBYFJ+3ma8BYYNpxF4UlbOc+5YKBNirnnWNuCRQfNVHaVMtOb+D5SdnAEi5H+Ck+MGZJssAN9jjI7gA4SLPIdg/gM0044sFkMJkJ2elw/PlBdUx6jnePC8+ZLV5JH/QkNdd3WgXjYBGPk4CtkAzTLJc5HExZdsneWjhhZNc/ToLcZPHUhMqf9hfUK+NClLqmQBSN9+N0B1M7Fi0KIofPFyRmJV/3meg8kU0lqk/xpM3hbF1HbLDeq9OUCvQjPPxL1VxC0a6I18dqrZ0AOn0J2Lu+QD3MZdlkBsyuKoLZh/KOGhpAwLeXtA4dqiX9nXIQ4zdI+pTkqDQC9AhkLL85/gBLfhLOY8Jexf6dRpgPY+GvMBjU6U4gt6HZQ9jkj719PsGlGOSd5B6ueGiGmoBLz2JGEkeBN45lJXU/locALWYsgqOlTye9Xgy7ymQYnjh+lBoADifqxWTyspLngiaalIemJaZVPZ8E5r96NmgIWVDASxp7iSl4ynF9htx4RqBDRQOhCqjbnIC0QXLJA5XPb2YTy0OkMRI+sWXbeHYQP+SlTRZJfgcZS310Wov5xx7gUFB//HATznO/VFunuED5x73zt4EypOXInhJoBxj4D3KkvMBwn6SBIY/SZ72UioujjmCOpKAVI1BwmyQEzRjT+DKSHCy15EndUMCtE+NxQEB80st5M0OHsjRF70ToKHhocsBkU2mJtBH7C+uVZyffRNHsPSNwG3M3B5sAYiA0rcyZqVvbdDWLpZLHW3QWd/dhkPUT6V3OpvuWxuoHYzt+CivCKJNYBc52euHJx4atOazgtU0lcz5nXmMicJ8bh/rIh4hWIcyFhE7T1mu13fq6KIzXljNbMVCP3Of+V3wqAxapz5CG516kiqtF15ONCJlkphnnZk3Ynh55AEhbgJSP1mZJ1R+ArVugM5ybNRlR7whAJR6bxP1ciKQrOsC9wYwyseOZVvXZx4YKFOHcJ+2+KFlpuNM1cZkJiD5PRXc/D9e5QeEd3z6OzggUE16jRd2gjrCA+2dx5foBA8YaV4XPA6orV4JkTahGlTSk3URWBYdrzX55JsgCXjRdUUVwfPUkbWQVtkiv6gAVLC1oZvz37UjRWRFJr8y5KMep5NCmi6qIPgFMfGnWpcp9AOjJiBk2qBqc/IqlzOQlsmwxUQEOspCAMrsQ15duQhiKKrt3EBzI6DxSDuYVOKHMHmJAE1CbBYXzJu0N197ui1bMmwHDk3Yj29bY5u3jVhvX9qUB6RgM4nYZ4w6pokVL0owi5nShyh7wdvG2Prg5+THcYAXQF4cQdPGFT74WMXWh20jHdMC3mHxR1ZtKmMm1UD2E1JaRcoDgg4BjI36cAwRIgOWIMqi38P/Eso+KvvGeYOfqceVoHFH+zStvKjArEvAOiShSwcE8dKdOm/TN/rSRusAsiRyT8+oXXLBcXbWacdiczhh9zz8rK19ehfow4g9mRhfP2yyEdRPE27HlVQmwRTWxKfUX1hmN1e8FUCCfS/9QN1dRhblucNm11612ubPMduzf9Ru/+VaGz3sS+FkDzZZ0oexApm+SS6BEEKZo0WPxlEdY0gycnp8KcXD+83zETOmVbyYaExk/hL8QlPSyYv+zl2egPXNRqNMWeQo3vSJeqPselVSPkPUObMnXq984Tt70HWzzvXzTrYfEHiwGbXlxw7addestqGBHtu9d9Ru+tljtns/L/ZN3x38sTv3nRtWri+MNY1MTrIPObdAGQcdG7OJPs7JMY4kbIRBxxWe7+CpcyCrWGIs0scebpTBpw/hajDoX/nKm5SHNb06yWuj3QRyxbvhSUsNZC8rTamDTBOR51ijmQ4bUQaXU/CqAJMHmMahTmysEh9WN4lxPmF+g7GXBwSk4xyjqOeDlKIjZn2MJ/uJEjpcoNXjY3bK8UP2xqtW2fBQrz2zccR+eOvjNoZYylABETWnplclwQcOZxGU8QtojoPgCTpT5kj2PskwnWxHWYqUrYA6VRv29NoFoG941ri98erTbeXy2XYYW7Qf3rLGXtiK8ceDLyOptcCvgoQ4GNBS6W/Ok+4p+YKsA3JVV9KLNiHbjElAaasbNDmaMqVNz4cfjBkyiVZCvQQAgfJ025F5zkH3mzTqZHMpSx84khnNuJOvG0K6tjuNTaaMDi74kx79OXB+61uGUMf1hO8i0g6BcrREH+LmNUm6huBPhwNiZdfXekl5Iog2UVDtSQZodwxtG4cPJImabMaUFUAZ5QLI8tOjfEDIo/IoAQOkTkkbJS9jacKCTFRAK/R6B8/4ZGHKF+RTyrJ3lDLiaQPyaNCgpaHf2T0GQePFgmQGhGnwcRD4gGOZPua6jPSLelI7ki0B8ypTqafKE5gv6h2TDuTd52RTAukOZRqMysOO/AMH2PHKMukuo80t60GgHulM6PGE3ylf0XxsuN0CPV6qqiDHhRkQmKhfIybYQuHCMth/yGb1AntGbLD3iPX3Hbb+3hEb6B3F5BqxPpQHSEN9Xx8uRHy8BOrmDg/a299yhn3yhtPtQx84E5sHPs6D1mJ10ISjE7SZbHlaIhlIT3wad0UcKrkoE709jKs+CIlG8nDAT0T0YTLPwdF3Fvzux7xTyLCpGZqFC8EgL6yQAdI/HSrEEXodA5SnffqU7MIz6B234b5xm4uj9wDayH7OvOBAp/I5cZaDFj67HmovIfVpoUeo/sxpyPrYSTQ1MOpTP5OU8iWt0lvINWklikZbynOcjtsl5x5nH33Xqfbh96yy009Zij4OBvY1864nxnPVNoB0IY01he0IFK/oTBoyiSYe0uQPCzgA2gA2kX02Dxuf6689zd73xtPtTdecZbOHhuAbGLWZmrBZfaM23D+mMcHY8XQ42YsFn+MYdbw7O4lxPs6NZ9qIEZjWYihg3usFLBb+dYLzZx1JtmpnIMHzZK3YU54x8DWHyDUD84w8tF3RXSQgX7CyjcyXaEleKckCr2PfsJJ37cWDTeWyJXPsQ+8+0z753jPs3Zj782djIiDGobcT6SffZUKq+T2CPOIue26zD30zPA/Xw96DoKA/MH+44Z2DA1/vAPvG+428A6if2z8p5IZYs5h2oFsxpd6Ulnn3pdmXmeb1neixKMuE0NfgY4oCpwU/F8GNjDYzyGs1RD7GMtHHPl9AowqKU7f+GDPWM1Z8/Aoxwaafj73w8Yde7C9mIzbzB8dtATa5Q/08NI1qV6F39mgPcZuww3bcimH7tQ+ttt/4wFn2ljecivCyD6ARDuT20yE5IH8C2O8Vb1WvqppsoFdkdDlm8E8eMRC8zX79dmS5hqQlWWLokp0gK54ZxQ4/mSo/BfKINTzYY2/HuvGbN6y2j31gtS3H+J7kW8TQrn6sbLiMA8tVQeHyfmO/MO8o+0p5rUrXK+SDXkdaog4vh/+Brr/kryPtTgXubrKhPGnezx7PqEuouQpaE5OOOrr+QJWB4bf6FoXa+kVM/eSP/hDZt+6fxwkoPYxdX/ogsd9gcP5sxz8b4WODeqnTkZ8pgDzXFKbiybKBLFOO7WF9HCi0t4CiwYF+6+/HHgOMtE+ZUgFlSpy2Q14B+Ccw4cFgUNUolSPIGMwMBjDz5DI3Qlo8OGjUqXU+IXmhNTob/1W+DaW/LEMWiSMmcwxeqBX64Is21HVnXc7rs9h5XXGW83YwX9DaMPgq/kDIha/yyfOKn1KUC/7wqeKHLMuE4AnMfZRQukALndLr7VWbUQ6sZKp2MabI8BU0w+b5zDOW2gfff659+ANn24fff6Z95ANn2MeR/tr7zgCeLvz4e0+3j2FD8LH3n430XHvzG86wwcFR+IyLNO/eAfomeHeWNrghCH9K3xvt4AtAefnarEcbUK/DocrQF/EUTuIAA9uIxXg/LosD++38c+bZpz92sb3+tStx2DmCLj5s8+cdsfe9c5V9/IYL7JQVs2wAG13GZgIHHX64urRX2Un5avFDokUJF9tjl5p94N2r7dc/fpFdAHs9PYfhF/qQzlYH/TxWVWaebYTjWb/XOwb95WL2V3nZqmPHOOpA98Xb4P5HXmW89nHDrDTyPOJCs2Sj30URRl66kctl5t13QSo7U5RVk3nZDuY19pVBWPvR/Twk4MKB8UfoH+fnSnhnFTOr97AtXTJu73rbGRjbF9jqsxfhQHAYmzZ/N6nHBm1yDCfK8UG4hc0XP5vCg4PaXodoG9EJmYebvw4Zlb3dvpZ5niBd/EvKXHfGAGajmHkLmmIShXpcAwPKPP0iOMn9lP+pDVmWLXM5bXARV9RYPz/PgzLnPOcFFZX2Ik/0gwzzpNNH70h2YR/6cs7sPnsLDnf//DNX2EWrF+qGBe9GnnTSXPutX3+Nfeid59tSnMY1vuyQrTp10H4H9N/+xGvsrDNxgsCc1DuW0un2A0o/mtis92ZGDB0JXu+pl8u6yLscY6gIBkMBHmVAkuGULMcFaZ4mBiEkePMOPHzXgDcnBuwI1rHZ9t43n2n/6rcus3/z+xfb//X3LrY/+OTF9qbXrbRl8/uxwT0iAzwEjwEnOGGpRvpx2MD4r8YLuyNQDjTokWdaoPtWx5pMA2PdZp7tCXpEJsol1q9hGWVL+XY5/Fd6p0bYYFzT2jHAtQNk7Wl44wCKGHWHLBNjoQK2X9VeT+jgKeQJeTz5+GKdt8cx82cs6ynD+AR63Js8GV2HQ8hSJmLMtvq6mvLyqxOj3vuASF5H99Hz3tec/26DHwTmYz6+WefcBw153URNPPlanzCVdbhKG3ziwIAfFvzQ1UDZoV7WJ3tArh5IpI9p6AqM9rGuagdTlCjLOuqRXTSAeV3P4TdRjAVS/mgDr74Ns61I98LFyFM20ib6e+/Asy792AfZkFqAinx9s+dYLfg1vowEJs3BwxrfuLs937wT41TtSB2RCqWvKAPdRpmn7iIFTWmasOLjf8LcxkxTWymU+CtfKl7WeZuCR/lUl+lBK3iScacl39A7FSa683TGnCgtygd/g04/iWp98ChX8YqGYaE2YXNs42N2/RvOtN/8xNl22QXL7OILl9slFyy3yy9YYZciJe3SC5fZZReusEuIoF1y/jH27PMH7N4Hn7N5c2fZm6851ZYsGrDDRybt5l9ssC0vYpHtR5wUN8ba0fOMZ8QfNOYxo+lb3BF1zHHX+GCdfE6yQC0EkxP6zAM/jLds6ZB97IOvtasvXGpnnLHCRg+N2cGDu+w977jQ3oGL6dmnLrDR8dm29unNNspx0e+bYH4bE+14zJJfSplBj5NHUwn2cBh459vOsRvecYadvXKBLV220B56bLMdOEhdRbsqHVlXVQYPFZd0j4HL+bgDSxEzpZRKPKW+iBOyqEj1QUuoqqLcjkmWL+LPSOAz4Reff7ydeepCXQ/vfeRFW7Nhl77hie8u+LhtynG+QDdyWW/dbhkz5oXiTG2rxSGNB9oinTjZY/Nmm111xak2Z6jPDh4at1/cs94OHsGOCP11/RvOsXdft8pWHT/PFi9bbA8//rztP4wxSuFxzAFsRntwyHUfq30U8n5RJY2pXxCRMA9wOqHKCKKk9Q8+p1JKmfO/VCBjSuuoBHVhh/lIOXzlH/mEETGA3Mu8IU9w3qhT4qwoeKvqIHmOfsqh/8cw35YfM8uue92pNjjQa3v2j9tPf7HO9mH854NAE6mIsWNkwYNLEO+Cc7MwNn7IzjzrRPuDz1xpl5+9wM44bZlt37HT5qI/f/uTV9n1r11hZ59xjL2wacKeXL/NZg9P2O986gp759UrbfXpi2x4/ly794GNdoRvAnFBgPaw2/QnoCyX9Wyj5h7Hmer4Ar+TTo4/DUwiK1mvwCReyiW6ymnsBHrHBI3rDvnFDirpLDAnA9AHfmzuWc9vi+ORt7dnv11x6XH2e596rb39jafaOacttlNOXGinnrjIzjl9Kdbqk+zE4xfa5q27bOf2w5AfwnietJOPm2dvwvwYxFV/44sH7Ce3rwV9VvIFBsK+UqdNj97eQILnm3wJxeHQWo+XJo0xKpG0Cqmn+UeeMp8YKxlgrCMOfMSo1974utPs+GXDNjI6aTfdts6e334Q1zA+roXtkq4PHp9KJ4BJHYu6YjoSgl6Cy/iY8HLmCV0lds6vxFxA9zno6G2H/jTEmHdCyKaiMPEmzH7q1fNKHUM/9cgObGhjLrrTVAZy0855Fv4gQZrHHlVGXmXaLujanKNIOerPZdpjvR8Ooq4X1yhyuA85RhpTjTKNqKw/Al6Leq610iZWxsTrvC/FCjuePnP/V74GEk+f3ZCLYolU0kRCpDVoDLNXHtToMkCRZ8CJiV5uWl2O5Uyrowcnyt5p1O11ZRpYyvtgcizp3bFhSzo5OJIe1qW2Bk/kS4QY0jSoQ4d8q/ssXtVFO4HMA6Pe6ZEncvBjgafego4WVn6qrHrXyTTyKqMQqfNnetQ5er1Q+WzP69iDWPww5vR7ARh6Q5AbBM5KqK/9Al+c9Hmnj99YxK8B27Bht93y0/tsYqJfd6h4x5WAKjiDMd8H3eDPEz5S2Ced9kkr4uUxKfgSaiOofGpnVUcdvN8wCxfOXhvAQr5v57jdevNaW//CQVs8p8c++v7z7I9+5w32tmtX2TD4779/u/3yzsdxOIB/uFBqo5LuDlFdpKG/spPeZeC3WfABozlDs/TBHsL8oSEb6B+AK/AztSUAparMhGXvF6Q8EEQfUZb1RTxUBnoZqcq5TjqESTdQMU11QQtso7Vj2OhEblbGeVcNoJULtif1eA7jAx61l22hH1kOklVe/ZeWuszDAv5rPpJXAyXxOGo8649ljDV+2wjGG5EfLCbwsQF+Sw6IaPeQzR2aW90DnDtrCGOan0HAwJ4cteOPG7I3vv5ke9N1J9v55x5j/X18lIVB5WM1YCOmBBa9AMg52Ezt9RL+WKYK/GmPhyr1VWqDZCSHvNAlm6Cnt5IlV+/9Swh7AuSLUqpLNhKQJHqq8zwrgPCt1la1J9uKmOt6pkexEOtUOd7Hu9P88L+3jeTQHXldULXJAmr+4zChNWICc6fPNj63yb7z/Uds+55xW7Vyvv3Rb11j/5ffeb1dee4SO4JD3o9uXmMPPPEM9mnYJvcO2qI5w7JNDxbOHsI6Nah5oG5LvjPmkY9rr/vjcgT3zWMXeT4KJCbpi3yUvUikUMTAy6xgmmOux9OQ+vxGDFPK053YghU00ZlNfy5In3lA6McBFivOxLidicPSb33qSjv/9AU2jEE9gqbt2D1ie/ejHyCyAAvddVfgAPFbV9qZJw/bwPgIpPlVz/64JUGPWCabslvZZ7xYpAe5viu6OgHzpClf8OT1rZCbAvP67tgEUPNfqmdC5BhgG6PMWs+Tt6CzouCb1BhOncEyYsV3bbTKiIf94PYyJvaUDzoVaNmaEbjNrDNjN/p02IROnkzzfsl94/wZ3b+MmV7wAOM65Mi5jpRzUHS3wz2VI+++e1zJ53rdrxLCpwrBzDSvoclWwhovUGsW8/jTzRSglx2cjxnQwSBEnjSmul7KZhEj/nGhZDgA0Tb8S052Iw7KI3OUgXf7YXpapCfEMk/ZSJvI66Vw9eUf+6ACB04PCqjA6gIBVGBiw0cSeVK9I+orRF3q9LaOw7/qPXjBR7rr8+iHbu8J5iPY5HUer3e+uq0A1aktqW34i0Hir6CrHH+kJzn6UPmCuhpSMvuWU/KCzoJ8D1n3TbaEiUUIHrUfCAkfdGU9fXSkP9AkXjIrBThforOCuxLFhmmqV5+h84GTPBzQJj/Ei7/Jvn7btOOgPfjYi3bfozvs/sd22X2P7bC7WX5sM/ZePbbimLnQa7Yf+7HPf/lhu/fhbbhgD9nCBb32xitPtaULB+3g6KTdesc627J9RAtBD43xzrLaxC01aGqbx0UbQPoBf/snudGHL/3u+4BixsXGvynJv1KTd6r5OAk25FjQJ/v5GR9+bemkDWLLPgE/n9u0y9Zu2GaLFs6zU46bY4sXDdlhsP3w1mfsi9+4z15AOw0bCj2a0svHSRhTbCRpFjODhw26zQ87qy/4DDtDp/GPTSNs79y134bnDtvu/eP2g5+tsyeefhEcAAiOQwe/4akfh6d+yOp73HHp7ufnMngRgq+0CGXefl7WGSbY4/dA9U5is6PNFMqMIUR4KNF3MovuzyXTx17dtac9xI2bdLaFevmoDKzoWfoUf3qBmmSLfMp6zOkTVwXKkg9pHk8kM8XijgvnpeeusDNOWQwZ09h4+pkdaCc23VxOFDP6xnagzD5i/0Ir/2LzRRtkZJvYDhbH+W4OZPqwKeIHhPnZArVXK5Z3Th9Qcwg2mPLACmWQ67P5w3129Wv8HYQDR0zvIBw6onuutmfvDpszd47tO9Rjt/1ygz317HbYoNEJu/ic4+wj7z3HLsTGqw/j+ZHHN+EASaUpdoyV/hh76mOZmzY/QOhdOLiBxrmMmoNa6GeeDvpvijAWrCQfG81NCPsOOtFm9p8+t8Rxglhqw47+7GPHcHOotvIrQBEbbvD4XROopw3Gm+NWfQwdGs/wfVKHJnUseLmpZ476gfQV8jAHoCTbxfaxKRiTHPtYJ3iRYI4+k3VicsRWHDtk17zudGxQe2zfgTH72e3rEFv0OfXLJ4zR2NwyDqrg2EA8YYDNZx03wBwHh4/02lrMoRe27MKBbYmdzHm7cMg27hi1z33tIfvKjQ/bnoNoIw5244cnbc/u/TZv4QLbuPWQfet7j9j65w9g3tHHNP7gqc8Z7xp+wxLz2rSQgjxjx0SxZNsgx3krKvudKWLPOa9ByvZgE9HvQdS7lmwnb6L0c8MPvgnEW992xj+U1V7GgB6hH/zxI44DD0I/H29DSh/8kXf2C2W51Sf4yGPQGM+hgVH79Q9cblfg4MR2bd07Yl/81mP2N1+63+54YBP6YsKOX7FQz9Qfv2TYZi9cbPc9vAHzYMxOOn6OXXflKhzIzF548ZDddPsaG8eay/WETeKHvrXGQq8+yyW7+Odaiz+OT8WA72SAzjmgsakDNeLHjtV8Z523QfMbeRpgZNkWraEpLlwfueYxPhwT7INejnHGXAQ6gNrEN4FrA+NOPTzksHcn07vAdNYfQXYZbm+0PmIM5zWIvUuPuFaRhxITWDNMsTn+2GEbGZu0m37+OK6HhyHPtvt84bWAfecxoGvus74GleOK8w2Enp5ZSrk2kVPrB5pDX8UP1F6ESgDe345lmTIklfRInZ71ZUy6OLabdUkfxxIbUPEWPO5Xm96M3g7wKZaQST7l5/VRxgv3Y9KHlHy6wy8558O/l6UTeb2IyCirzkkp5V+qj5uGFHIdGcWLNPaDzhO08INc9Xa6AwUt5fni48uxrKMf3m7Xy0ePGA/FRPHusafv+/Kr+x0EBTI6D6k2RbAag1gBrQZcncdp1ML6QOcTlUe3GqTAQp75sBH0EklzHpZdN/PO63KeRr4s12lhxwdwUQ9tTaRr5PGTLmV9oFV6pIuc4EfSRAf3nbyRD8ifowhC8kWIPOVADl87MPlQ+uUYOhIW/RPosWSaJg/14Irx+Jrn7e++cLd97gt32v/40t32t19E+sW7gXfaD3/0gD7F7yOxx+556EW7/c4NuBAOsyhfiQ4kYJKwrzh5cAHpxyI7yE09FlTq0DfGgI0TC9Yh475wgeUGVJsvLr5ceLGYW/84Lv5YmvtmIUW+/7CND/Dr+sDPi0AvF2RsHPjNJ2DvGRi0pzfusf+Gdnz39o325JYR+/w3H7EvfPsR23YAG5f+YfjFjSgs9UIPP7vARR99rQ8TQge/MWUSmx+V4dtE75C+GpAX/3Hs1Z7Zut/+6u9/af/lv95it2PDyW0UN688BAzgwsUNGy+2fM6dusaxixjDNWkM8ebGlP3Iiyy/812bJO7C4M8kNkDa1PUfQepx4kWXPIwnY2Ooox+gYH7x6zoZW8aTFO9g3dEF9vXxA+Y+/vQKRm5SxsEzya+l1AEJFailrO6OOGeFYK2Q/aHfk0igb5iBDC/2vOhPoA2j2HCMczPU532kjTjK7H/634uNCJVpzMI+Nyis62MK/zj++cFv8XLdQeptG0UNL/Y07LL8uGoPxhYqqVLhInCbzne12Ad94Nu49aB9/it3219+/ud2293rcAAgM8cZ/QGm4c3NhGKBQi/9wQauF5uoXhyAaDgOXIwhbev3FEBHb6IM5IaSeuQL9YMkpxB/zXmPJ59f5eGUY4af4/BvpeEhAK3GwODXfPoY4fg4JD85H9jf2FZBAfyEH9TFt8IQMchAHheocfjOQy8f++IX1XGTo3cJwacDCO0ztvDF7XLSkJex5JaXPvnhjAdpPb6Heal3CmCDfcXPH3BTTPAfRfIY6AAlMvTBluYx6D5O4BPSvh7EEn5NQjfbSfZ+fjUy5tft97xg//t//bn9/L6d9vCTu+0vPvcLu/GnT2PTxs8NoR3sqIE+u+uRLfa//dmP7T/8xY/sl49sxHxh0ydtEMHmO4mcK5PcuCJOPobQZ2gzMile/F57jrAYA6DDEY49xt3HJspA9TURwLZDQvLsd/YBdegrdKFvAIvD4Pgw1gHECYuH+kdGqR5zcpIHPPiqmHOEYI704jSrDwynw4TGCO1znUjjgH5g/M9fMGirTjlG+qj1rrs32Ne+/aCt2bjf7nx0k/315++yf/jqg7YXKjduG7Nnn99vvYgt/dbGXJLUBX8Re46F/okJG5hgizB+MJ4nMC7H4MsYNursd95Z1zfd0SfND/gNRRPoLx0+2UiOLY61CZ8z/m09QIyXcdTxJzPiABI3Ncbhzygc0EEL7dPc57jDGFGMEB3d1aXXiInCjbLoXDf5uS9eLzhvKMe3umFP77YwhvCba48fTrlucN6iDBnrwZxC7PsxnvoZYziYupjBgY+c91yvIEvfYZvfGMXxrHeRGUuuBf0jaJt/qQHXwV6OT/1WBWwA+qCH84pzwvcCSNn4BGW+BI4wmhYiH2xsV7WHjHqg9iRCxpGINiWs6qEkI2iUpZ6EUY667pj1xH6ETWPq60set+Rx/QG8DmG+cD+RIHThpZaPIZR5WIRuIgqyl9oYciXixeUjq/4ryyw4RBScwUF6aCvF1N/98LnId0B0IEC+H2N4AOUBMHEsDeizCchjbjAWRxvgwtEFD4AHnMg2qQMSMlA+2Oo8VUdIh+cD2zstBl9Boz4E2PW6jGwh4G7T0S+ozqd1IOVDjui682Angiwe10t7qBMtdLMueMHD9Y71SHk40EDARpFl6uIqQhvM+9tkECRZCW27vmy3TMNO+Eufor6UC5rbqSPk6CdS+dvAaCf+i74r0eX97hbjynjgItrXb4OD82zW4BIbGFxog7PmI51nwwNz7O3XXWTnnrucTbMd+8bsOz/EBegA288LcbQ9g7cDNqi7H4s5ZhG/GWbC9oG23wawqOq3E3Bh6sUFkxcp+spv2+jBRWkAnD3jh6HpENZCXjz5vd24mI9jA4B8P3gmeg6ifkTvbOgCgQ4a4waVv6IEW3zkZ+uOUfvyd+61v/zcz+yntz1pBw+nMcTxAV5envlNFRNHcNEbwYZ8Ags9+pkf6Bvn4QCcE6NYzsbHbQT+8GvW2AeGjS8veLwbvWsnNk5jjCV1Y1GAgn5U9nOjxE0V2zAOP/nNOdgIjCPPD1/yAqDNmdoOpbyATYzZ2ChwEm0HTx92evz2pQFe2Gy/6HpHBqXJHhwSeg4gtthgGHwbx8aDdnVxhHP94EECBtgZgnrYQxv6Jg4ihodRfQgy8AXquKlHZ7J74QvHt4+bwBJ0geVkAKAr5Dt9muznh73RV7hw05cJtGMSKTePfMafH5icHOMH2LnAom3wuxcbOFbr0DKOjfwRlMfgF66m+uAaD0rcCCAG/dA1G/wD/RxHo4gFfNdVFxs1tpcX5vSBQoc09tAHCgM2+QcP9dqOPYgvLzEc/2j8JHwbQx9TFYGfU5yAnzbGsYk+ZRvHsEnC+EBDEvL4wY0wxvXYYeiAz6PcrDB2cIFxA5fySjne2Ge8ONJn2oMGbB644erBGB+AvWFcNPs4BhALbiZ1QMIY8JssGEuj2NTA1/ExbXV1AWV8/V0UaOJncfjBVPTrOMcQaAM0B//GJw4htugPtI39PmpHbBS2xtFgxgBG0awj8Ad2MQ954evFGGQdv1JwEIeDPoyzcfDwB9J4wOZmnEBvtBFnbMDLccz+nhjD2IS8ZhLXGPYpSpOIGcciv5Of/eCP5mFsoCsncNh/9Jkd9ud/d7P9l7+62e6593nElqMaG1DIK/awNYo+37F3Ev0J6xjjXGvQI5h3iD3WA1od49oxMWJDGACz0JF85GwcfUkfuWnTgUhjn53MsQL/EEuOT6ZQIZTPo2j3CMYBhhgPYGNce6B/CPOQxBHq5uaXcaMQ5XB94MmFj2GOoX8ZX36T1iCk+zA/ekf5jUOIFezqXUbaZiyRaiOq2KCMOkaZzee3t/QMQG8AdPMOfz/Wq77hSaw2g3bjz56xv/7Sg/anf36bfeWbd9n+A9gIUxfbkcQ0eLgphrf8NjqOIW7ue3DA4Zpnk0cwBiDHvhw7gPGEsYexxnfq3DrXvYMYb1x7fE5wQaD/PPBCqebPBOb0GGOH8dWLAwQPhpz0HFs9GhuH0O9HECvowtrEr5HkGOC7QTzgq8sRnzHEl/OCY6pP4xJtgclB8Awi/j3jGPuw64dwvgNBf+AXOoRfTzqJOcNvu0KYND7HgX4lQHwV2xxT3RRSXPkuM1cPzskDGEoYsyMYp4hPn5iw2qFtnPv8HSC+YxXxUaTh1yTmrBHRLo0MLgoNKNdaRxChpKRRo6fKYkzkuiayvgRdi0Hz63/k3Zd2nKqugdDje5G6TNgCWWn+cDF4uW8CnUOwG6oNSb/WTfQnZbQv41jn3izp5TQjar8EObflZagAjT6hP6gbaqGNYamg9Dv77+2R70j7URbCEL/FyL9JyXEQ9EE4xjx98vZCPuk+2iA7XRBhqFKOZF0LgVhqhVwFI+VRtsQ0W23Wh/7wxuKH0ohUiUDGVTOZi++yrgPCDb72QGQ9Xu2pa63LtMm7/U46FYTN4JE86c4h8Lo6VCSMQg4USFa6pK/QUNFQz7Y31YmOkOTv/vVY5HY37EWB1Slb1VfEaG9VIXC+pDchgf5WequZRX76S3pun+dVDUh53enghgf1WNwwvJHn4opXXMROXznP/pf/6Vo7cRkWbXB+/ca19ld/fwcuvougk5uXCTvu2B77X//VdeCda7v2j9v/8p9vsofXHLA+vpeNycJHEubPmbBVKxfaiSvm2ZJFC3Fh6bHt2/fa8xt32XOb99lhvo3NdxlwQR/AKD79jMW2cD42PeN99uRTL2Li9dvq04+x005ebANDA7Zl525bv363bdywxw6DZwK7Cz4SxEZxUz13uMdWnXSsrVwxx+bMHrCde/fb5hcP2/pn99h+bOwxm7XhP37ZkJ10wmx9c8U2bPbXbtrDSxybDxi1009YZMcsnoXtVI89+9xu27ENG3VcvOcvGrYzVy7ABmHMtu+esLWo48YJ1ytGDxegw7Zgbq+dBvnjjlloixfOxUVm1LZs32/PPr/Hnt+yC2W+A8NtDRe5w3b2aYt0h3BkdMKeW7fLFs2bbWeeudjmzp9ju/butTXrt9rGZ7Gpgn8nHN9nq05dYkuXLLK9+w7auvU70bZ96Bdc1NiViAUvfeMTvKMxaiccM6hYLDt2IQ6B/bZv/wF7HnF/6rk9tns/FlYcqPj1iBwXflHsBI4X+vkbH77E3vX6k1X+my8/at+9ZS1s9tsQ6k5ZuVSPmvGO9cHD/bZxyz5bfsKwzR3CGBsZtHXPbrOde3AB78NGBBsfvvMyNDBuZ69cZAuG+C5Lj63fdNi2vbgPi+yYLVk8x06Az8cfOxfjZjYu1ZO2ZRvGzdbdGDt7cYEexGGOm/URW7Fw3P7177/Vls7H4XDXqP2n/3oTDnBcEAdswcIBO+XEuRjiONTtHkEf7IS+OXbi8mE774xl9rrXrMTmYdKefna/3XLHGtu0fdSe37TXVp4w35YsRDwQk2de2INDJ0YCLgj8deMh+Lrq1Lk2e5iHjEFb+8wujC1sPNCnflfd56amGf7YIxpW3NQjM4kN4/CQ2YnHL0H/zLdFC2bZCDawW3cdgH97bctmbpj4bsy4Hbt0DvyfrUPlgcNjGAs77PBIugjx9zgwORfO77fTT1msC+Rh7GLXPrkNh8xJW7VqCQ786GMdOBFz6OO7eKCoU/UlDugvPpb1+FO77eAINvYYxPymnBMQ91UnL7fjliy0IxjTGzBuH39qm608Zsj+l3/1NrS915598aD9uz/9IcbTuM1CH55x+iJbOG8A43sS43IX5hXf+cF8w4Zt3lCPPlQ7Z1YvYmX20JPbYY9zHxsvbKKPOabfTjtjgZ2wbBHmVp+9iL7esPmArX9+lx0Z5TxBPBCjlccvsJUnztEh8dmN++25F/ZizPPOLiM8agvm92K9WYx1a4EtP4bfWtVjL7zIObLN1m/YbXsP8J06vouBzSU3lLoLzV0FZy/ihM2kNibQP2e4z845a6nNxqnpwMExe2LdC3b88oV27qpltnjBXIzng/b4hi3ok202Mo4+wmaBbvAAykPV0kVDdvKJi+2E44bRj/OxOPTb5i17bf1zu/So2/4RbCwRf72DgEhxTnA++a/Qg4Z1nZr4y8hzhkbtT/7gzXbthUtRN4F1cNT++xceslvvetoOckNqQ/CeceAmGBzwn4e98SMT9tpLltu//1dvtLm4+t/5yE771//h2zY6OSzbPCzwYLxgDuK/cr6dctJc+D3PRg6PY67twrzYaRs3HcFGHVsGNG45+mn16ZhPWGwOgOehR3dg3UKb0e4J+D4K+8sxHs89fan1Yn4fwVh97IldWGvYliN27EKM1VMxr1fMtUWL5tqBQ0ewPu+1J9fvtY1b92Ke49CDeYZdP8Zun5171kLD9LcjR3rs8TWbdQ0558xjbekxs+3AgcP25Lqd9si6bXZoZMIGeN2eGMI6zRAdtmMWzbJzzliKNXO+DfYP2jZcd57esNfWbdwpnydwiFs6r0exufScJbb38ARic6Pd9+hheIFjzfB+O2f1Mps/m++S9NtOrPePrt2sRxbPWj0X616P7d89Zo88uQvXMd6QwfqANffkFVhzT1ygTevzmw/buucwRqHBr8XdgOMXc5JCJZCMyKXLeAWuS5Vd9ZJcr3P+JsyEx8H5+KrpVkBoCDK3JOxxjmthslGmTRrB100eClAPZazjRp0s5MIxQ9d7l+F1jvudXNZWiDmmlIc+5vXILlIdvqO+gKYPzuO0qk1E+pfqMUrB1KsDqv9Og8875vhO2rf+/N2v7h9K+/A/bxwQijwBbYUnKDAoTpJrrK8oaaRoKFRMroCB9IXXOzjAA086gXmvzJ3EAKdsVwAveNRZ6CTZIhU6YuMuhgT+1mcA6blMmSwfZdcdGJCzoKMJmS9RlbIc8agEBMEn+8o3/Soh+0WIHLTLNsF9pQ6vjYEqQMb7LxWRklMxUkGaZCPazbv1w30j9vufudLe/voTxb/u+UP27//0R/bcVm6S5oAPk2BizI5b1mf//o/fmA4IE/bv/184IKzdjz04LnS9I3b2qfPtPW873y7EIrsQm+bwkjNhx/YR+/ldG+0HtzxhW7Dw8hn0hdjc/+Fnr7aLz55rew6N23e+eZ+dd+ZKu/CCZTbAkQzgrNmzb8LuuPc5+8FPHrPtO9F+bALGcZE88bi59oF3nGMXnbUMG1Mw0iBg/8FJe2Tti/a9m9fYGmymJ0Ym7QNvWWUffO/Z2rD9/O4t9tdfustGscnmMckm9trv/MY1ds1lx+mDgH/993fZL+7YABvDdtH5y+0Pf+dymwN/7np0p/35396ujQ7HOb8G9Sxs1N755nOxiThGmyLGlYBw4aJ+xG6/b4P94NY1tnsPLkHYnMwdGLF/+dkrbfXqRfBzwu7+5dN27jkn2XHL2QD2p9mmHYfsG199xAawSXr3e1ZjkzKkpjEWO3GB+vr3H7Wbfr4e+ug/7+fioDRvll177cn2+stOwiZ0GAtkWtAA/FG7Nc/stu/9eC0ubi/igupOUrYVML76+w7Zr3/wInvHtafpptjffOVR+94ta3CR7LXXXXS8fegDF9mxSwbtIDZ/3/7BM3b7XU/YJz55hV12zmK1/ds/ftK+9f01UIV24QAwhs3tmacusD/4javs2AV9tm3vpP3V5++yFzbtsDdcc4ZddsEKO/4YXIQZ2uQG7e46OG73PbzJfnTTY7ZjH2iwv3zhmP1Pv/dmO2bBgL2IjdP/+y9vtW27Od7H7NILl9unPnIRz4V294Nb7e+/+ku75KLT7RM3nKMP5mP0SDfnEKfUrfduta9+8w77+AevtNdetIz7FPuHbz5kt92xERsXHJZxmDpmYa999jev0Y8r7T4wYf/lr2/FRnYPNoizoI8HP+rFPOTdRuqONZCP20wcsDNWLbA3XHsO2o/Nxxw+KObAm81bdx22X9y1wW5Ff25D/owzjrHf+50r7RhsyPeg7X/5uTvtYWzU+RiR3omD0DuuP9M++M5zdJftoScP2J/91Y9xuJltf/jP3mzLl9ImlLtTGjMEXXyRwiX77k832Je+9bAdwGBfMMfszVedam+56nQ7bumw4kZG7I/twbXb7fGHn7QPvedybZqefRHrwn+8yZ7dOmoLF0zYn/zz6+2i0xfos0p//rk77NY7n4Wfc9CuETvluCH7N3/8Vjtpab9twHry7/7zj+357TiSY625AuvDxzB+TjrFP3zLUcjlaRvG9u33r7dv3fiobd0O4sgR++h7LrRPfvgsjYXPf/VJ+/J3HrRxHDqHcGW77vWn2HVXnmSrjsfhGsPMo482AtlP92DcfOUb99n6F45gzeDz94gGH1Mj8IYJ7wJrvZ3EIWcE69oC+zf/+i3Y8Pbp80333bfOrrnqfDt+MS+j4GJ/7T5iX/7+I/adW57GIYFzetwWoRHXv36Vvf6KlbbyuAU2G+zhC3cFu/dO2C/ueV6+b95+GO1lkNE3fExGBwb4B3/0+AtQBzqMmzddvdL+xW+9zub0c43vsT37ze64ez3W0XU4cOy3nfvG7AjfedLBeRRr26hNHJm0Ky473v7tH73e5uOqf+cjO+x//g/fsyM9szlCMaaP2IXYcH/gLRfZRauX4oCX1wC+wbpx8yG7+WdP2fd/+qRt3XkI6/Hx9u/+5PV2zOJe23to0v5v//FWu/uR562/fwhji7PpkH3sXRfYZz5yvj7zcO/je+x/+88/sj3YzF928XH2kXddrIOi1ucEtLNh83770c/W2o0/fgIHSP6OiWGD32//z3/7Vjvt+CFcL8bsx7c9Zle89nSUcWIAqF/3jdu3fvK0fflb99qhw+hLHGQmJo/AzwX26Y9eZueeuRgHPI8/x/6LO8bsZ79cZ9/+4RrbsOmwLcJc/l//pR8Q+O1mf/L/+C7GyX5bCqH3vf0s+9D7zrPh2b22ecc4DmQP2E9vecouvmAlxsWVthBteOyJvfY//6fv4XrVb/0TPHgetI9/YLX92gcu0LsW38Ra+Ne8sdaDAxmdbgCvuRxvxHw4YDkAtFSM+rim1PkcXF8Ar+v1MqFOy+Ugawq0ASvARLa07cu6khD3E+IB2R9bdaqzhWJW6l/yvGtfAt8RJZ0y3DWw2Xo3AHVMpYUpbAYmA5LzDGjJXMhTAQ8ItCb90piYCn0E7gOkiS/kTXpVL2QJmjg1MRD1LhZGpA4HEGL11/8/73p1/1AaVzheyPSWDGwqhh6HKu+PHvAtHEd/+4Z5dpwHTsHjPzzWyS+9bSp5lNn/YqGcWsW6kHU6Mdpe0jKS5jL+1hZSvqUE5BXQHyGCPHj5lnWvHqFJCBrtuh+uy8vU5T5EqrYAyrpEApT+YehSn3QS1WcVr9vx2LpMKZv4yVPJA8PfUm9RD3ccEWx/3s/L8da4I8oJ2UZtDCtkHOgT3/bnRPE7VnpbmwzawIzbZRcdZ1e/5jh2qX5d8gc/fNo2bztiA32z+eQKLvrpbXkYIw9B/kV/YMyfcfJi++wnrrI3XL7CFs3ptRc2H7Z7H9thj63baYcOjdmKpYP2/refZh98zwU2fy4uZL2YD3BhCLr5bUnzBybtndefbZddukxfS7oFm6V92CDxUroYF7G3vP5k+8B7LtHder51PDxrwt72xtV2FTZ1/GXdHbhwPLt5xLbvmbA5s3vsCtDf8dYLbc7cflxA+PjOhH9jE2zyQqYZiPj55yR6bRDtANlwbUAMx/R4Af0bQB57NS3+/X30h2+hI26YS+ecutR+66NX2pXnHWvDOOxsfPGg3btmmz22fo8dGZ20446dZe97y5n23necb4MD2ARgTeCSMoh+4eNV84cn7aqrTrOB4T5bt3EfNhL+mMyJ2Kh99IaL7IYPnm+z5/VjM7rftu86orpjFuLQcP1ZOKzxGfVxRH7cZs8asfe99Sz78NvPtFOWDePCOWGPbthr963ZZRu3HrYhxOcSbNw/9fHLbDXv9KHxfO7ex5mPVUfvV45BtpEbFgJvuPKuzSxsLq6+fKV9/IZLbAUOB4cOm33/J2vtx7c/aNv2HLSHH1qHoYADJwJ58Tkn2JJFuIDCQ47TIRwSLjn3BFu2kM9rmj277kXbuH67DQ8O2iXnnWircNjj7fFN8HfdC4fsha0HbHRszJagv9905Yn25mtX6wOZfMadGyyffexDxzFsokaBHKuz4DbH1CBsGsYZ485Nsx53ALOeIcYY8y72tXkQPnIbyG/46tcdXtZ5XNj3GgOq571BXhQoTS4fRwRfS1wSFmBn1M447Rj7GA4fV5633JbgcDAOl7buGrGdezGOwHr8kn57/9vOso+852LdgX52wyZ78vFN8n/pnD679LwTYBee4EA9hkZwPF9+ycn6CksG4YH7n0Y/wF/eAup3X/3teR+zg+AZgquMCWWeeWav3fyTB23syBGbgzXzPdevto+/93w7aTkOB6jnB5Cf33YQe/MxHPaW2rvfdqENcdKwVbrzTgP0fQIxwVhGEdNdjxJqDGG+DGDc8PMBs9Af8gFOcB3ij9gdu6DfPvHhS+wcHCxmw/6L2DA//8KIHTgwacuxQXz/dafbW19/Efg5R0fhE/RBB/3v47sA1ANfhnsG7fLzTraLsPmkDX725AnMu3XP7bPDWDf4zWbXX3GCfeQDl+HgDn/R/7qDHoA+9ncV2JdoOA7vfRP9NgdljoETl8yxd11/Afp6wtY+u8e2bOOBwmz54lnY9F6oD7r38nEatHVooM9ee+lptvrkBdpQPLdpxJ7YsM+efGGvjYyO27Hzzd553Un2gXefZ0OzuD+AeSysWpsxP3QtFsIwX7E+8ytL77p3Aw7163CQ43jqsYWYIvy60z/57BvtT37/Dfbet6/CoRV+87FD9A2fp+fz+boOyQpHImQ511HPx9ouP2+F/fHvXm1veM2xOBzwXQFTf2/bi/0LzK46Ydh+48PnY624xJYuHbB1z26yBx57TmvnMVhXr8H8n4V+42fFuJYdO3+2XXXpSuPv53GO/eyOJ2wnTjKvu+xkHG6uttdg3enD2v7kswfslw+9aE88vc9wjrczT5htv4NxcMP1Fxm/nJUe87MuszFm2N9LsOa/6y3n2Pz5A7YW/bppy4j0L51n9uF3nGmvu/RUxXoMY2TB3An70LsvkK2hnlF7Zv0Be/CJXVgzD2Od6rePvPNMe+ebLpUfE5h0/LIAxQYHep4TF84dtw+891z72A3n20JcAHbg2vf5z99lt97xtB0Bf18f5wrGMfwaGIAA1m9GVlMBcR3AmMEypW/P49jhD3TmNbWOGkRE8Dlkmq+/kOV1VkPVaQ7kSfUJHUKedXyFjEpeDrZSrqIn1J6jBbOikgZbLFeIlS4hhh6ukby5xEdyUoq1g+sR9yIu6xtrprH3qR7zEaJMxIv2G6oPutP4eA+KFS+vJ9wfce/j6Hzip8tkLuwJVabuwLCFeRKy0gn/iVAsPtHY1ogjfYEumDjawFGrpkyDcNPbXeQpG2kTeSkRnn/Fxz/IBinAiAYbyEYTmG+mPpgKVBCdgeVIhV7wQCfZXF+mnicfwflL3qir82cUq/OwTM6C7j6mtnmlOlV1iS9jLmcoJ1tUMCVvKntRKBJTJU6QXpQ9r0SYSMDEg3y0X5h61Qcqywmrvkp8LLBMi0xJw59SlDkSxAJ+TUxNTnBjpnJzpUlANqy4vAv8qY9dqjt+HOb3PbzDvvq9B+0ANrh8Z4AfOOMEhyZs7Hvt2itOscULsDkcnbDb7lpv23aMYkM+YZ/86GuwoVgIHZN29/2b7b/9453207vX2z0PrLcd2w/a6acdi41snx23YoE9v3mHPffCLlwsZ+FCcoItXzoEX3pt9txZtuaZ/fbtH62xH93+mK19eivm9Sxbfuxc+DJpK5bNs+2799szz223xYsG7d1vPtsWzRvQNyr97VfvxMX0CXv8qRdxEei3oTlz7I47NtqT67foQrIa9s87yz/0t2HTfrv74Rf01jTbzI3L5RedZCtXzFXv3/XwZnvmBVzIEMTjl822K1HHxY+b13seeA6bpx5s9vrt13BgOWfVPOg3+/k9z9vff/1uu+2e5+yeB5+zfftG7LSTl9rswV5bsXyhPffsTnth2y7rw27tdZeeaMuWzlGb+a0sf//VO+wntz1t27fvs1WrltkQrkRzcEXadmAEOu+zG29+HG3eYqecskJ3cod5NxfxW//sfh20Ljl/mX303ThM4CK9HZvPL33zYfvuTx6Hry/YE2s2IVbzbcWxs20BdM4amm2PPrbJxrGx4djQeOIfUo6vGEPcE16w+kQ7/eT5elfjiTUb7bjlC+yD773YjsVGjoe3b/14re4C7h/H8oKxsh8bgzNPWW7HLB7CmOhHP++2jZt2a2GizLuvP9+W4IJ/8NCkfev7j9imF0fsyDg/Y2A4DPTazbc9YT/5+Xq788EX7L7H1uGwOmqnnLBUHwybNTxsjzyxCRvJCZuLzd+V2IDodxBwGLrjgWds34g/TnPisoV2yerlaAs2Plv32UNPbDY+dr996yEbOTRiy5fN51TApnS/3Xz7M/bEM9ttx54DdvHZJ9oJ6H9Onwef2GrrN+7GOukHyTlDA/ZajIF5cwdsdGTS7rh3ow6k+kAoOHhAoZxfAJnBXMNhZ9H8CfvI+y+3s07Czg6w8flD9gMeqNDOhx7fjBiO2TL4M4x+O2HFPDs4MmFrntpkI9irXXTOiThU9tjsOUPYoG20A4j3BHZW56FtvOPPx/OefG6XxsbhMd7JNPCM2tpnttgjT26xx3A4fOyxrfqsy7LlGKPwa+vuEfv8V+7FWNqPC2ov4nSCfghxPnY2YxjE9z+xzb7yvYfshzevsbVPvmiDs4Zs1UmLsAGCMPTvOzBut975lO3FZn4Y4/ia15xmy5Zge4c9050PbLINmDO6kOIQx8fmXv+6k20eDr97DozazXes1+8o8PcM3osDER+vf3bzXvuLv7kZB0zeEd9mw9hsHsRm+Ec/edS27ODz8KN23tnL7aLVy9QP9O8xtK2X33CEWB0+tBe7tjl2401r7Js/fMhu+eUz9ou7nrEdu/fhYHas5tF87Krvf3gj5sUoxqg/9uHrJw+GIOnQw2M/Dy+z7E1XnWKz0TZ+JeuDiCEfs/z+z56wR57abievXGFLcMBh27fvHrdH0Idcaw4fHtEjYwcnBuy7P3jcvvMDjGNsLn9211o7cnDSzl61HIdVs3kLhu32uzfYQcSPazE/SxMHA7nBdzSQ57s8HMD8nv51616wXXtGbM7COTZ33pDiNgT7xx07ZOeeu8JOPflY27PzgG3fthuaBqXtBKzlr3+t/w7CC5hjN/3iKT2GdMKSAfvDT1/r4xFDde26Q/aFbz1oX//BQ1izXrC9h3rtxBMW2hzE7eSVizDGRzBOt2J8jdlrLjxJvyEwPHtYvLvQpzx0veacZfa+d5yhGyxrsB597it32cIFc+0Pfv0qO/PE2ZA1+85PnrbPfekuxOQZu/PeZ/Q7FqtWLdW4P+74xfbw2q32wq592OgP2HVvONUWz0UcEP/1m/fZn//tLfa9n6yxe+5/HuvoMWj3bB0Wj6D/f/ngejuCebbyuLn2wXeco8emNr+43/7Tn99q37t1nT2EtW/OvHkYR4OYd4/auq07bXi4397w2tPs+GOGsI5P2L1YO666arXd8K7VNh+noI1bjthf//29dtudz9ohrGkTvYfs5OX8VijMOZxEt+w+iDXK29CP9ZPvFl60+hi7GPOS8MTTu/UOywT6l8MM3VFDv56nMSgiOoK5guZ50oJe1mfgGud1zIccC/gPGdGRjzRh9ikICZCXDqWpWmSnOw1p+Alb/DyQNs3cVyhN1xJtqrl3SbzA2Isx9WsNEH9g1yY/08VWtMt9iTq1Rz54Pt9AzTqc1wU9QZpiBlH+Ow2omVf5CqYEklcavN5j0qM/B9p+7K4vvcq/xQitqk5rDDAx8il1dL7cOcQySMwwSAVdcimfeOqDw+tCv296o6606XXZlyzrmOXL9rhMookHNMlDJiGBOhxSH6jsfeOn/OAJ36jfaeFrYM1HIk+VKQYxSYklP+u8zFiE76E/ZEpasgHdxGiLZDkBhazzvNos+UA+p+p3q3pxQerr4109tnME+X129VWn2blnLlJ79+wdtxt/+qQ2pv0D/OYK2MEiqQ/m0gadC8COgwvBBBbo005YoEdLGEXe+f/GD7AJ2bDX9u8dtZ04QNz283V2LxZNwpxBs8vPO0UXB35gcZxXGQDbtA6b5c9/+R67+RfP2ZPPHLY77t9uf/vl++yeR/jVoj1+Z/qCE7FhwwZhfFIXZQLvIC7hc92H92Nz9IL9wzcetL/+/L12x93P6O1A9jHbEsCLslIkiBBSxC4NBya8UPPDmRxL/tsPXscfanPpMTvx+Ll29pmLUZ6wzdsO2jdvvNs2bNxje9HmXXuO2M/ueNQefHyT5BbgwnPp6uP0zgE/pKivdwXwM393YFPzwJodtnHXhN396Au2ect+1HDbiY3qQ8/bvfdtti0v9trDj/GZcBx2WMv2LpxvfeN9OBT02Wsvw6ZmFnynvruetjvuW2t79xy2/ftHbN2G7faTWx7FRpqSY7b6jEV6NEsfUkX7uFGsFtP0BwpsgB9jxeOBDet5x9kN777Ali30w8E3bnwcG9212MT02yA2WIM4UezZO2l33f+cjcIPbs4uPv8km49DSS/GyNmrjrMTl/ujAo+v225rn90BJujHGLrngY32D1+9x+58aKNtwiFqBzYLmzcdsrvufsF27/Y+HkD7eAeQHcU7pHCzAvrHkA7yWfCio3mXn9+ks2XriP30l0/Zo+txeEx1m3cdsp8iVk88vQs0HoSjBoCYqM+heAJt033eZI8bbb4nwY0YnfANHqNEgK/Qw/EzOTFiq89eaqtOXaCaF3fi4Pa9e3UQfOrZPfbQk9iMf/cR++EtT2NzjvGGTc+VF59oS5bOtSfWb9WjYIRjuRE8exlieNhmY6C/5qITNXd46Lnr/o22DQdCfmXnof099vPbnrUf/vg5HA6ftm/d9BgOWuttcLY/e3PoyKT9+Oan7LGnt1sPDuaDQ5N2ySXLsZH3eD2xbo/9dxwefn7vFnvm+TEcunbY5774S3t4zTbEXCw2zrbhoK6LKeMiOj/rwHGd1hnYmuC3b4FPhgF8J4ZjiafO0THMW14qAbxBMG/BHNu0Y7fdio39X/z3X9r/8d/vQGw2c+GBONccN65o44Uba65rY/1jdh/m1//x335mP8Yhdf3zO23r9oM4kB6yW7ARfWHzIUkN4IA+Zx43zuOQw4ggogYR5+jQuNetaX5Qvp/vKvg42I8x/p0fPgIbe+yF7eP2wMPP230PrlMdPLNjlszRB+n9G8yG7Of3PGt/9rmbsAleY89s2mkvbj9gz286bN+/ZY1t2U5fzOYO9dssnhQ0ZrjmaKapYdyi+LUGdb18h5XxGrbdh4bsu+i3P/3zm+0v/+5eu/3+F20nDlqM7mzwXHb2Ivud37gc83oBaPxCg9AX4JvYPqy1V1x8iq0+bZ5oz2Ij/Bd/90v7zk1PYg4cwhzcZf/9i3diM/601swh9N/1155qSxbPtifWbLf7H90sm8fh8HHpJSuhf9SGByfsGhxEeKDg7xT++PYnbOfOw9gsH2erT/FD8RPrd9vXvnM3DsfbsTYexqH9gH33x/enr4vusWOX9NulF6ywWfp2J1jgBENURrG+f//Hj9hd922357aO2YOYpzf98knOMMFxS+fZLKx9XD9Gcag8wueWAMOz59jJpxyLMTZi9z682f7L5+6yP/2LX+Aa8gLWAn4Env3rfYxw27uuP88+9I7VthBr9LNYJ/7sf9xpt9y7wcb6ZuMwxk819Zq+ttpF5B/HjT8njzHFAU9FCfjOCt99Zg/ka3DGAOa1N2nUleW8P2iryzwln+sEsh7o+6FcTyRDXu9RBFZ8YUd0/CWZjG4vUHfYse/Q4QB1OiwgjcMCw6O7+0De6OGH75lKDjRGjtdepuEL7cg/YBNUF3Yh5H6Q5vRoh7c53RBIsg7JCgdzCbLn/E0gScjGwAZUiy9Q7SDxKMPRt8BGegL0SxxB5arBioHSDiQzNkmU9aCQBj1IFTsxZMj6cgcGLZA9VZbLTXodaddtO0+JwZPbQMy6QWObGGGU/duKiO5bTCbWxyY7+ruSV1q35fWsc3nqJtm/YQGVyR7luNmQDyxzk6ONDstJvgPLuk4+76Okk/7yeop8NVGUgk5EBdur71DHhQLrJHwctdNOWWRvfeMp+vaPMSx8t935vD30xFbUx1cm8seK/CsTFQ8eUNLEgkvQC8SCePKJS20+lQA4Ua675nz7Z7/2OvvsRy+z3/n4a+0TH77Cli/BRiktsietmG9zh/lAB/ShjwSo4681P/n8bn0Qub9nEJumYdu274g+TMpHdgh8N2H+/Dm42Izj4vGcHQZ9EP35oXdcbP/it95o777uPBwW5tjadZvtwBjvGuJghBhUxgFc7PWBTXULGsaLEssJ2FQulXyrGEta1WY9rpIWkVNXLtAHT6mX4+j66y60z3zsdfaZj1xin/rIpXbDey+3Y3FxjeadeNxCtZn2whSvaZu27YFOXIb6+3Dg6bM9+/iooovtwUEDuwQbGBiwsbEB27eHjyO4fzyMjiO3YM6QnXScb0LZwpNPXGKf+NBl9psfutQ+9eGL7Dc+cQUOEKvQZjc6Fxv2RYvnIMex4+ND8zLGCmMFA3xUh9/FT+C4OeesFXbMwmH5dfNta+wntz8JfwcxPiZtFjfm2FXwYn3/I8/Zxs085JiduWqJnbB8DjaCE3bJhSfaLIy7w2jzHfc9Ywewo+AdG64j83Hyu+ick+zD73uNfeqjl9pvwu8b3nqRnYFxNcEH9QnsNPjEd0z47TYce0FmP3E/qkeC6GHUqYxXDPhJfjgbMfMooPVo4wQ2rLzTpy1jVAC4oZIcmBg2Dg8UBdwUa/5JwA9QsqRBwjnA/Bj6bNJOPXmFDZOEqkfWvGiPPr3NRmGvTz/2NWQHRvvstnuewqHaN5DHLJltJ6w4Vh+A/vn9623f4Ql9XuHyC0+2YRyQTlw+38473e9Ubth0AIfuF2x0Au0ahx+Iay/08usf+TWU84Z77J2I4TlnLNb4vf+BLfbzO7DB1TcqTeBgMMtOPmm+dDHEd2KDy0dj+vqHsKlGRw3Osk3bR3QXnB+JVVs5NhBLHycgRUyQ8ncB2AncgPPWsvrJq9F+HCpQ4Fry7KbdeoeIG70VS4bs9z/9evtX/+yNdv3VZ0Jswp56ZhsOInx+m+sO5loVYSB0+/rH8Tpu8+YM2qXnnmSf+bUr7V/+7jX2L3/7Svutj19ul5y7HIdvziOMC7z6uPAPnnLcUJad6p8GYVvQ3/QbetnnhD1Yd7Zs34fm8ltL1EDbsW1vNXcH0b/62lyNvXFbOHvQrrrkNPvsJ6+yf/3ProI/r7Pf/Ohr7NzVS+CL9y8/r4ARlcYTeoFBZJvwx3nOdywncODgB6e5aeL9CB5Qx3pm2XNbRuzGm9fbf/7L2+w//sWtdsvdm/X5A/blKmzaP/COC23+bLY2XSNpkCU1Z8IG0QFnn7lM7wyyzXc+sEGfbZkYwDo7C/MQB6l92Gj/8NY1tmOHx+7kFQv0q80H9h+xn+LQtesg5jrk+Q7o/LkTdvIJwxibK6hQj0Hefd8mG+ydZaevXOSfIUOw+OH2D73nMvvj37zG/sWnrrA/+szV9tH3v9YW8rlQNJDunKJ3LTgPx1BWcPSY2POb9yLsw1r/2JFcK+NwyW/W41dqE1/EAewXdz2vdysWz++33/3U5fbv/sUb7CPvONdmYc1Yu24LDhwDNjAxhHMgxoBs4DCByXnppSfh2tWjX2T/H1+6zW5/4Fl0BdZj9ItunsArHhO809RtkAZVX+sK7zFeal/2ADmFuAUkK3RdEG6UmecACyR42sYTJOmAUSILmiPIMpZM2/OpjD6SGPUBlS9ouhwkFE/Kc/Ovx4jSXsP3CKxnSl5GCbx4IWJb5XqYR0F0jX3Xif+UT2Uw+x6GdF4DfI4SK530A2WOnDiE8FvxSKctfYueeJIvySeQhBlomcAbPwkaTPTUY17ERP5lP482/BOYYADygPNNPrpSKRsMuiKIQKizvTNQXWHIkK0aaFCpFPRABq3q7ILukAd4KyY/hCjLN2SqAUPfuIJq4Lgu1xd5An0Pu5CRf64veJ0/Bh7rWBl5otfXIfPm9jjIOul0Eii+1A6PIzi4+UioZ/HC3QTuc+h3GaJ/nsD7wzHlC77UKSpXfLgw9PR7LHjqZh3vgQ5h4X7bG8+3k4/1T489t+Wg3fizJ+zQOB8tYpwxuRRvfrCQd0q4AfBYVcANAeoWLvLfSSAsXTjLrr/mZBw8TrC3vH6lvRX49jeu1EZlHDyMZh82hAODHj99TziAz2bv2HlYGzZ+/SJta8Ho77cduw7a4UO+WeXb+7OxyR3BruRnv3jGvvz9x+yZLYfl8+rTl9jH37va/uDTr7V3vOkc3R31qU9dvqVziAUBAB+YT/tn7w8FEO3lBoBfg5fqeEHgJombgvnz+C0iAFwgjsFB4PqrT7W3Xn2ivfUqtPl1K+1t15xmZ566RBsKivcOY+OGiyC/uk9DF8CNFX+ngIeGAVzsfT45uBvsQN4B5KaYM9djRR6OnTH0Rz8u7MP8UAUB7OevXmZvuWqVvenqk+z6q06yt155kl3zmhN1MeSz1tTbP9Dri7T6Gfpq44oLK1KeOCd5MQXgQj6KPQN6Q/LLli22eQuw0aRZrsD457cV8ZCzczcObvduNJ7nFs7ts/PPPt5WnjRPh1HCk+t365tI9IvUiMVJOEB8AoeZT3zoHHvTa463K3CQuPzCE+zNbzjFbrjhYlu61MenelCbOs8HKMc+JMJv/9aeDNzs6zE5tKGfHypN9D5+ZST1cUOmJhQ6eYHEzorPl3NDp6MYBy8083E1/zApR/IYavkuA+1yLmODjpiN94zoszsLZs+XVvrDTcwI34ZgWJN+bnJ27T1g27b7gWoQ4vMwTvi1kWuwqVnzzA7RV50w3047dbGdc/YybYA4pu56YL1t3s1HzNButI1+jGmu89vpx+zqS0/DRu54tW3ds/vt+z992PaNYV5hr8O7fLMHhnDo4CEdB1V01vYde2wAfcl3Mtj//Rhbs3BY2LUDfqfDOb+6Vt+hDwZdfLU0er/oYs/mYdzwhwM1LNLEYd9wPPGRjEOjvfalb99n371lg724axwx6rNrLz4eG+vL7Y8/e629+XWn2twBxBtjnhf2si9pgOOTn+87Yekc+20cyP/oM5fa+69fadddcQrG+cn2nretst/99LV2yil8d8/nWrzjwXnGzw5N8FuDoEt/ZEDf8d1B9XsyOIaxyceuQIQ0N++DdgTyaX8K1VxPZiH2I3bi8Wa/9+kr7Z//xmvt/W861d585Yn2xtecZDe8/Qz7QxyAVhzrB3hdCNgmxEujlHeghe6LfkQPfag7saPjtnj2GDbP/C0X9Bt/NwVzZu+RXrvz4W32F393u/3ivs1Q6iP67FVL7fhl8zAQ02caUjsIvG9Ob+fO8/7mgXDDcy/6drzP1w69g4ZBuxsb8x27fDwODfTYIhzi+LmGBx/bao/jkEs465QFdg7sXXbBcbZ4UZ8eX/r5nc9iA39Yh8v5C/kuBQDtPBVj9wNvOcPedf3p9t43r7L3vfkU9NcqO+XEBegHzi4cHGfP0jUKjlOILzpAjnJisX28g49e5NdBe/9M6lrSg3oed4+g775z0yP2le89Yc9vP6J3Ly87d5n9/icvtX/7x9fZu996ti2Yx3WAazoPijKEZW3SDvNrmpHns/InrTzWZs9GPeYw+4Ddz7Hu675EPK5cjxmvNB5Tbwr4tajoQo2rfO0mKzkcg15CuZ9g4llGh3x+3c26Ei95qMfFKojxRL/Y71gilI9NNMtEztG4y9+GqoO+2JNwr8ErkMuleqDmOsriA4PvNXz/UL2bgDEkRL7aQwYdsee1iFHEkJFxtgFJ4qM+9yGQddTl71g4b/gjJF/Dd6fhjyFFmf2vZRxGfR3HuMJY4q0NXU+AvrYn2xgQQoqDhzqjL9QfRxnYF0cVOLgyFsFM6Kc2dFZC3U3UAMzIODTl/ESIPCqdBtYUrwhe6Cv1d2DFm/2UDwmyrkDolD/uU72O5U5fXcZ5g9/z7nOml76VfCV/k+YomUiBFa0oi0bExMi+EbO9EkMG/wmLeuYxEUmHOHRisvAirgs5LszixbDnsziYjPxe8kvPXoFNxPFaQI6ga2+6bY29sGW39c+CDR0GyI8NECc8F2fpwCSCfgInDhcFvg1bEQGbtx60797ERxyesW/+5HH7DvB7LP9kjX3jJ0/a13/6jN18x3PYdNA3XCCgh/OVj7EP4uKCbaMWock+foMSPxTco7unfB6b0INNFjdriJK+heXHt621v/wfv7Sv3PikPqTIt7pPOHbQPoCNwvvedL7N4wWQyrkwSAMAGX/sin7z60ThQboCcIFiVo8Csb19uIAkQR4W+Ak7/lw/f/GAawuD/vyWffa9n6y1b//0afsu2njjT57Rc7ff/Onj9o2bH0e6zm7jHb9RLpKMpyvkhcTvampVVTy5MSLAtJAf3BvA5bIfCxfLAdTAO/v89hJOTQLflr/j/k32HcT4ezevs+/f8gzwabsR6Xfhw7fhy40/exKb1b3YADKCPm6qscm8xhFSXiTTD6WNY8P62GNbbCc2i4wSv3HobW84E5tMv9OoD8iyr3qxucUu98FHn7PNOLSR94Jzl9vrrzhNzwfzA/B33bveDh7k4jpLj8q8+ZrT7YKzFuoZ7TUbdtvXfvCE/f3XH7Fv/XCNPbyGv3SsKCP2GBfoRx6k+rRBFxlDj2MSBQTBDxBFkNhCdCY3heg48cajQpIB8MPK/PpLv+HgoJHAeGOu6IKG+PMuM6Q0JrQzBpPeAWGqCwcvKNyEUM8AxAdslO9gwS7n5SA2LdTLI8VY/4iN8UfRJsZtGDv22QMpzsBRqO7DmD1wYNR+ee8GbKj9XZ83XHW6XXrBcul6YcsRu//B5yBAjb7h1Q9x0fTECDaLi+3tb1ptszGXdx7C5uknD9vmHQewCeI7c/ADaw4PE741QlOwhsyehQMTY8gDOvpigBvVSfg34AcpNphN5ztGfA5evHSGNfB5AONlEGVepDm2+CF8/4YgRABsnDP87RI+srht24j949futT/7mzvsmz9eb+u3HrIBzO/Vpyy0z3zkUnvzVScjBvzOfI5xvFAHX7jOwC4/KPqmq0+z1792mc0exgFo4177u288bH/++fvsb790n/38rmfs8AglfDToCxEwj/UbDtTJNnJN1WcAwAW/Ofc4hmOus7H6zQBV4IBAfpRTk8HHtQvjEUvCe956rl110VLjm6IPP73N/uord9uf/e0d9vkv3W933vucDssEbsj1w4XwgXNvgMNIDtAOD0WID/+QnnrSbL0T+dnfuMJOWDaMjQzHIMcjjvk4uG3fNWb33Ldem3PC4JwBffuOADb05QsA3hLQmsI+R394PMxmYSPMm1ToXfgxiKPOLOQ59nCQTu8GcyyO8jdOsGgdPGj209uf1Hicj4P/2689265+zSrxbdw8anfe96yNwA6X2lFsvARo25qnX7QvfOdh+8L3Hrcvfvdx+8fvE9fal777pP3Dd9fYP/zgSbvt3mcxX7gSMuweYL6yzA+7D+Dg3c/1CGOKayZrtXljZyLtwxzasXfUPv/N++xP//xW+8I3n7BH1+1BvHGYOXmeffqjF9q73nau9Q8eRFv8G6MIfNfgLowVfpscry83vO08e+NrT7MJ/g4NrOuPNxUQSx0uAPqBTPT9ANYHzHLFkBMgDQtMSXiJeM3k+h9Y0kr+qWhtdYFep9AokJHvxLquqRH8nH5E5GHGacrTfpTB66EQ0B8dEAosY0NZHSS0X/GjW11vbpdkibRR00F0H10m+dsN4Stv0ugP/TjBt1+VT+O2AbRFx1grOSAPFHzl3GX1PwXA7aMLZQezuVXAooGIAL8zPoIQQBl1JDqx0gFUcFIa6PrQQewo8HuPJx4GlHYTCSyafDy/CZEnrYR8anZ/fLCSyW1XNtQe8mR0XtZRDhQMBmITWBeYB5i3wQ8ooY/1eQJWfKnscWHG0zof9QctldWujLTh/pVtSHVsm2Lh/mWdyWdkYvLV+KFDJ3xcaPlrphzY8+f12TuuX23zcUFh5B9c86L9/BfrYXuW7oxyzdMnD4XQ3zOADQMWSi3I9Atk6OQznfy60hdf3K+7UjTLOzI/vvkR++K3HsWF4En7R1wEvviNx+zGHz1ljz2+zX52yyN2GzbOY0ewQYdjWmDhE/ZidvppS2zuoC/e/LVVXDJxYRiz1aefYMP8/kvAnv0jtnfvQRvsHbOLzl5ml1yw0p7bshMHkMftzz5/u33zh4/a/pFRG+qftCsuPsFWnnAMtPOOoeslDPMJm77DagOd7hs4bHPnsuBRF5F3HOETF//q7hGwn5sI+LTtxT3Vuw5HDk/aD378sP3Dt3Eh/P4a+9J3HrN//PYj9v2fYpP7xHb76a2P222/eAIHBCjCf/WtN5hjGrMDo7iwHsHFxS9CBN+TYTwIx+EO+JAP0A+R4WI+OnbE9uw7DIqPjSfXbbGvf/c+++oPHgI+Yl/9/lP2NVyY+TzuAw9utB/84EHbsuWQLqqce0SOD2KUYz5yIHAZ5KM5T63fajfe9KgdOMzH1Aybs9PtqktPwkUS8UAgfdyN6lC5fc9Bu/fBZ7EhwWFt+Ty7/IKTtLg9+8Jef/a4l08Cj9mChYN28sn+zsKBfRN2002P2Y9xgLnjgRfsptvX2o9++ojtS+8cqeUcKz44qz5hH/q7BowdD3u8g5pAcwllHRK4VeLGgprYLnCBRjpmjdoQMGtWH/piVI/WjIE+gA0Zn3fWCEDcJ4DUIp/wUknCN76TwFnHu/Jbt+9WJAmnnrRAX/07Md4HLwdxUOlD3x22U05cYsct4/Pak7YXm/kduw9AgvoH9VW9azbslPwl5xxnp4GXLbrz4Rf0AW8+SsR+msDY5l2uifExW7Swx96BDeuyxYN6hO2mn621B5/YgugMwT0OPswD8B48MmY7d/NHCE1z5YzTVqCNjB2fBYcHMDQLB8AzzjwG8WAb1Fr0s2+Q+OuhToE67OT4wXmt0zgk8qtE580esFmc1OBia/QoAjZ7czE+3nT1Kjvt5CWYG5vtH771iP3vf32z3fpL3+wumNNjb3jdKlu8YAhjEtFLY56vzHOTOB+6V5+1DHn07miPffs7D9jXvvOo3fQLHIxxMP/6dx60HTu9bZpfWCv4geBJpNKD/stfyQgt/G0EvlOovwz6JV2ODc5BHiK1IiXguoDywvlz7bzTeaOFG84JtOdu++IPcBC/Y6N948Yn7SvfvFdrFlvQj7HEz8jwV4HlEzag/pgRRwnjBAvYYQ8Nz7L3ve9ife30pWfMsQ+9m++GYn3gjwvCQawG8KcHh06sUcnhCUy2sVG2xa/Rscbwfih95e/RbN26TzSupBeuPtEWYM0bxyEW22OMc3QixuPZpy60Fcf4OwD7D4zbphd2oV9Rh4PdvY9stkef3gHrhgPRSn1zHWfnL+7fYBtf8K+7HkcnbuWjWFQAxp27j9gXv/aA/c0XH7TPfeVh++svP2x/9YV7cD143B64f5N969t32a0/X2NHxobQNsbD/UYHwSZ870e/oe94eGNbfeaxmRj3WBN5TeobG7MTjplrixct0rcXff7rj9n//c9uta9+72EbGZ+0BTi4XXflSjt2Mb8vCQcEHFQJ4xiTt/ziSbvxlqd0/eLXVH/03RfYhecuBt8+3Rya4Dsb7Ks0XgawNvAHtHiDYbyPc+WIPhMXIB+J0F2/3jcQY4pj0/cs6P+UF3LMK1+Xcf0hn/cA5V6gQtHq2AbiLaqiHJh1Jx0pzwxTVAPc17x5T3Ic2myHxnZGyvB6w8eBiFRBml9/kCY/CG7D7UhvpMhEnug+eErsiAmZBYwt5ZMO8qW62PJWhwCmTgJQX+KVIbbEbemgUHAeLWBcjiqogYpWIqhhGf3RFwY6EB3Jt4AwCWNjzHI+tXUiLIhPZtjh6giPqfOkgUReECsa1rYKy84jT5wuFSH3MetyXg1G6Qks692+v9MROkgLXzOyo5lUeiu/6a/LOg8VIAtfAnUSphzyil+lg34wdp6GbtVxoUjo7QedyM9J6LMSTvMTdpRhjjpSrLQYUL70ISHvdvImHH/xl3f9+noO2nVXn6LviyYcxIK+Zu1zduySBXbmaYvtzJWLgEhPRhl4xsnzbd482EUbeLdJX3UI4H61Hwt6PzZO65/fbJtf9OdsT1gxz665+hybg8MHPLIx+DN7QZ9d/6az7Pc+81r7vd+61l5zyWnwiYv+GPTBd/5B38XnL7M3X3uaLQX/APyeOzxhV152AjYUZ6bYm61d/6LtPrTHzjtnme6w/fr7LrKrLl5pswYnbdvOw3bXPets5y5uFnts1nCPzcUmdBIL+b4DB7GBch0rsGk9bhkfHOAP5IzbudhsnLxyoea4QgafMOqRRwmOxULAvufbz/09c2zD+j22fQcv8j228vh5dtXrztYmiZtiii3BBufd111of/DpK+2zn77GLjvvBNgaUR9p3BDQKPad7k4hoLxLyR/zIVDNOMrj6PNxbLT8F0dDUG5pPBw4PGKP6cPL2DDA7lWvOd1OPWGJ3nngHdxBXFj5qNMnP3SJ/f6n3mAfeue1+oYZ3j/Oc8Ux3uol8i1/fg6Begn8QaNf3Pec/fgX6/SOE59xf/f159kFq1dg44OxwK+JxKDkBXusd5Y98Mhz2MQe0mMr/GAmH1Hitzvt3n9Euq13RI+Z8c4xW0tL/MpW/vEH94awWT3nzBOwieHbE4g8Gqx3ABgTpJyFBG16J7htBB2qtPmLSugcV/8xi/Zh7OqXUcHLdySYspa/wHqQDzAnOP3U42zhPNidxEG0/4Cdt/p4xIyPOmENAC8fl+G7LIwNP5PCu8kcMbSjzy9w84L8o2s32fZ9Puj4+Ns73rDajls8rDvtfAyCd/rf/bbzsJnGBIWGtc/ssBe27kHcMfZwgNt1YMzuuOcZPXfN8zE32fyK1DvuX4MY8A7woPzQd/tPDOi3Ot72xnOkl7Bxw17b8NQmOx4HkJUrhuyk5bPtpBXDtog/0oeD1zNPbceGDuKI0RU47F17xRm2aO6EDWMzvHB40q6+8hS75qozFCMC90i+V0T7MJn4y70E/kr7qacsNOyVMTfGbf68Mbv8kpUocywj1oz7+KDN7ptlb7n2LPvtj15on7zhYsQVcw7rwHOb9tqd9zxtBw55rOZhfM4dGoYuxhXtS8Dr0ADiPQtzYYiDPcEY+MaxmeRQ4ONz5511PDa5vAsA6+hnvi/JPuMNDV3LNMbRFsSTKdfLfn12g+ubxDA+OPsHtK5ynfL1Ff2exhbHfB/aOjiI417eH+KgiXmKOTzGNuNgdckFq+wYfoE+QGd8jF//1WS0Fcb9a6fhD9cCtha+HTxy2J7ZsNVGMCQ5Sq+74mT73V97nV1w+jxbMnfAls7v1ff4X//6M309AWx+4YBt23FEm1c+Thdx09gETuJwdue9z9pufoMS+vM15x1n73vLOXbMknH4uc+GZh+wi89dYr/23ottDr/TF/DQo5vtxW2H0b+IH7pyz8EJ+9FtT+hzX0OzevUtSZuw5v7s7sexwWa0MB7HB+zxx7fZzr0eKM6dq688R+8C+w5s0o5fPmyfuOEC+3d/dI39yWffauefvQJrH64fMBvrDR/D4qM9o7wJoney4TXixZYR9KrOOmSnnTRbj5X+ye8iRqvnYXyO2MbNe+22X661/brBMKlD5cIh/gAhOgs+Shz29oz02he+e5/dct/zmrOnYJ789keusNNPmc+VCEwDdmRkFOhxXnTMkJ19xiKMlyNwd0Kf0bjwrBNoQuDXRfYkWoK+aUPa1TUbA6+J6FDUcR31cekkXtfdX8lHmfMRCHNVvqTlPY1DlANdX5Kv9BcY5RoffaOsy3uaaGDwueXl6pEf0fz6Ul5jRAMOYL3jDQfucfRL4dAbstrPyK7n8V/zT/UQaO5LvX2eKtaImS6aksWLgJ2G1Y03kpI+30uxwDHIgzXGHucT6Qo60eMnJr7KhrJHFfwqMT3SFWKZp2ykTeQqLbzoan7NKRjZIEoDmPoA4OBlByDASHWxV9kNccD/f7n7E3DdsvysD9t17z13qLmrq3ruVs+TxhaaJyQhIgIYHGxjxwHMYxIcggmDIYQQBwweMCGEh8SxzcNjcALETZgFGhACoaElNa2WelL1IPVQXT1UVVdXdU13OvfevL/3Xf+91t7f/s45t7pbz3N5z1l7rfVf/2kNe+219t7f99Uk5sEPDYs+EZBPyEDBBkEdpL/INR00MGnzlpzKHa/yja8JD4RE4atQtGKRX00/Bw8W8sriI+hyXU9H1+mBRTTw+g4NeaqjGJ1mddukfag3KLlCDVyQsh6sx0WtjZXptCoPLQFdXRZfKXeAV4M6v1zMKyOH/hGa/5UW1ffdrUky1dKC8j4tLF89fdc3v2L6zm961fRd3/TK6Tu/+VXTd36jgmgf+8znpk9pwr1XF/xv14X/3rvPesL82Xd/QgugS0o/oxP77PSmN75oOq+z+bXaYLz8JfxK6h3TV7/hxdOv0yLju7/pFdPdfH3g7eenD3zosenjn/r8dO78melbv+5VubNzXWNDsm9+/Ut8V/XVr7xr+rXf9Orpe7+Dr1XlxaNpevjxS9MP/NCD0yNPXpze8KYHpm9928ut802ve/H08vvv1ALonunXfOWrpze+9gX+4PJTl65NP/7OX5ke+8Jlf1Xj1731K/yhudvPn5XN+6YX3Xvn9Gve8rLp+777rdMLX3DeJwuG3v3eT02f+rQWavrj7u43vu2V04Hakm9Jedd7H/Zi+eKlS36q8frX3Ded0yL3Na9+4fTKB+7WQuweLWzv96sz3/L1L5/u0oX0nK6Ov/j+T08PP/KU39H9VunjA8wszn5OF6ZHPndFE+RZfwDwm7/mpbZJfd/7oc9PH/r44zqLudN9m9uSO3zggx99bPqlX35CZeemZ596bnrda1+qRezBdN+9fPj0xdMD992rfn2B3+f//u9+w/SKl5xT3c9Mjz19dfrFBx/W4kOTnsdJxk4PHKRWC5ivfvOLpte98l4P/wfly4cf+px//fT+F9w9vfIld/pra1/EV7g+9NnpKY2D06dyF5CT4rnnLmuheE6L7ft8HvAVnz/44w9Oz2nc+O4ag0/z8pvkN/1/oIXd3ffeLVs3phffw3erv3H6td/2Oi16c9I+d/na9M5f/NT05NM3pjtvv6GN42unO2T/0rPXPA6fkd7rWgy+8sX3Tb/mrS/WuNd4efSZ6d0f/KxfedByY3r1y18wfbXGDefJZx65OP3CL32cF3Mmfp3zHrXdV77xJarDdY1vLaLv1iby/jumb/ral+p8eJ0WOLQV35x13a9TfP6Zi6oH02omGZ2Jjn2nU7bYYD799HPThQvnp6/QpvuCNkWv0Xnxmle9aHrNy++evvGrXj59/3e9eXr9K7OQ/fTnrk//4IffM336kWflO6+06PRUeOrJp31O3H/vBfP9+M9+fPrpX/iYOkjntCxl8ae5ero8/dpvfuX0m3/dm/xEgMUYF963vOll0zdpvH3T1yu87RXTr/n6V01Xr56aPvGJJ91nXyF/7n/BOS34+FD5i6aveNkLpze8SufWN37F9N0aw3fpHGWRzTz39MXD6Wfe9VG1tQauNggP3HfX9FaNdW0JtdC8Wxv7OzUu7pm+7VteMX37N7zG37pE3/GrxD/1zoemZy9fnb71W145ffVr7/FvPrzxDS+ZXqyF/Ot1vn/r275ieuVL73bfPPTYRfF/Yrqsze/XyP+vetMLXfdf+tAT04d+5XPqsTPTG16tdtQcwQL/vgfuV3tcm+6/64LmmTdMv/X736r+U99ofPGW10+/66Hps5/jc03ZKHiVz+JSlWKR7zlTY+R+bZy++1tf4885PfXM1ekn5MMTz7FAPuOxxY2Tb/66l3kcfPJTFzXuPqnxcFVj6lX+hi4+S/vAC9Ue125Mr3jhndOv/87XTr/lN7xpupsTW+fvRbXbD73jw1qks4jklRnmavpOo0cx58XEYli2Hnn4KY3z26fXqq3YC73uFfdOX/+Vr5y+8i0PTN+ueeU3fc+bpte+nCdP0qs6/p0fes/07g/xFc/Xp1dr3v1unR/8rsVnHrsy/cQ7PuIPOj/+1DPTPRrXb9Icck5989Y36Px+3QPT65X/DvX3/0Lt9vqX5+kBv3L+1/5/75o+rU0Hm1Vey+EbpL7whWenr3z9S6eXPJDx+CM/+bHpX/Dh91N8Dk0GtXN6+pmnphfeIzuvu3e6XXPjW17/4ukVL33B9BWvuN/z0b8pO9/2tpf562RvHJxT/3x8+syjl/0lDt//na/zdeby5Ruaux/SBoRXF7WR0u7/lS86P32vNq183uzxz1+e/vk7tHm+fmn67u948/Rbvu810yvvPz991ZtfNj3wgtunV7zonuk7vun101tf98KMqc9cnH7oX35IHp+dvuebXyP/z3ps/Iuf+9j0kU8/Oz3y2SenN75Osvfq2qCxec8990wfePAhjUHO7GvT13zVy6YXa57iSeLLXnyvx/rXvekV02/6/q+Z3vzqO8Wj8SQ7H/7YE9PPv/+TOnd13qjfMqcmeB3kTFtL7ZS1vLyUKOo2y6E7X3/ke679iVdjvMuIJsGs85pe+wcnzD14gUzSTMTk8Jks8ll7uFiBNGWmNb58LqAFlw/8OsxvO+hv3BCwnind6KEdsMefzxHroDz5eV1XuklbiLUmxPibEB6pEg9MQOUknU3bpFzTB2/TuLxkmTOU159S2jhwDND/np/+m1/WrzllfdLcOzJUdcY0shWvA1cxh7d95+/w7yCkIxXrREvFCY0+52OAY5WbB6LTrbzodFRLJ1CUBidEd9FXQZ4nveKJ+RlLHZ2P9qz0MuggOJoHSvyc6Yu+iH6nWhnxUgaCU/Mgi161gXM9b9YhoM+Ddq+/VcfExVuhaEuZ0VaTbf5aHqdO6eKo+t959rbpt/3mr53e9lYuuFHAiXzh3IEm6zOKzyg+3QJpBdHe+b5Hpoc+9ZQuLtogaHK9946D6Yrk+ErLx568opF1enr00Sek64K/K/+O85rMX3rn9JVvuH966+tfOL38Rbd7EviULjb/+J9/WBfWj/sVi/OS44LBAvGSFl4f+MBDfmT/qpfeoUXKCyR3x3SeH7dRJT71+JXpn/zwg9ODH3xyunHm3PS5J570Cfqyl94nf07r4sMH5x7QIkwXVI12Xgj4ufd82u8AH17nZ/ovT3fcfuDFGhfclz4g/974gBZF900XtZh96rkr0z135lbgz3/gs9PDfH+/6vjSF9+tReLL/d71Zx69NL37/Q/zkNqPpz/72OPTmbMH04vEc4/a7FUvu1s+vFALuvuml9x/u9pfdf7cpekfalPzr977iGXOnLmsC9erdSG63QvAn/tXn5w+p4uj33c9fdkLOXxT70wf+MgT00c//nmdxFrY3NCC/S0vnd70mnzg8QMfe3z64IefmA7OqG7PXNEF8xn5eq8WRmfVhge+o/uWN96vBan64/YzWphP0zt/6bPTP/5n750e1wbL75ozhjMMPF4IHhb6O60Fwde8+aXTa9SukD/w4cenX3n4c9PVQ20yPvOEFtsPTC/QxZRNyZ333+UPPV68pHHNxZyvadTkevHiM9NbpION1D/7yY9O7+erO9XvWQxpDGkRcPnqJfn6Io2ZUxoHF7QgfOn0Ni2eXyP/H/sCi3BtsNT4lw/ZTH1ievrZq1o4TdN3fsvrpwvQdZF/x89/ZHpWm0GdIdMrXnbv9I1f8yK338Pa0L3nA5/RBkAXay1iv+KV9/hXvin79OcvTu/WeDvk9RLJPfPsU9OLHlC/acHKD6y9Wnre+oYH/FrP5x59yk9zOE+uyvefeZcWjk9ng6CWcpupK33TgCcI3Fn0k5TrpzSOHtX+7sz0wAP3TndqQ/PAfeem16tPXqOFGF8Bi/DHP3Np+vs/8kvT+z70aWXP5amHFq6sr69cmrTwvKFF6Eumzz9zOP3dH3j/9Lknr+dunIxydvCVk295833Tb9fG//47mOolqE47pzHJbzfwbT+88kPgTuonP/3U9MFfecRt9ugTj08veSnjRosfGXyZFpeve/U92uDfqb6+Pn3oQ5+a7tfinzt9FzWGfvZdn5yeuaz+U5s+98yl6ZUvv191uuAfC3vtq+7VpvJ+nYsvmD7zqafVP2f9lOjpy9enn1QfPX3x8vToY5+f7rj7bm0M7pxeeNfZ6U2vvk8bgBf5A7bMV9oTTD/84x+aHvzoEzq/r2queqkWmC+kRtMHtDn4pY89ptqenp7V2Hrda1/suYhF3dve+orpW3XufM1XvlAL8Evy9YoXnNfUxO/4+Y9Pjzz+XO6uS9YXeqX4ZXPllGQZoA2GNu3f+x2v84dzv6DF/E/8q49OX9AG9PRtB9oP8RrWPd4gcN489PjT0zu0sL109bbpimy9/vUvm+6+cHp66f0Xpm/4mpdrA6uN0Fvunx7VBo956nadA1ckyW8+PP1UFkfX/JqRzhkezajMn2/R+OFJxlWN61/56Cen2w7OTC950Qv8eZI7dR4zl/LbLHeqH8GjF69PP/CjH5p+6Ce0+b5BbbQRfsl903d926smDZHpUS2keYXnmuZM5uxPfPIzmh/Pq58zT79C450ffHyD+u5utSWvTfIjb3/9771r+gWdrze06ee+PdcJbjRdunxF/XpjepvqyC85/7W3v3t6TIt4zmc+r3bjzBWNm8Pp05or7tIGh/Px7jtOaUN3z/RVX3n/9LVvfOH00hfmSy0efOi56X/82++efuED2vTdOCP+G9Nv+J43TvfwJFbLp3+hzfCj2tjxQWQ+W/OKF5+fvu+7XqeWmvx07Ud/6iPaIJyennrqaZ1bB7r23Dc9oE3eV2le/zVf/bLpza97gccUb2D+3R95//Tz2kDxWZvv0SaQ3+/gNa0f/5mPTp99/HB6Tn3y+CNPTV+t8XaH+vEVL7tDc/uZ6Zc//Ih//4PV3JvfqDKN5/tfcGH6ure8SOGB6eACPwr6pMcO+ODDT04//76H1atn3cc1r+4E8abXExdtkT8yiKdtAGxHgjN9DgP/vG7otMJi09CCx+UQO5hX6wqC5gMITkNv9p0nON/KNwK6dmhDqLzMz7qwYYL1hs66jkKXKxSW69GUJZ1zzzzkG1+9VjS/Wi8+uOyDYKrnDdLxAXQb/xpsEL7+u37nv1MNN+7GsuhMGEFDVMdTxC7PHMPOdBngq4FV+aZ/trGWqQBffBtlk0neyZYeyznGbtdP9/LngQSDmtx8LcxH6yjZkZa4l5vU4Xwnkir+dXD5Kl8wrbVNBmznq4U+yinbGvSF5HsZdU6sZRPvcmqBdN8Lzk+v/gpdtLSYfEiLvIc+8wUtYL4wPfTZp7RoeHr65GcUPvvk9MlHVPbpZ6dPffYZf9Xcex983F+/6e8Uv/389IQWbh/TRPjgRx6dnn6Ox3tn/d33H/3EI9NnHnnan0NgIXhVV+entKB7+JEntUB+dPrBH3tQi7LPasHGlK+Fn/TVBuGyLsD/4AffrUXx49Opc+emU7qgHV7mV2cvTu968LPTD/zIR6b3f+hzE+/s3jh7OF29cmZ6+OOPTp/+7NNaUJ2ezp7VYkCVvnLp+vRZLcp/4hc+Nv2zH/+gLsZqAy3k+Gn0T336MX+/+WlddPmBoyeeuTZ9UBeNf/KjvzA98vTl6aIWMp945Bn58PnpiadkXIu0l77o7ukbtUHgYvuI9P6CFvpXpIu+4Lu3P/GJz0yfeewZf5MGd3KvaQH9BV04H1bbvvPdn55+6MfeP733g49PV2+oTjpveDWBVyi+oMXexz79+el9H35MFyDuzvEY/ZoWdHdo8XNl+rj6hO/of/Rzz7RxcG268w4tHq9fmx7ShexDH33SnyXge6W5Kfq42ukTD33av1GQjwdrkXHlxvT44xenj/zKk9O/eMfHp3+pC+oXnuTuNu+u9z/0e3wxYKibpFU9/zDTZV3sH/rMs/6w4WNaVN92+tz0nGw89rg2alqhfvZzT2lRp4vrU4fatH1BssirLtJ58bmrunDeNZ29cPv0j3/0vWpf7tiyEGJu5FWIU1q4PTE9pkXjKS0w1PF+DezzGp/vfM/D04+848Hp4uENf93rx7RB/dBHH52evXJZC+Yzaos7p88/8Yw2LU9oMfmIFiU6R+X7+bNa0Ogi/rD65CPaRD308DNa9PB+vMpu1wZQ9j+jBf+HH3rS353PO998PueiVqaf/NTj05XDU9J/TmP3lDe/P/++T08/+pMPTpe0IH7iqef8OYoPaGP27KWrbjeD14ocU3dtGfgUqtqS18KuHGqMfOwRnUtP+07vdW0aeP3kqeeue9P9Mz//0PSP/tn7pvd/lN8b4EmZZl1mbenkF4n5iPoXnn1GG9mXaVH/+PSOd37CT2liGqu8pnVdi5dX+QPEjDue8vC06pOPPj19SjHn5Gce0fmssf3wo89OH/6Vxzyupun89OSTz/p1Fs4L7gBf1bh56uKhzuUnff68+/0f1flyh8a++D75tO/gX9G44oOyz2hj/clP8cNl59Sv5/16HXrf8XMfm37spz+kMX9WG5Av+EPE7//IZyY+uP2czP6yFvlPfOGSNjmnFXSeS+4ZLXQ/ob760Z/42PRTkr+qdmIDfYfGPK3w0Ge/ML33lz/nc42vS/38FzRXaRHKE4FTZ8761Z4nn3xmetcvPjz9o3/6gekxnYNPP6t56qGnp/dqkfeU6scXKrjP1DfMk8r5Tj52+HwCc8hd58/5600ffOhxnZuPeNN7Ros95oLb75SMNqUPaU58v3z50MefUJ+dnR559AktElUx6ebpzzWP66enn/pXD01/9wffpzF7m+r77PTLatN3v1/zBxtpdR2vD/rb4jhrlPcrvpLliQ3fPnfx6g3NAY+ojZ/Q+Na5ow2XqumbKZ9/4ur0Cw8+Ov2dH3y/f4Tuuctn8qqFzoELqsNpbUgell8P/vLnpw/yKhlLAdm6dOlw+rA2og9rrn+aXYjG1zXp5rcVPvyxz/tzHG//x++dHtRY45ubeDU15zRH/OUrYJ+e3vKWr9B58LnpR37iI+p7zW3UgovODT4rcN4fan7wIzwdfXq6co1PHGnRrzn+iSf4bZYnph99xyf9o3wPak7n5VVEeXXt3nvu0Pn/7PTgJ56Y3v1LD08Xn+Wev86KU9ems9rwXrhwQWP7C9Mvyb9f+jDn74HGoTayH+ZzOc/IZ9rpvBewfE3wRx76wvT3tDn48Z/5ZfmhDava6O67z2lzo/NAY4NvZ3ruGT54f9Zz2eOi88TxIS36+cTJJ3UdfEJz9ace/fz02Oeem86e4zpzzk/Tflk+/L0f+kXNP49OF9Vvn9C5974PPqlN2FNqA+ZsDzUH6ldhzPdr/zrf4pZPaLIzjbziRb5C0RLAmgY5odPWfD2vuKW5+1/l3HicfRadfcO4VhnXLNvpVm/SGlvULdeiRveYy/UJ3vKn2sdBI5M12gjWgyz2I8O1IX5hg4ogVTp9Y0f5eiLAEb0UzjYUqt1rE6FkC9BPTb/4U3/jy7pBkKm9oVXLMZcPAula/HM7oWJug46Bt/8cfs+f/OG3uzLKENsNWm4HNG5LCuYVvFBRAUW+6UE88kIb0msbpWc/xFcy5ErxLFe2hjzM0EbVysekiNCdVjTE9I5FWdiZ2hSoYrEbqr+SrgTFQ9pBOe62GI41iW7VT2XhTrszCM0l3vrAtMV0IJpNSYZBB45rN8s0ufg6DGL/sSDWdMfXL+riwyTKjx5xV5qLry9OvkryFY3P6YLLCXVBAdnr8pkLGIHlCrwcrnrRff3U7bblOlrPNX/39H133zFdOHdePFe1aH12ekoXINqLV5743ME16bvz/Knp9/+ub56+6rX3eHH+l/6Hn5rep0UxX6F53x13a/kyTc9eftKLT75zfzqgTeTRbYfTqcNz08E16VR9zlw4Pb3ghQfTBS0MT+viyWLjkaef0YXvnL+BhbuD3JW137pI3XvXwXT73QdawJyann3iOV04tBnQ4uyc68mP98uy0teuPTN97Vsf8G868CNt7/ng56a/8jfeOT3rDxqov/m8gLqQl0pOadPCE5bbqbN2S889c9kLf/+I1GlajXprjpB92lSe6ix+Tj7wWwlchK/4qQrfksGky4aOyzJt7HGhejP5+k13LVb8Y1ySpU/5XYBrbECuX9EF/fp0/o6z073ayPFu+EVt1vDjijYzvnuiP48H5qs2rGp80Y/c+aduUDzJatxwl5oFGAtI/w6E8qfUTnyTB5/XYFRc1eR5TT6jlg+jHp5S/ZTmaxpf9NK7J36BmidMag6NmSvSoDrb1GmNi6d18dd4uPvu6aw2PFeevqgN1KVJ6ypvfvjsAJ+nONSFor7e0D9eZD1M7CwQNb6lG/9O33ZJfOoTmnG6oDowOrmrr8We2v+G+uFQ5dfkuxeM7neEtYiUnfvuvjCdO3f79KwWUJ9/Tosz2TrQBuHsjcuydX26cv0u1SHtJGWSpT94bhCcFi/6rrIxl40zcvq6xirfnf+CO8+pf7ibPE1PaaPNOOHOsjrLTwyo5xXJshw7uMqHIVV25tr0zV/5wulxbVg+/NEn1A1M/9T7APOSuTLxY3WeTjg3tNDywlkLacBrU3zUg3Luvvtbna4zvuSn8rxixStld2nM3HGXNmmHV/07I8/w2Ob0VfWuNiSqE/dROfdSV9qPtrvkzwTcd9e908H5G9Nzl9R3n780XVb/M1aR4v136si48HmlMXtGeu45f2G6557bp9vk3FVtpJ566qLmiUuqF9cZbaQ03twOqp/bkzpK6xktOIkPr+lMPXc43XXv7Wrbc9OVZy9rA3xpunRN7aaxz9e9UukruvzxY3icG/QH84HHtBrvtuvaDGpzcI12U3verrkA+iW1B310Q/XmW3SYLxlXvL3FZdYfMlcb0JYsZK4fXp7u1AbjhfLl4OyN6clnr05PPqVz+iobOGQYC9e1eVe7MO6Yh9XnjCeD8UeruuxA7SwJ9RufzLnt2qHmtnPTfS+4QxvjPE3ka58fe+JZ/54IG2uxq63oG+Xpa41J2uyUNsA3VEd/eF5zNgt53sG/pjY9c/by9CK1/91a9F7WGPi8Nm1feE7t7Ccr6npZ5y41be1x7hOMAXd1+s5veLU2g89qof75jA/c14F2VUvqyDzDHHlZvmt+vvcObd41/rS5fPKpS9NTOrd0KkqWuY/rAbJsWXH/Np3rhz5HT13THK7z74rOpesaN+foM/pR/9d0jZJD/lySf+dFY/GuC2enB9RO/OrzodrisScuafOj+Z2vNdaY5JrLt0QxrpG9If3MQXxw/KonDL68VvWlGVVPXidlo0A/8Vsvd99+ON37gnt0bun8/dwVtdcV8en81znAvErHcW54PhlBln6h/Ui2Obewm+cQoblkSDg5iGytETy+F8JNX6Mty4PQQuxxo0vcfarKz99GZA4NCfUBc6maAQuNGtmmpiWWPqATHVAhavgb2KuQdRWWky/gX+lpGmbgo31ueYrDLz2i00cmk1a/sik89LUvtOL15gfbHjfRUci1MoD+1//cb/x3leTHiyowhYyBQcdjQ2KCJgVGmuNKU5GKx2CP9wXasOKcu0lzBSCcaIPwv/lPtUFQYqxkoRqloOyQHwaNfa3OMklQWTvBacyWCI/LA+/YBgKDYbSRizSCnWbAA5nJL4Rmu8r5T8cbLRocbEBv/PZ8okRk5iFqsCmAiSIXG8iWTMtSPtMYyOgpuGRORboJKaZKJbevPwImL0ls8HR9A78Vkyj55P2xSXjc6EMp9hn5pUuTZ2xlgu9mlVAmj8OB9DmZsTBojBxJkyilvhWU54J8/fR057kz0+/7Xd84fc1r750uXbo+/eW//rPTL/7K0xNfsSgWzbW6KJzmcsMdKk28vkChGcXSpU5EN0e+qsx2zaIyXwwU2wUutIqarDeF4uc1EN+B94XBnJK9Pp3VRZU7ZxcPn5i++ZtfMf3u3/Ytk9av0y8++Oj0V/+nn50uXtGpJhs8MaBJmWywj04bwj5/jAfUlsvYZuAZEGnDGjOiS44LjFWE6ESl5yEhDn/Di3ykPcOQNNc+T3/YEZ2JEhtue8sKKpq7cQBjKHdRCNSPGKArFwBi8kTYIHYf4AclPkdZ1pHWJVMzFTW6pnplMa4CnJRgTLHQzNzoplHInR0MNL1itHqNU/raOhzpAB81g0fpzNnQ/S8aU2XyIO3PYqmVO6QPSpQP4No3LoSaUamfhqISEBk/qh+CTS2LOWIDmgrxzeccsi4IE+fb4k4VsetKWS5bjFakGPPUCV0s8q/JdzbEMMPBtymRsrAi1PLEEHVcwH2nT6W8HsLdc/SwaLqhRmotaRk2q7SzL3gi2ALtxtjBGxhdFZhVrgjpcAowuM40Ej6xtIQHdh/1T11Ci0IF6WThxeePyHPOMkYYdw6DfrcDapSNfcRFkzxP1TJW8bePUTaNpjvP+FPkkhzpB88J+neahNtHNSFuchytfo7xJXKeP02nAH20oYLPOcYepamnhUsn7E7TsIXwuldpTzOhn7w4Pbg9EE3zK67S4XkGBnyRikg1KMFIonZkfF5JN03ujRJjwX6pmLb3qKMdU6/y2fIiQEMTv2lBv3mTHU7rJGlXINgWmbRLjYXud/QR6AbLNFmqBFxPxWkl6ZGRkgtTalY+2xaPIXEGPs4BjSvqTXPWuRcF1LG8l1w6xWqCkVdwNv0YTq4dyOeMJXATx6ULOw2QW7JuJlqPkyMjNJUUSXFaoWHOI20NUJueEbSV/BM959QWzwr2W60iRo8VG5Me6IxJ1TUfDFbdRWJDAHJ3nbkm9oBvMCJeBHxd5K06PWcSY544/sLuuNkwyf4J6KmEGKsXDZfpr8kZpXgG5xQ9ZaXTFZ0H/PYJc+wsLz/RQVvELu3pEsfX+BDhgFt+g/Af/V9+5O2KFx1UoAGKnsZIIwTJE3sRInom9ZJrg0IH/qD5qwfFUzVLSY/Bss/UJspnUdcu6pGeweCMMAPVzKaPMGmmj+UxlrqFhTQx9ZlFhJSRCE8wysvHZj46Ss9iRLbw/GAzlqdtYy8gUXpnolA+lGzDwF516f0aJE8ZodvyJCVErNFtgPwIxkBSpbtlez2qnMUVd6W10Ln7/Jnp9/7Ot01f9dr7pkuXr0//j//xHdN7PvqU70ieunZqOuQOmi5E3FFjEvbaaLaNzrJSaCe9x2bv26JD4C9iTII66uBeU5qLPgv9l911avr2b/iq6aFPf3T6pm943fT1b30ZxdNPv/uR6W/+w3fmaYbgizix0xyteI5S0sqG4kbuiKNz2mO7K5nR+4lSngioT5iYB96aKD1hzOOxG6z+cTspHb8D0+xLk1DaupsMx7l/pTr7NfztQH5eAKNKjOUTsi4jyG9zNd5oh2cgAY9BnfeKyjYMUBMaTaAt0vdrlO5Wv1huYFxjlIv8eP7CzyGBWlT7UAfaxaoMdJBBDwKKGi/+x+30Egtg7FmPLkpeWrR6ZXMVQPPmTiDmLj+LueilBk3GdUmaHPdjnRUTr1P420Ekn82drkJ8KwcLKLPEx6o3On1OOLeE6yKU79uQJEWtuLjm+rn9Seig/9AJ8SNp+rDm+bCauQgDsqin/VjYKu/rDbpSjpxpjVDtWfl5qEg1uuqOIGR4KHeao4siD6B3j8K14yJkomFMBOSLufd50cxVrKKl+YqQuFRRVu27jbE9CuPY7ej+FUa9KYup9RhwCzWdMKz1gIz/cnVtynQdoinpxrqBahP09PNncKLTbhpWkuQGdq/xS8QutdivA8y1q2isg5NdfqxLT9Ov8PT6j3yAfJHG/oK+29cN0PXvDUwThp8VGXlIflpgJ5kxNHuwSWrsbJBiVzTp6T7hJ3F0FBXM6caLZ+WfY5GdU5o86dJrWyJAN60pw8cFxsUmySYD0Mj86g2CaapVY5d2tQW0wa4SxPaldCj+63/uN31ZNwjjyPuyYWzYEcnHF9Ip7nnm1nzNFGXcGcwjJvgSaMqUVRr0vHP+p/HTARk06C4ZX6DaRTWyxKFhzwNTbuk4o3jmdF3lqsCBvP7bwCm/+kByH6ijexrAE2MMhvQbJ4V5uIvLAlb+pw7ld+T2hULy27w+CaW0664w2ui2wx96YvjwlTTHxFthWdbTRed9zsVXtGq2WIbyNcELkjlIl0J+eVL+KM3XDfIVhtxnFIft4Ci/IupHB7dxdx9eyNJtf9okBM0BvYrtb4VW51buD1LRbzrfim5fNXZLj9jM6zprUJ6VD9/2La+Zvv97Xz79B//Ot05f+8aXug35WMUvf/wRv0eb+g72cR/5pnP2gzLrL7rsWa7Zc6GE7UTaIALEtFdC6fO80fTSttZh5l34Duesdx6xc0iZUhshU6GSTQcRIeetShuP9nrxQaH8GRE9nCPiU3C67FBW55P1p445xxL8KgEqm405VN0tN9D5G/NzqPaLrQ6cCkElPq4BFS7ulPEhVwLju/tNaPWxlgTmSn6d9eC0xrr4+brXs5I9K9rZA4LSBD5srDICcyq8iZM/e8CH15EXDduneXWI9pZfijMnx8dc1OWHAuX2SCQ2IfRZ5NImrhkRwvBBgbQKc70W9HX7Sq+UxQf8Ch9p+n32Fz6XK/Z5mHpTJ37ErX+VM/wJKae/R/uxgS4VK5368u02bnfNSRKxvL820TqQox7htY4KOviu6BxqDqNu8Ch2OvIzTXG193hOV3D7Es0BQiF6wlRoba1j10M6vAmhV/sseKjXRnB9F6HaAL09RCdtvdveZSM+Xre8+0oxNNoj7Ta2n4Lo1e/oKJCuOsz1QM8Q6lxKXvwOpDU3tDL3f/G4Dq2+LT3Wr0LxjLw9kK92Tch1LCHlFZZ8hIKvP0eERX+MOlt+wWu18a3GCEg5PnXbRBUoL2z5WIDW+6nVc9CLROoz2LRfLpl1jKH4EifMdOIxFM8WjTEmn/KtmgnqJgelHOwbfB6PCWtIpcNsp/FVnrn1QKHmEFXVY4sfJgTmUX3yy83UWnRdq2ILnvB9OYFPX1bUYBoH1TLfG3IsnxtAveIJoJXTOHXByjjhDhcX9yqnQ2lsFwrVkAQWAPCFdwz+RVKVwwPvzKOcg/P9pC6dY77rK/7kQdHxOyT4R70t5mRtJ4VjVdw6TE/957KmKyF8pFPP+LUdmq0W1GRDSBt2faUzGNNg5Is/Yz4n/pa+8mNZnvxcTy6w1Nv8CfGv2aKslc+0Siv2SQeNhb/yfmdDMd8iQy9f0WqTX+yNTBSVj5kRTFoG1zmhj4GhnOB2TJz04LMYekDZ9en8+TPTS176QvPytaAsMC5r7//O93xqet+HPiE++Yg5Yxx7sbccswk1IaWcPlZ68GfkDW3lZ+N1QJ/bEDkrnDHWh7HqDYZk5kV9Cxm/0RUVvR78EZvedKWhO29ipdhNK+P+amBBWjLUO/64ZNaxL8DTur7lAf4IpvX6MS5hgm8rRK7XhTHuhZzSafMeOk/4eho9xKljFj8sQIk5V3of+Tu82wI3C12+J/70dP7sGX9o9Pbz56c7LpxLUPpOxbcrXDh3djqvTQC8B1ok8wHss44PHPsVOPlQY4jgjYP4z1bMRsSbEWzHx/I/PZpxcJvKrKPpqlc9KJvrqQCpQtncCrkWKG3ZCpSl/g7KZzGnMo0X80tgDvDUJknxfKHfCfCOAf5WJuUiWZ/UJS963zC0TddMC1/6SjTqQay25HqGDDpoi9QveS+KHEgnpC1qbh3brp3nysy8ctJpdC94G98coI3jcF1ePOHzuLYfBHRTt14/t1ejV4g/lLUgYpcv2/16lHzx5RoBiJeb1iEM8lshdUwIrev3GK1gWtNf/sp8ZJquIRTfWMe0AzrGtkuI7jF0OcK6rWKj5+cw6pDi+W9M8zfa1gH+kUZYz19bPD2kLDw9+JMgalvGOuOemwyEGv9ij32CKm15hbl/+RdfXsElAMVa4/E6bV/rtQCvYnhybRhkCHN/N/45NH9tO4HzzgFf7ENCb+uBJh3zmGn1qDomiN70KTunx5B2UDuRF1PdlGFe1bQgGpsD5jPsxBZzs+cLj380f3kh9/YGrFfMXEggfVOvGP2+P/0j/pByQKe0pOA75+5U4nTpnGk5XxAUSgfsDATfocpY6WUKpqvcupWugbC2Dc0DyhkuaCms8WUZG0ver5pUBrRk6cBuYVY72AP+UK5g/4j9eBmm+FKvSQRd2NT5UDzItDqwQpr53QItDZVLZcsrcr1ghdRE4AHma6yRg1+khV/QmuBe4FdLrrCWnbPziU0/0Ru2rr8BZESuOrjXKk+x4vK16pzTUxOLha9N53RSff3bXjW9+AW3+2v9fuY9H58ee5IfL5OsuuNQExNzk19LsvJl/bv/siDysp6hjXUckgZZyomtV2k+6PfKB26fvvatr5zuu+8O+XVtevhTT0zve/Ch6YmL8vwUHwylRuhvNlwvLNqq06Db620RdEegj21lWOcGRKxeQPco43rgf4vjTehL28GaTpocMWW8mmE1o71Zp4+uNbyli9Ge12/QAw9cKY+WoGxB7B6EDoq/yuyT/qgbkn7HX+OBMzbnbcAkXTo6lJcydAKGETpyvjbdECkzT/gK8DLnneNOvhbs4PDwmh9Je46wKHV0EV6Ssy788eJTsYMubKa3gOe8P29dDqpT0xsd8a/6gkfg9RpMXZQclDcfJ40uXvBc1QnldiSoDH42HbyCdfUKv/7QdZOu+Y6LZauUZas9S5cICoob28jTQeHMMgM+aFzUo4+FCCFq8Z/+dDtEZMbaRizId/PC7dFoKhB5YdsGiJykkHq3Nm72yaOPPkl/SA8q4a3xgpJuZgWXGt3foX1sTLGCKcQqc7vuVzpAAmKT10mDJlYqWrbpbDwzqAc2i2uE2s/skRnbO+SWl96ldOUyjhaIoJMdnT/pKlfa/4lne8B1AWmr3mZbqJGzLA+7tK/dEdb6Mh5WjKKta74PWzaWEAPD9QjYn7UPRvOCw6INqEP8Rpbgc1kqkm+SjcdhliSlgoax7iXrPYLzoZVvXjAzx2kxzXnNlywAy+lPRVGNHJEaN9couOCDrj6dvYGWwvKx+mP0K3nxYhPNSqPXsP6WbljmAJToQxevFvHHvFFzIvWCh42QvJb+XF8oI2Yz5bQC88Vf+bO/4db+DMLv/zM/uvMZhEWj64+LpSeQTg5Ez06r5Jc6zM5BZajkglPzUNlYdxroNHgUlM1FQ4kmR4e5oGGtz/YbDVR6pO1DeGKv9DgM9kbbIDKjzZId+EgfP1McCwZm+YQbnEwjGKQznqc5t6OCNSU5IC3hMLR3YU6rrpT7b4PPvnE26/xg9PNrorTRGcW8E81XXvKNEXzvySkuzlLBF+ec1snJN36QxolN20LSMIFOL19A0r0MzKWQlWHZdur6afklbWe4S3JtOrzGN72oH7TI4t3/td3obWMg5Bkjb0f3Cax5XLolNmCo1gz8yOSbQqKx/oXY6/TR7/KF2LKzju7QrL+RyKOB7CgPGL+JO2Z7IjYVC8yy0lu2RBR71+IpynxdQ20QmKzjk6A8dES5kHC6eBEIn+VFsFr01/iJ7SQy713QBuHc+Xw9LN+4c/XaoW1du8bFo+kgajcekOGPO+R51UgLdAUpjh/4JMw3UbwgVWjpXquoJn8oWyxegV93kj7/MjAXLv0hTwWJL1++YvvMD9fkLzb4Gk9w6RLfFAQ/7qSetg1BcFXwv5W5t/Q/t8kAaN7AVL7FNf2ljxq96Zw3NgrQ4ah+m4PFSlvKSxdwP0JTOmVK4J9C5+vyoOglV5siMOb5zYMaH970smBI03SVqiBaoqmw9BfMbeh8lbe5ogWrgI9G2wQMauOa6xXRt4WMpHa+Co568SZi2yn9y58mW1j6uwR2Ur5EbbSDyI58a5G1nu7/rv4qs797MLMMKD2z7v3iM/Z2Q6OPbb8Feb/j5rqe+2zMfmJj9n1OxjIEV4QApesG6CCcdlEvMx1+/pWefRCLvyxg4AXmEQ22nKkQM87IV+y7/r75oWLPIeH1nXam3ibKOLWMArFDiozRetqLED+da/6NbemSTHvSlznFGDtaScpGdB05D8hDyfluEZ9v6cvw4m/BpKbSsgr/zZ/+/lt/g1CVrLgqZ7jzoXEIyWh0JBh0kSVEvtKBLhgiMdispnQXyr6PZHv5esAASruO9EhdyI7Col4bqLLe6ZwMXXfsVgqE72idFZNY1+T54mg93f/YHfMzxtmIpNyb+RSRXMrhf9fl41DvsQ3MA0OLADR4FnwkzQtd08pt2ijYL05B5ZXm5ESWvYM/5K7uPkOdJOuvwVOMCmsddHc70dc4BkRv6tPLSQVKQZINNgDTjfziqpYJoskZybFAYLkAyo/SY3mFuBFalQD3i3lGfug+Ol2otityfI6OEUUfAa3fRUmY+Zp8VLvF5zLfuXUK26ljFER+VtkSs86s4uzbOMScb/a4SMwQDdlx+Vupxi70sqArdkrFa1uYQC93ycmP3y7hcpXp0pHH6woAHr7Wjm+tKH2Ms9St2oZ+0yR6cHq649zZ6dy5c14sIstdf74Fix+FIu/Xt5Br7sdKHkPntaG848o4oMw/VIcN/VN3pBEd57byneB6sTlo+rl41ePuNLGVVJfYP8Bcfnh4dbp6VdtvniCI99Klyw4Y57cIkIPf9VBcbWRbaQbbd7b5gs/KuNgZ8oKrZKJgpsgiR325gPMkhvrTXynPpoDNVtq3LVasq+z1AGxiLqPe0GM4i93wFUoOjHo4Wh5ZxSpp+qCpXZpv7hcPlGYDQQSSnQHZT7iafkk6DjpzKx5iJZwunopFZF5ynZRscej8M+aiZFEmkIeS3FguWpOpuJtLwtQSFGa+hlFX0Nq02Zz1CRbVYb0JQcfoh+uSgibUUDqTxBIpp0cfzTSLjgXIRYOPy6LBVCXQ3X0Di/oOyS2Mfq11uJ7E5ullayw3W/ux8EuYn4YqeIE+2lRMaZ2HtCoU+6j5hLK6OTH6Df/sjhLeEDTddR1hDlLUNghm9J9fb/P4hVNpH5tOBGwN2dBB+dlYlVZChPKpYkSSzA0h66ReXVUgHnwZYQtRY/gayHmrNGXMJ+UT9pIsnwN4ydlfhb/8p379vz5PEHY6RCETUSOm6xs9HUCRP1iqTrDHgstdAohpZDYJNDMXtXY3z3ytpt6ZYSG00l0+ZZFSOiPT7XRdYEyvcVRZtAJ0jrojV/6bUP7DZiQ/tiEoWrfbLrQNnX401nxlZ6m7o7fbPv3dz1FXj7scWdQQJ+1L58y/hWUZusrP6GVy8fdye4iqr7UA53zx0yrltdRSnjcmD5O7xt166ZDa09d14kueDYIVNVPW73/9tXozXY2A7seE/MvH8rPzE3pfcmcZdm9UxMI7hx4H+GmejNhMHtEBojd69L+DsjejXYRB2a604ewGfQZedx0F+Gfqsil24KakzkrThoW1LetsfoAkk0cH/JahoLF1Gv+NKHghY5tDO1EMbSas0NrKPsDDf1NZMu4LldcGYd7kKw0LMxmL3nMHZ6fzZw+cPtRi+OKVy/4V3EPrST3ZSOSrC5G/7g+mnTvL71sgJ/0aI/WEEz5eN7p8+fJ01V/VilBqTC25u8/nCPhxJd5lzYU145lXjgCL/MINle9th6q/tSdCD/pU4GKIedqaMeq8Cq5pE3Oo4EGhul+9emV6+tln7fuB2oR6Uc4GATV8FgI/WKjjM/XlKR/lXjjrgHZ44E+wA0L5MkB8eZeYDVo+a+EnH60Nqs74QN/5SYn0ePMjZZTXIp108QPnFfvrCWfoPOWcxZdGGeW6PDHXKmjksJUS2i+vHdCT2ZzRHq6tByD6zLqB3gC1Qeg2e1lIyfdyodFD0kF1qXMwMQXQ+c94qnKw0/5RKPpyUhjboVJWOqBYFv6tUD7BM/pRgJ4/xlLKR97SXXPSFjodO+STg77QNYhDiu5OJFW5mF2W78M+v4yxyDpHlL9hGn3tzKnDiLz3H6Qele7Gqr0SyHBuZrwxLvzGh84xaOZhfmnnyZy3f90nxr2vec1gLexRzyHzAfMkMfOPU9IFr/SgS3+l0/MTci0dOdJo776MKNv0JWXOhmSkHM8DpOvp2lqX82JcUjtmW47b9Z78Sr8p6GlzFjBdNGQJf+lPfd8tvkH4s/80P5SGJqsrtMqPJJV7ATfQ6QMGSsTT0dXAc0faLWvM3ReI7ayFZmHLKoro7EkudvB5iUaC/wXiT+OzQXwsDSNyopT28rOAihUpEG1+3Jb/6C8TC5nKjPZz0iVVth3NiC+bCveg+mw/qn7Ey/aR9EK4tX2jNU4ISTfWWQYdVbYHsPaNBP3fWgBRYpL+4LnKTGObCT98/JESJxtR2dMywiOAZudH1fABfVmUwwdJtBpXbVL0LGVOeFPGmKqqtCjyxDpkM9ogfdn84g2+UO/enwiSjsTSDuj9uqSZPOvYRvVVZHsfHod1H1dPlZdlN4va8CGTepHuPEtAix9bvpQe2BwPLMmXPwMaWVGzq9gMLWNASD5qS0/XNHIHWsjaz0zwBNePtEr54Nk5LUrv0CKfDwWfPeCHom5MT198bnrmuUv+Dmz4kPFnBaQn+ni96JSfAFxgg8DFUcb9C8C+UNzmz6hcunxluuofHiufE1gEn9OGhCcP/sAmd9OwoTLfgZOOutByd9UXOVeuatjamBQK23in3H2CrRTYHvycNyBy9DHjT+3AD8RBF43fnbhy5ep0kVeNtGA4Q3to8cumiR+q40mD50AWxFKMr164awGPHAt4dOav+eSK04L8IaOs6kcaXn/o78yB68wGzR++lt4aX+j3BkQxr295oyMl2Ha9XM7vp8Q29uyDAk8ifWFX8LjEpo+B86pKyhMX3bFl03amkdffIYMCgnymbfyERb5Yn3XId+TkU/phwJwvK0mV7dggHvWtoDIdFHAEldE5mnJ7i2BSlUcjCZcfhbK6YT1QAZ6ytJtd3KNynyW3ry1kPM4Y9NnPZsB92Mp6XalnSwJfCwYFhZYsivUos90O8sYqSiixvZx9CaWnAYnRdqXBzGSgZ/Qbtc4zHpesDWJAncpyvQuQqXZBLtVnwZ5zCSGunbantOcW8XOOVV3YnDNWfa4oz/rsUBtf5inmM/eTgs8x9NX5iTOlw85TlmtlXV9NFjhbrVwo+vzEQXo8L0ArgT0on83s5Jhf9U/T5aPTjTcUI/NIx6xfcL0VU0+v+4SaR2ddnOdMIs0WqPPO0vr/i//nX3drbxD+wH/RXzHaQgagfWntMHYEnasGSdYN7h0ojdt4gnI5A7AedQfilwK4PUCaWHk0Dxp4pJO7X0zAYGmjo9MzAJKvIFVN51p+3Q6Vg49Qd5VC45RrEOPSBpKRXus0H//mX5YF0Cj74hEbwbrOo1tVxnHkI732P0DH6CN8LTmgZLMkAMi08aQyen30sbBlc4tvH+ZNgmRmKZGgZlKgbrFTN2UciUZ8EluM+eJr5maM/nddGYtg1H+crbF8uy9OjvHiEmTCd0p2kl7aWNrnuPQnclv1DZ6P/7zyYrmlKgPS3Ge2TYqJWommnpGVi1QC7HWnFxnOY77l5+7bb5/u1CL/3JnbskEQx9PPXZyefOaif22aCwJ6eGLAhdTfWMGFzRfgbBL8NXfy9+Ag7/2j+6pWkWwSrupCG/c4MtaV1OHc2XNecPPNMFJjG75QEuwzIvLVMdT4vQU020YDXFvtXPKlhfxMYy4jr7/LV7XY16JfLeunCdB4DYo7/LXgFsk2eJUKXjYIvK7kxTz6mn1Y4x91Uz1ZPKj93C/K8/SGz2KQp+3YJMDjTYRobPJZhLMp4ZpRixirl8/k+4eHc/3Ev3xgPHUD1AXktbkaB+i3NuuLZmLxiV43CaJVAdtKzE9KJEQ6mxP4oKKXY/ipAzz2t9lZA/5myjKg60oejGngJ2/Eg9IxDcjPtPbEf0TysXUzKF9Gn9a6C/y2zQj4tuQLRdunr5DizuOpy3Xp2J3vCpErE4yFsof95oHSTphPuWQG9PYjdH4w+r+uCzagjfW3fuXT98AVMpD2GWM1GiyW53yCljGGnNeq4mBhzyuQ2PAPLRKrnJjZpGkLUASk6wrnss4dNvuci5T4fBRPnhRGByLMU7iPpmjIk8VTmiezYQCaP2eO5XngOU8hvnEzJxuLgDao9BJ9fNA+1VYF8msavF1XpaMn9iu/LENTjQVoLSH08oR9gO8v/slbfIPwv/8vs0GoxmGwNdumEapBgp6mzB095IvfAVpK5lQ2CN0G0PlpWJaEZDm3yXeM/EVX3MhLHwH5DOICYrt8+7GwLjncRjwqWj2TvDmgwwcJeqW5VEDOesvXRTtArpPtaERHO0hgIVIZFdWJWe1dfZhspcnQr9DgaQkb6ONnBCSoTDJuqxIWZulOWugY06Ns923XXtefMrKmNFY/6iwxJRi3mQbDR5+UhrJZdha+cUA3BpQpmcLa9zEGSVa+eLsMGPnXqDaodEB+t11GW+uyNSgfdRfIlui6rGTAls9ZuHXbFY/YsecDRklk3HYO1bG1FXLxl5xiU5PyxUrjzmMbHhaRKvPFVIEF/gvvudtfLXpWLCz8ufnw9HOXpieefkYbBOZq6HwfPx9Q5wPAbBCyiPVX3ymfu+AETbVyAO9YNObDw7o44wf2pYsFKX74+7VPH6gsfnritpuMyeFcIpbgos2GJCC71aYjasMMqq3tT6WxoT9y3D2EzhzN3XnSfoLCB82Uduvr4sxceMjde16nunJlunyZTcJVP4WpBS5Ar31UiJ70SRYx2iQpj/98WNv9pUCegG37wl169KoD814wmlsZgQLF/NG3+EEoX+HDJbYv+XVz2MsreFxsvgo1brnWoBc+5LxRofKNTj8DSACe8DaCUP1T8VhW9goknSOmzNSOtKYwyBRKv6Fk2tFJ+5ry2KuyYE4s0MuXiM8tM8hu86fdsOucmKq+Y70NZavGi7rsQeepunS9W+JbOsuHlFUoTQNmX/frHtulbI286bvS09vfMhyUt46QnUaGOcHrLCYJg8V45iLgTTJyEiTAx2er8ME3NGyIwvjlAAXmlmecXz28Ol2+yuewtC5VmRft0gPq5kAka7MZ2cxZyonVeeSUZ66ztGiU44f/Wj68aCEkHcgvUwEx+QCXAXWsdC9vPqJ8wDo/ospKzm3SUNMmNFNF6G8XKE3U2YPBFHJ/4f/0vbf6BqFeMUKVrA4NFFo12pqe2A4kGzrpzjrrC6dqrLwfy8x6xdPkpcDrZSvQf9kBo1+oSm4WVMgJYjTZhcyAffRZptmtuzQAOqdHkZxvjhcXMaLhCbX7QQs0P13SyklZT/LhaxyN1NyZ0e8yBLFBKvSyWVorXYoot5VGLz7TGw+UOdlQ/gTL8i5XadoHnpqgkO8KnBR9qbPrIV7y9/Roax9PIB3UTOx56lQ+U8/QyLLZ8UJA8qWBBQL53KmAx4KOrbXmCWEevw2wjq5Yr3VVPrTkS5g4Ql0WuZac+eLDLmBMe1c5NrZA+VhW/Gv6FlLcebhQgbXc6AOh8iDpXrdNm0Ur33xEqvvZbThKLBr9ycWTx+xegKsPvbBUzB1p7nYzZ9175x3TvXfdMZ33xZS5aZqevnhxevKpZ6bL4uNCx8K/vh3Ir8CIB1kWutjg7jofNoa36jq/3tI20fbSviqvlSR+s+GAxPBiRKGzX0Aj1eWIelztVbQ11tTGTovbBRhCa5kmAa0emdt/FsPK+2PU8tP14xJj+Syi2SBc1AbhChsE7j5C8119W3O7eIGDJG3mO4zZcPB6Uf+dgSxoCMiM8AexBZ4k1AbB5yd/9tMpX0FZsB9qc8CmxY66veSveA6va0PTTtzaILCB48/aWp0Ar18B2JJKG7FBuOZXs5pN2242YMAfErC3eOw7gEwV238LUE6ZU00PuqOkaWgB2fgZNPlWZkWC513+Gxl9lS7sG0PGmlfBluxXZWRVBVRhW1UR4yP51HfMt6Role5tFkLn6QgLB3wY9eVudpkgom3qnXRjLlNidn4oF1otBXSlzyy4ZBN6G4yOkoJOXRzbVsqA6SSKrDzinHsmqx7w+PxRzLnCmYEM9UOnZTknoj3m1RbhYY5CvsE+2KJl4U0dw8FrfDz1ZIzX5xI4Z+e5zbw6V8SDX8jP/vGNRZTq4NcxZZf5A/gc04nk+Q0fkGmx8/BIl/tMyDhNOnZiF28LJhmhN/ZNlK4tVHsYSkZvlOe6rjT/DmqB2bAKZ986ypSpKvvzf+IW3yD8wf9q+TWn6RxTnAfLRkinOqWEHeiss55RXw10wLjLCUC+NXgpLIzm9iDDNTrQ1TUwMEun4kEXHQ4Zk72eBenwiEBvg/0MkqK8BgW+L1iMOUuZorIH3AYlS57AiWRFcCzRffRhhlWU82RKbdOaovgXJOFWokwM9qVdqDgUb/qp8StZC+Sidb7isYZN2H/FtYgspP1U7zm91FPpsjUibbK0WTrAmDbkJxQmsSBxjVmi8cKBPPy+S+hUysqmY5vwweiplONCv9NAuiVOiNQxcr2+FfYBIzFUvlZb9DxpJ3ewljkpRjnSa5vb6DbW9qKDVNHRQ7pisEe3ipGnP1nY1zcUcZHEjr9hSAvIi5cvawF4bbrj/Lnpvrvv8oeNGQJ0+TOXLmmD8LT5zmgBm18tzkaDCyU3DRjO9Y7uvHHAuP7nuY16+DM25Jtf/lNaJF8sMaqYNGdI2kz0REZKqmwX29Ql4Ck/QDV5aCqdi0KhnBRtRtp1M51M1UJXL41x7jpevHhZC/LceaT+h4d8LiC66rMbZyTijQBtqTz9wita9FN9e5PbSHzznIM9ouZLbdqzKA+t8oCIDSDf0HSFnznHc9HwCVn8w+da/KgDmk02RPCx+M9mBDnrJ21K6mxdCrUJCj0bjMZo2djOeeycEwTkoTT/k1wA+aobKNmWbSBDaAZWiAyxI8dLfST839BTQfd9USQVzWuRWTg24o58ULbKNujp3bI1yoe175WvzeTsq5D0qBNCxlYwMAvWJdLoBrSRK7JFqfUMfRQKeScbwSobO2Wk6zwCoSlESH8Zg6kXofTnM0/UM6/jtWsZgmXc/O0cIse1B742vvONQZRQJp2It3klG21LeXN/VeOfV/ygcy7MTyrQ3XS4DDmbR1raNJfxuiUs+SB0xmumuPgF0l+xaDrlpFu+GBO1TEPaplDpQWAsFsrfRD1datLquzxlhxs8uUmccznkioNsIjg0mcZT6Vt+g/CH/+sfe/vY8KSrYUdACx+dmoELrQ9KLpzsHHGhAxG+Nz71ySnipZPp5MCuvSrrvjT5WUZQUeNyxceypW4FR6FRNG5aAtWjNghN1JFZSClhufCYKkZ4U6scDfhasqPkliWzD2V04RNYDkhgm3v4TFeCvzVmCRKE2WRKqE/XWww5icGSz0ljpG+hLv5dZ0Bq2U+xF+zWOwhft+moYS2gfA1HioZifBrR641O2VZ29k2ZkT0jHpnGo0SLDNK7G4Tl2B3tBZT1Oo9tWm03iG8i52XLrDDqA2Q7zUfl01ijn7vYKouelCUd1UUPQsPHpQ6yzRVjWdx1Jg0vF6L26ohooxXqxOLdd/YPTk/nuOvWFuIsCFk4Xrx02Re/cyq/7668ZgQPi9qLV65OX3jmad8lPtMWsDQLF2XscIFjiuOiSaiLMGd/+qoGnGCzHFpe7ma+zLypwyxLjCQxY49iw2OvMrugZCxdNa0xqGqJMLn1dMAD55WZxUUi78X4Sqm5deBuPRsEnshc4glCeyXJr/1wl11xnfv5BVI2A2o3tVGeHGQDlzbt7eY2KSMGurIwsY8Ou3m8ZOFOwCfmamjw+bMMOiepD+UeP+hvdnhi4CcMbeHjflDCeThav5IzvenqjdraDxICDdBSH/iyOSgRymaYmILoSVnkY3vBfwx6+0Um9hUP34SzRMoL5NJ6JIayUVzkZDku5QuM6kU1V3W4mTqBGhuRa+fRrIM47Z10+Ms3J4W1SUvNalLIlDGcMNJQ6QaXVz8Rqo8zbgqxaWZFHnHO4/c85hkUyueKUbKKSarM54znMJGk2+cMr/wJLGlI4V9mEMal1jbkan6xaPgZt+av8Sz9VNPnhnTX+PQm4FDrNvuJv/0cxS2fX6Qlgz54OMczv7V5DlmMC0SU2B9JZmyRD93/Djocgd62iavNQZXt07FLL13LsrH/wDLbznE6SyJVNNoe5f/cH/+eW32D8M+0QVBqA7TZ4oInn9aN18Zt0hpANNC6I8bFEhMsg5BRuNYFjvIFlAxR2WFAOyUa5etOMsSwR/WMtn8wkJ/nhxnobUniwUbsZdiDpflR0aJgrlenQ9gxbOytm5GB65T50L2tJ+g6SmfxJ++k0OkjRtooO6cHES+uRNvSA79Dy4+A3oFsdHc6tNIJLbrGxQZnBL2CSILKmz9B5Ebf7E/LqiSnplA8NekB87b0GuVni/YifGsmfGxJo9d72QaFNf/SbsqWMmOdg2W+y49ya7u72Ke3yLu+b2OsLxjz3HUGeYyd/gs9C1Be+7ngbws6mM748Tff1KMZWhsAXj9hM8AvGt9zxx3aIJz3BY6FLa/JsIHgTlrudmOwxnCb4zSm/KNnGiRld0Tl1zEwv/58AWVsUiS/ckHtPHk9SXwYX2Cd9wgdsC4XRarcdlXUDFV7bvVHtLJBaIvwkAXokT9sH1JmYcEHlq/w7r/ajzwLcoS4frCg4ZuQ8pmDvPKVpwksOrq+EXUtKdiHRQitNjBOc3WBLpq/9UgdXndD4yebmnyY2l9N2PTzSphfTbrGtzHlMwpluxZN7hPaw0fRq13ICI4ViKGHlnicj6Dx0e+OjfpbCed4yxvdFlgUHYHehrRFSwpFx5+xnWeIzhaqMPLjL1naYlNWKD6MVjvsRZVL13G8a3u1QO5APjrg3effiDaDOE0vO8b1o10ZfCU+2o660zqBz3WJzGNcA4w4n62sfuZAH4SPZ5T8Y/M2TX3zmGqyvlGhMsq9QRBtfG2vQJ/xjw/mRUZ05j7WafMmQX/okbB5gf1mVCib84TzIe3EBoYnCJzOcCHSb56ghhhfXQ3zAPIkHTvfEg1jvto7cdIpH2WW8iOWuruOAuVlY8SaRH72pQiVXuG/+j/c4huEP/Tn8opRYaeDMNFI1Sgjjx3QCIE2hu2GZkBlAGYC3OU5KSIbW3ZC+bJbZYC0iylLm+6FJxv0CdaT5IzobeDERPPM7yg9t7DvaMaov7832UDRYLT0IBI9XW/pAeVX4qR7MYnQQPGO8vvSI0qusI8PuMzFuVtRE8VYnzCM/bWEabNMR9cDjylNX+fr9qF1eslpGtPRDEJ4qj6z7lbs0cOpKRTPLCleaEyqR2FdhwAt23UHI73sFtb54l3TQfm4hZFOerTZ0/Bs+3gU1rpHjHaOwz7evJaSct/h4uKkuO7qsyC9cPbsdOE83zRkxmwQruYbbuiz29Svd1w4N50/e8YyWOIx+xVd/PJ43WLyP61AyEU96XmQiNBSq3pXgEagLySvVDYEYchFldD6SgHVprn6pArb7VFAftlmsrMzpwgiJcVxyV8s8NYCogCNchbmLCDmV3L0xyaBzVVpZKFOff05Dm0G/A41fSUb2RzkcxhW6ER8pw5ps2CsU+xXiGjlr9/IJgD4h9XaAsdPDZwnzhMGwG9MOJZdNjb+ula/OtSfLntDgA34pO6avw0ImwnwYhvfQe6FtbTpGTPKKXSdbtdWvobnJxWN5d2G2kLH4+Yc0NtQvL5Gk+ZQ6REDr0COfsJu6Sl/1n1T6P4Sx89h6M0Y64X8qHcsA+v8aA9w5tWT/1VR8i5aFawwdJmj+bJMm+kPF2a7oq19Mkzab6e+qRGO2iCg06Glu5uxgUlvpn3OkOcY2/MrvgqMF+avkqu3I2oTUb4jEdepV8aQN9jUUYQay54bZZOnZzjBOLAO64Zfm24dzS8yrnDD5AB7LY+8r/si4QX2yg/aVBZNzA0CYMdmnsKYr3ZPTGh+zSC9lB+x5C0d2yhbhZ6Pjspu8Y12/os/9t239gbhj/z5H1tsEMYKu6JtIOIOQwNUAxB7MIieC2c6rHSYn/JGYzAxgTK4XN74GIJHYd3oo49I+4juBZ18SzT4nTKfSGTwrvyIlpoQTeNQJgfbkRMpbDOQs2jjnYsXitZYKcE/eEtH86VstqR5xvYoFH+bFywDrXhnfRsY9bkdlF3zL/S0ImizZFfReO3B7G98cWkL6Gr6hKbetDUgRVRHMfivLUBIQ6aciSniooov848Ppqff8IUYJFG2AXKe+EhHq+nAKYmUz0YZPwIL/gEzfbvYqLYjVB9UvJA/wofeH84kbtjRNWNX6fz+9gqlA/bZR7GOGkqSPO07Y2139I+ylX/op1+5ABHzK7wsPuHK+7q3+XMBPEHwj6DpfPBiUbjqi2Drfx3OH1CeuQsFeU8dztjyYtF/yfuCln+xcEyJ89JhijOJ0TsGwOkJZ2w2vdBauRIw2IW6e3dTaO00j5dkjXEMGS4uhrRLEze8CFCMHCliz+EsLJymPeWnGpm79vzIXD7YeNqLcRYb9EU2BCx2mF1ANnbYdB4/0JekDqH76DqohF8yJxbM69DTOOZFD37KR2jOE+RvQjYALkORdDOkeWWCJyBsDt3nzSR3+63bNhXw0I6lrfjgtO2bIzxhiH1QfeinFk5kzPhD4MP5ZJpkPDYauXSMyJykeW+jrMPakhS7ddp8aDUGSkfV16qB0rCPJvq4aYzlpEDZwh8lc46XTFA83S56nMTDJAbw6stIX/htUf2V2VlP6w8XwMHSKFhbQM9yLhIPeptS21OSMfTFAq8wVXXARKU9RpI0jTrYc58z1DF5/DWrAh4h4g0Hf4qx0XngTxzrOrZDtb/rRbEGx3Is5nwBtdhn4+ENtgV6m2CbN55yc0Y50Rlr882U1sCuV/PF9Wt5SPE5ZVtImSA+OMr/Ws+V1rV4kzIWRSrYuUG7RrNhvcQtDyo50gLy3ep//kf/NdkgzB2wBrfZjgDTPYOCR8aABqvgiVo0vj+8asOgqkbNEbIKFmfpEvDjX8kVus/IY20/rwH7BtlArpItzKAAWyLaV2Gt3/mwCNin3Rj8qvvchEuZEeV3JrWmZVEP7JLGSOi9/g1zlrKWWvlZGOmjnh2dDWv+OreSVoa80tWNpaf8JGz5XHpTlpM9ygLoR8mtyDt8orR4G2s9ZEtHymR/R+c2uq7j+cMLX2T85f8Dcuas0ETKzhqjXcbpWse+CXFZ3yVGWvj6wuQoG/B2c+VX5+2nO4mljuOAfVxh4XnuzEG+T3/+Fo02H+midv7cOX/I2C0rGTY3WIr79eShfbhPgVLmp7ynK23IhHm2ib/VXgHp8PkuXiuKH8RJz4Ey/3WkzCmni+bYXm0DjuaeYa0m2qMQhbJWdVlARWtqFsg5XxNyN7HaxoDOAoJ/9NpfFhX5Csaw5BpQ9faGbiirtHXZxeW1pq4taQv50+YHzJUt4IWKA76nD+N36oIPobOYJ5BGRWI+kF6vSNUGodrFVXQgRzWHdokKqI03unMZXsrMdRVSn4AFV/G5Hg2do6P4aCy13g7PaE+5FoLR5ly+YWTkm+0Bksfwj1jICsW3phe29MA78q95kqd8v86UdLk51URKg5g5NtS53pHPHp4c+L30t4/trboC5kuKmDe43cGY8eZAeWTc49Ue0Ox9yjpa+QC3Q2vLusau29YKm2yViVuh1UP/pBmjfHmpZZs8fnCeitG+s9rDCnIVCtGV88uvaIrmc1yquHbQzGjtv6WwhC3i2/Wue1mPo1G+UJf6lrkRlJZleGyQSI7VT3qM9o6z/Wf/k1t8g/Cf/IW2QUAV2nZgPxagUaqh6Vy/e9YmQCZXyglMzECljlMrN7uROHo2+spF1QGcHvs6wxooM79JxjZ3UHXo+pseAcpC1oVN+RFKPbitL5p6OnlkbZMEZa0NFzrdECMheqq9rWucrJzclen8kV9jqTOo/FZZ6Sg646U43LsqrvrDCd9ah5mQa+TRrdFm2QJru2Ck7Zho2NL1fIA8Z2bUlbG1zt1Jarvu4Ob8ujn/o3tfm9wsnk/bVTvljAdbzkRvhvGy7ZAfzS7bPYCfCwifMzh/9tx07uxZ36GGy0Fl3iCczddo+uLT5PzYG6Uievy0P4A/XlB6oRf+dRtYBvkdwNfLiHdevQzHnI5MAK3iSgNSSw/iF+hcwSgHwifaWsGIjeLSX/VncZ2vpyZdi2AYzJSk9JR9rgkpanxAybFuizJgMmdaQNYbBF1XLOOFDXEfL8QVdHAgnQ8a59W/fFVrvxaBmUfm2Bxc4YPW2iDwXnU2CPBKVsfU21kDX2xPsG2nep2QVa836QD6XA+DmLpp4+UnEEObrlD0suu8SaVrP2ZzjXfMO60w2u3+LTH6sESX3Y+lzGivsM9u0OosFN8yf3J9pku2JGrNsXsDaLz+wUTbJ/fFoeslXrS9/zh3EngSCqtfL1IC/ppTkev+tXptYGwn0skX7740OeXz3+booH+QOUT7IaaMbbijhXHtWEdsr/0zr0hwtbM6QYey5w3HEeDcXeut+o7Y2zYK3DoY4XZu6YUuJcniG+e2SStbla+2LvyZP/Jrb+0Nwh/9v/VXjKpy+xq1UHwEHt9ngyDzyvvui+DJ2X/id69noJhu9TqosAaENCbRMDZyEMa5C1u59StwUiUV33iUTGeOWqpepbvqUVjbPK4ddny0+S4zFyt2Ugd/taESyI721/k1ellOK6fb0521n86rOK3//LHWW4Duwdd8Ig2w5nBEHQqRbRlhKUP7JBWR3i5lkzj6tm3dLMq30Q+nRV5bWPqKbLUA6L6PaOoXsmXTSFfOqHoWSNGfa/pRiPrBRsNWXdegjLDw8QSA3RJHuDjqZOG2trFld5FX+dkzZ6ZzCjwl4EmCnwaIBy7SbBj8NafQRUWe4IsZXPlvcxOJ2O0XQZtRYPHWWJqOwlFPZGyr8cav0Gyz0Vs0Y9RdKB1YGvurOLdkRj6wzq+Rs7l4uj7kCPX1oLRLPnMAj4JEZu727TjOr3yK/SYDlGUs7yIngecW/qSHJ9NzHVvM0dcR9LbY2pxWmTov1x/S8ltqyZVF+EPP5014vcifPVGcb2LKuMxiX3/KR9ZeOUW+9OBfzyuYowM6PHUTLe1NdXgykycIhKJVegtzUY1bIfp7GekFlC+/DecTH2VrH+b+aK1yNAa7G4jvnWdMx7eljfJ35Cueqgrnf5B4fZqWLE3Y69/9WPpUuivfscVf6a43iA+dr/OTdlLgBkbGSZ4gcPM154HnkKazdJeOEX2Ud6z9GV0rf4sHlRn1Wp1qII82PC9qvFscJcgpaXloRtfnMrHVuC8wb6LWdSKe6U1Lkx1RZVWPsT6gJDbrv1FGauSEo2zOfgijvTqvQ+o8hbVP4D/7w991a28Q/thf/Oc7rxiRrsqG2sqKxWXi0Z+N+4LcNwjIOpgZINj1uwwbLR8sc2sgbas6kK5JwK6ohEHAgOM89iRtP2hVEUp4A3M9o26JosHSdMwDlcxap8ooRqfbUF0a/V15lVV6DfTuUktD9FNXZKNrKE0kzAnTlj5E/6YN87aMYIlZaRXEh1p0gTrB4Zgv3MJWPYs2YiwvpG67vEUj3pJb21yroPa0X6ULnUY6QEf+tm1tYfRr9H99kTKPime7x6kXG21b+kfd8brbqHpZ94JtzGxAxZHd07YcGjn2xb3Dtttvld9sQ4pW/FW//K0gwmlV9PzB2ens2bPTubP8hoHmn/ZkwJsDz0dKi9nv8EqGi1QuSJk2SRec0iEXQIV5k5B8ISLoaDLkTCyeUKu+dQGkFmXP9WrpLayLkAVYGNsPanQlP5Yt23nX1tp+tXeh8sTMo/5VZdpEaYLR+F3HhTnR9Q+pdFQokCwb4QysUVliygjut7bACC3yMJbK0UaFWtz71Shctlz6tMoJbH7yDUb8IjRf1do/o1BPTeRp7CjYE51HXL9KF23gPLbYUBZ/8xPj+F11yjUMeX6bIdd99ADKW/IIRD+q8S4mXMHQSYeY5ArYSHnQbTsSuvwa+F1k5EoGFVu2el26vbVe60xigVH/0SjdYV7LnGrzXveg8m498Y++7cOJHGltudvu6tXmwLJs7HcYGEuew8TH3MWH+32O+Q+EP2IcSlmjt7hQY67smF/JNR/I3MiYzM1VzvvSXzrcJ8MFvy3DjMap0LWT8xskAx8ynNIu4/wOubVBULUt2P6stWEnK8JgeKFv0QbUoyUHjPydt6fbzGeEBH/KimdpZ5r+9B+6xTcIf/wv/fjiQ8prnBoqOzbgCAZ0XYBpnDEAjzOh5DN5q4bb6nYhZlgJ6ESNP/RW/jQ7FGDDE397VOxOtaAOhCYCyj9gVW2iWNKRQTb1oZ7rQbCDKnLMwG5oMjuSjUCrdN4WD8Cu3VR7WxUHCKSbm9AiSmYbjf1IuH7o3OCs+hOPJzh6HfAB+T0o2cI6X6AmkF3W1Nl2y5RvQ6vtwXa5dQ1+lg/lT5XxvqNjH7qvJUlu1pOiFFYaaOw1MQP2Oa906QqWORTBO/q61N3iFaoea2zRR5rbE53K0sYLuztY6tkwZ4Rc+sM3q9V5NydNjy9eSFmhykkrdYrPHRzkG4ry7Tj5DIG/dpSYeYExqUEJvb56Lx+g49yt0Rp9I7IhaAvh5se67mO7ze3VeMjN5Yp9IVTMX0g9Dq+zC+y2dfzFtxGR5zhetoJ9Ogqzjw1bfoCqfy2yeSpLGutVB4TjC5mgrNOr5Yt6NBRloXX+TvdNhxBn+Ktm1ZBrn8GsW3GlQd7rz3Xm2g1dB2a+zkuaunjzo5ivvr189eqcRwI+X5UV88F1YrzAS8rTLlnU3cYNMtH95JrCNeAhtGz54c0IeR8LsbLEUqlzOiAXTo5rHZjN+VtxYas91zh63SzLUhE1o+3Sm3xMru132/T5EmNe/GQbafS/UG1adQwGPqsI3dRiEYrr+LYQpwbCyDfWhaeMCx2kXU6fh+TG9DVg0MEffuOU/zOWmKtI89lNNgg1t5WUj46qXZP2kU5pGEzN8tgb23Hht8C54ieGrJ0aG5HtQBA7IvUZAehNM8qdgqGlDMrDE+QmDvNx6lWzU3xBUvWyAsqJt7Cc08BQLYkqI1nkO31kEBb88K3KjWrftM3IUfxum03ZafpTf/DLu0HYbYUvO2y3QenWyOmo0bcexmZzh7eArGkODOboIfiircRIG0Murj2t/wR1fMqyOPXdwgrQib1IoBw/mhwt6cfgCibIHxX6E/p8wFH69gVOV+yx2OCkxe+KE0gXPY8F8QWfsN/50Ecd4s8i3fLw67+XQUOPwpxWueuqEDuxVTTKR1CHgnXosBV26i2nFrSmwyDjUOOgUO3b0mNovFLVaD3aAnxzOxFTMfqNPDrQN+T3h6EOQ4iNZR6sy9z2sk3besxYZw8j7/w3pvW3Pr81lGZ563ZotiAKpRPamHcY/yrfygqVLnpC5V20pIW00Om8eXqoTXLSyxA6MgpDHakC4zT1bLQx3fhiT4GYMgLt1Xh4tejCubP+fAEfQOY1Ij6gzPosgbTOQWXqqzXrIssYz1yxGtdlj5ggnuQ7TzYdckYl5P3NPGJK4NyL/vhZ+dLXgssaTWELZW8JjXEiH0hnDOWLEHYRHS1j1Bzd5OrP8p2+DtFBTP3pK+a2LFo8xyntOU6NAG+FqiPxPLdIk0OjVz19XRAdWtkcQ3zpR2h9rDWajl1fpZt9UewnY0B+lixlIsV/+HRYjhH4Uj/0xQOCPHa++8iHHfPkoP3yLGNDIT4mlM7o6nC54mont1XTuxu6PqmS/tSxl69D6Rrjkwb4ae+tEP2xX7x7fB/qbB4JWa6Np5E3PEsbhLFttoL+rY94K3CN4FfN6/rDXGwbzY8tmWWIDXcUmGnN/1bHOcDSysze6LY1Bvng/tO6BF6vRZqc5yj0Nnkw+srYrfYrOqjykXdsZ9L0QfwRYZDJIpfQiCrnWQJPD5kventFLrwKyCs1UqvOrQJzHDqqk67YvNiA1ekmluQOiq/Ldv4E6CbPtDUgVQCSsNwaJT/aGwOoNt0q+3JC3fHlBXXYDRkMSe9WmjDDSYZPLjY14RM84XpANjnolldCfHkHx5+J3wnR0dL405S6IzywRZMs7+XRSFyoPWGIyfEc6s5h7NaJ6bTjPsgBuULVE/2jHqUSN9poC5GE1BlX+8kqGm3R8q2SzUDPl2z4KVjSCuMJjv25vPmZUOnEGAjPbugyjWdAaOho+qiDXUv7ud/ZgLU2dRltOwSrLLrl0bPflsdO2ftVDPJgScPX5nvq1dKuU+q64N8Jy/YY03Ow0o6x3pQt9S15jZmU8v0TVujhq3SLG88YwFE09CzCUCeKqSvnptONa+SZ+RQYzklLN32vOjCu+WVkx1p0ndXGgNeK+KVkFlwsVvn+bXhIo8OLOxl2kDkH68J4wGlFiD2FShPP9OaDQ9LZgKi9rEz+M+5dB81DTS4X78jr6D9JuO6um2LgtHlGNBk5kfJqn9hwZQaUji09pin42zoU/F3sBM3VDi2/hdIXHa2fXC/aQboJxUM7NJ6Z16G1Q2sP96EC/UJcaY91/Y1zWIUZmudzbemBLiB0/WElinzacLYBzX5HxnOMMoyXAzaU2nxmzomuBOSafhNiAyPW7bEAUW2Jj/CxEVHwGGkL0/y1dtffDOuOfz00H4dg1gUNnh7cJwtafK4YpA6dvuQ/eXC1SPNHWvVx0+jg2KHxx/QsS0CCkHQH2eKZbZil9ffK/8QqG3h7ugUUeXGAoFQh0/oMHxPwv4+nCvrvOkVIXPkeUL0e/w5cD+uaCIvZlK5Q+hVbRWOSdxqT2YjXzQzPKdBJK2Tc5jzq9UAH7UFoujcC/jKPVbrGrtOizRDNmOVkw+0AAdrA3JRVuxeUcxm1hc5YN81lCe7fsJlnDHCsaaED/EvA90VYtcHI2+ldH17RhiMtoeSFMS2MfJX/1QYW94XqTuLn/YrRn/jLu68YodQt0QZxQU3h2JOdy5TXPx3CYPVkyqByP2TL0ETyKFY8SPkdXx6tio+0G7kYG8gvJtKGdGJiTg64ADR7JB+w6+/r9WMytIirqe+Pgpb2QC9L6dzxpscuFk2HVuUtTru41k0X9FbWdONHS1nFiLlNFVw0lyeBHZ9eNfjNR9peOY1O6l3mZz3F34w2lxdISTDXqfhRIFSeC5/tKvjBjNDrFr6Zt2HUGZ81HsSC36DKK86dnkp3zD7NRSSgVTxiKR/bLWNUxo5Ey1je1K6qIrQ2Fhhzi3KnlwT+xrpUG8xpn7oBkqML6xyoNjO6IxHeg7l418BcUOJzfzfKoh/Gyo50I+MflEyND0ByeAq+A/etynOe54LjlhEZ2u0XLkx33n5OmwI85CKpcq6MQl28PA9JijybB4qZewA6wbwwrufogpdvvDYiH/Cjlwj2C92x4SZYnOupb4WC/WltCVIGf6cF2KzyQvhKP/5Zv/P79AQlw3GsyagfnrV/a8Dj+RrerkZAhjkH0A7d3jbE3wodSR9x+UlezsyeNOowDmKt+w9HpUtPfStQ6c51ABnXQ1SOXIuc5/qgcPV6PqjMh5T5PEJe+6HeGR71uhl3Uq/5RzLwJDYCrmnJuT3tc2yOX2NavtcH47uOrgnwmsiSsoVtDmzFdrcHit5R6ZE2QvwtNWJB84DoflSdKw2qtHyq8hkMHbHS87SGR0DLA/rLvix8j541bYTLxIO1+kE8OyDMNmZXVj412wsg6zqseYPUr5eNvpUvmKnkGtlMqk4q4ympb3qImb9sXpRS2LIPjTC+ArO2P+YLo67SwWtzVzXG+WyMzwLLZo+Fb54/FVjn4JMSli/9o87RJnQ/VRONVaA/MyZVLFrxunhnGZ14Wz6fGIj2DjZG38zQL1UG9ryGGfjGNE9Tolj0Jls+LnV3/Kd/4Dtu7c8g/Kf/zb98u2rH/wJuLBGrASoPFnQFD14NcC40yz5RqdnStBwYDAzk65p1SUOvmmcArnV0lF3ssTBgVw28G0dOAVFCvV/qvOhU0HYUA9zqqToKIUpXYvJzff0/8mMTXtqGfOzZlgnNJ6dbbcnDAyVCxlw3yShlHr/biEjTg03zaHHuk9MlVml7h5bKZzB4X5D6ko/tpMMBGkXCox/kj0Px2yf4h3xdKNdY20l9ky6b1QYjyEa2EZrfYPTj+WKWXNgm7nYybuILiNlezmk3+j7W8zhs1WGUv5m6ndTuzfjZ/eNkK37Jl1srHUt30+eQZps+drhcRaWGNE8GSdzGkwNdKJGsi8rtF85Pd2mTUL974HLrTvsTfBESL7E/o2C9bayW42xwkzK8KJMTuXGh82UoRG6uuXVoTIhvdnpAlRPXuqRR5rJ9SFvA1whGnTftHJ4PMInmsi29lClSkUVmmSWgMOtEzxZok62y2C+M7bVfl0DlhvLi3ZKBlvZQwMuWhl78yzZtc18rz2cJOm/Ni9B5z9rXIY01Pph85fBwus5iXpdkuOGlnA8qc/1gfPgzB+Qpd9zaprngxZT/RFLnm4yNJpe6QwzqOhdNI8Y67SL1WUrsYNEuwrHsNc46lm27hV2lo55RvtJVtuTpZWub/TW4bd2hETu7B+KZjwDmUCpHb617IZBPJoe3OMqPOsm77g58i17AcWkhfqtcCcY2Nz0ca2HDBiF+wROpzMGxB8oHYoLHZCuuebONwhyHRnIS8RZbXuP0imJ/5S/nSmPhGyp5tTBPPaD3tvK4FrBWfSJNrRwacjHjpyDKe+MjAoH6AlcxScPJIb8PVb8R5VtTPaPaK9hQ3nyY29XH5N0+axExMHeOgK/6FPzJ//gW3yD8qf/XT7y9GqA6GKzTviCuUDx2ROm5s30EGQhc3KtGNVnyXbpQQyetWHRfBFTGxF1gEIz+EbGjrbuHORXQID4l4cUGGwTT9EcePZxjSs71KduUsQBBFrjO+JCsYfOEBg98/G1+AcTLvkFZS7u2yreSYC5TOzVdbT4wv3/cSTyc8NST+uYViugt+9g7lL/EXMzczgqo9wUuKh27Gsg3jHXuKInQiqcw8pIedSRNgKfiJR90VIx68DfZ4seukws+MPqzLrsZMHbnqjaUPttQcnfkLxFXxroFCz3PE/t0bOncaofjbJ9EZsuHkbbUAU/nK5ktO1soLvj9GkC70HFROavF/u0Xzk23nz3nc8A8CvBgExPOEyTl9851cUO2aw7qogvKxzpvnObQRNa+w5+xuqQX8kRDvuFTSEb5WxjbE1RbbukdeddyBeg7OqnJyuao30lPmuQ4rG1nPhmxY19KbGcPRn5sj/l9aUC+2sNhv4lZb+a8tAPLlAL5a4e5JvDVotwhxWf4+XAyGwbYufbAywLJN5msi/rpaq007cMcazvo5U/NI++cFzPHzNduNunxUwnR7WNokWhJImXQBb10fDlBHUfQfjeDau/Cfvmj7Rxf1aWN42wexVP0tRw5fwB3D0bukYt0+izX7kWhgJ3ZlgbvaLbmmYA5S4s1HXjV7eD0memM8reVT/NFygljrCexf+9D6RrzeYqK5mDhizCmATrwiV9J9hM1bZa7i3mVE41s2FxniWetMZyjjbt5LUCXz6oHZeMGgaci5mAe5w+Vo0+8mtew9vWLRbXbFhZt6lRQedOaO7DWN2QVytfS8yd+/y2+QfjT/+1PzhuEDjq2pZQgjOWkx05jA9B3rB0li1PAXxvHQCaWOqvUAEk+gyjyOVIOi21JABvVTd4goFvyflwVEQNNeSxeeYl7kEZHXSRaccOynlW/Zbss601KUgu5YrdtM8ChjP9TuK079P74OXBbK/YFRylviDzZEKsEQ4qJeATOhY+TEjmf8LS3LdsZtzfKnUOuzwIDsF4eBGuf7ZdohEoXHfQ86Z6vGBSvGSq9wib/Bka+EVAJa78WUFFaKGXFYxklfWYqvaAvAL3TNnmVN9cgO/Ll1O0Y+eBZ8u5i5H8+KBsjtmj70H3bGk83B7eTAu+E+x1cZXhiwDcXXTh3bjp3ELp5xcyQTjrjMRsEzQ+8V468fSv/gpkk3VVH4sX50PQ52fLw1I9vrVtm5m1xNiY9v4WxDN1bvLa0Nias+2ZvflAZ0shXo34b0QHH/rGAz+N1sviIK131Mq9oFQfF32XBKBsPuo4twE//ETut+ZBNZtF5PYhXiPhmozxdDt/hYf92JoI3BmwixD/Pn3Ilc7r81l/4QfQTRnieVsDX2I5+25Qi10EikcOu6HO9lrpA6e/tttsGow9jG5XMqONk2PUjdou+1FN2uv4t+SVGX3Bv7dpYpxEnr0PHPhmottNMdbYk6LOW6FBRZdFrHR4gyc9QkvmIdbIlaB+zNd3kPU4yX2SDkKeeeTVTB5XhQ/RGDlTbxHeNcdIqNxc2q6zyhGQhDJoY24xLjVMRD5Vmg+AbrOZjTqUeeJUtiM8zS3Zs2eP8iHxu/rKKOaWKsZJLeeNFLFkq0dorZV8qlG/HAT6HlgclO9PkFiRqN2Jt4//4v7vFNwj/2X+3u0HonZs0GHlMg8c5hmRtEHJh9l1v+59JsnbXuRvTgmgs2rNgzyRskRV4ESB/oNlXyIBNmsUCCwFQKnDVE7tz4hIBXjSxNeDdUE4KF7lkH/BXbFEhNF5FqTFloY1tRG8ukXayotIhlEy1eXb+S33koPsEU4aqwmMuqfQGS4mqLyW565ULWdqX0RbfSh/gRDd/K7sZVL23QFm1RdUNFC1Y2lyWpR7tX2Vwp532wWVLFW6vHYw8+9UZ7oMjbAYpd1+Jd12Pwppe/Fso3rHdkh75T2ZnbeO48i2sZcqPLkofM55Gvu36RVf4C6N66MjV15jyaPvgzKnpjvPnpwsHZzOnKMCTp4gZy7GX89If4FOocb7jR7tSag0514245i74KwBiyjlfQDYI3emRr9Lj2CvasUC+JQvrtm/e+h/uKh7rUXB60LnWtUbVs/zt/Ot8MPMNbVEYeUmFlYO4d9mtA5mtu7nI1s2T/W3JZxA0y6FDgflwrAc3T+b5kH5ufFijX+larlGU1y8rm1cMs0fSZ34TOEi/MjUeQmEMsKnlg/SntAHJD7CZ16G0Kc08XX5QJJAG62r6Jtfeum8hfoDSWVjnl68QHg/86H4e7dPYB4V9Mrt+7dc9l23IjHqWpSUHNSWVC0iJ4uKm33NF51hAuhqXgd3yq9K+uWeSdFhVFsvcwGDcee1EniBGbniygGYei/IaV7uoehKT8rhEv3QWHZRP1ik47//k4cOXa6orvy6eJ2wpi2VykbEt+KUaNaTRZ27K4CWvejhWO3LWZD6Gnhu8BZLl3xqhL+sA1vU6KUouWMqOZaRHzqWc8gTRvLZt6RH4Be2P/75bfIPwZ/67vGI0gsrN356jkHI6tnnVQBkHx4IXsC1XOq2LWIOkbQNS5gY0SyZnl4hTUcpjy8tXdJjXh+hT4CQCZ/wNJlk83/BER2n0xg8GKlTS+MHJoAuBH5fBl0GdE6LVs5xbIAMf+NhY7B8hWZ84rpFi2y1VIjDndM4OTxLtBOJd2AJ+0KY5sRLTNV0Hm51coHzHzHzpO+pDDTnh/cREZbiCpAc2MmqjqpPdxGnQaKCnwjPmAfJVxXXZjGZviXV+SUGX8ztyA8Q0t0UT6PVRZshvYauf1/x7rS/aqsmY1CXmFAmxlOZdu0uba5hfdvZxoW2tERnC3B4tva896MWdkuJFF1FyXzLgy7otys+zZw78Pi7j/ZzSt2uDcP6gvmkm9ajNAo7hKedRvYJXF0nOP9uBbWGL9mlJgbLr/hCqIF6JWI4Eul2u8wWQLllYECj+LtOVm7bCPC8IW+UxGlv7wKuaJRufOm/SChuqiw/Ztf41rfKmrHhBWqcbWesDpogFLtIVGwM/sn2T2enGKju2Wdmsubz9++5sYdwgwO46Nb5rWsBz15SnBvQxm4MKlMd52rrmVmxlLLgu+E2AJALjz69l6Nrk34+QHqqFXPU749EbC5wg78jams3GuELxF8b+74ivaPJIXMu0GBQP9QNVttQWWA98FKoi6ftBB+mypWw/B5qGZdRQuZG30mBV3vyUocQDyr0R6bPyhBXFGpSULkqLg7jojJnMS2krbFWZsq1NaIeiFx9lLPrZAPQxm8Wl/xQzTOtmB+PDHhdrQ+VLB3ZiqtskSirla7BI3wf4r8u4X69jvGosu1exh0nUKV11NL854hN/oFpatXEMMl/HPly1dotc4iXS1qDiqs8ub3DS8sI6L8kWV3t2PZynW1jrWNv+Y//Rt93aG4T//L//qcUGgTSVrMBgaL4ImOu8oPicVqD7iatBXU6sv5pQORtKBi7o3QfZVDqL9zbUonCWAVV5AhsEf22XiPD4nVkJlt7IcZJSm+iEXguG+uaK9AC+hT7aA/n2IBe2uNFd1uuUST/1AHlfmhS01gYqijeRY2LwV+ap6NqhLkrUV3LoqMUOvHWiFSjHXu6KNd1NJ9rnOpovacRLBzLmFR1UXHUBY/pLibJVKDtbPuyD67PH15QlDX20t5Q7mZ3C2q+x7CQYfUl8vP0tlB/WoXSdc0f5g8xCbgAXKUqOkq8RdjNY66v6V1zpdRnf5lHh/MFBfhzt4LTK8LXOm5wTnE+SzDdlcC7B09rVR/HUuQBi1ynnQfmCBCoBNsq3Kg9P11XlxdvzjnZAObIsBIqlZEClzdN4twD9unlj03lO8nWd1GviaJRg1Dna28Low5ZccLSOo2AZOqelRx2VJm5r8xkpQ67zVHBeoTaJwK8VUS6ZesWI9rqu+Z8nBv6gsvi40ZKnCNogiBZtssS40rWGtmTeHDcauFF08v5gp3+D47TztTHxHA2/QK9snbOVxr9uXKGlHaW5jK3+Y2ypAGLiQssPlFmu92fT1072ZT+H3zQbsbpOE5o6YyV6JJAf6wC6zrWP21jLj9gvm4qO5d1exo/fvRcNHkK9PggXKWLKZ/uDPNdx5iJfx4tZqFeFCZT5ixfEX2sbo/GCZlJl27aBx4xQ4wq4rMnWnFgY6wxYdXk90W46Vp3MZ+czZudx60PSrodiz8dG78/UMedj5r1Od2jpjir3saV7eekF0Md8YR8d7KMXxvIkk/ex3FhkgrXeW3+D8Fd+Ml9zijm0KXaHtc7IgKvCJWiMkZdu9oW7lRUYlPDUApYyDxTRSHfOAIo/J0Cqyputgk+2Jri7QUBOsS+WhUp3HeZTlpgLBR/yhYt8YWmz56lllRAXvcvX4My3r6S+nLjpZ6Rtn7QKsqihpTg5+2QEiH33gT/FqKWuxFigmrRttS9IGX+CZCgJT/RChycattDp5ccWjtYR7JMf2xkUX9GPlqMtknZ9WgyWejp9P44ub+7MWOubN30Dlj6cBEt+5E8uG+xwb8iPvlu/8kXZ5/Poy25NtzHWYwRUKOty8k63GCof1uPH0M77swcH0zl++8B3ZTlPdD62cyaPqyWn49YGAWCtzgdslf0g9RtpuBLfCPGpeIovccZhxfY9hBnrfAHq6GNh5B99WoOy+grO8i+xS1Nb0kQ7aloZ/E50lK41tmj76jbiKLkqI+rpxOVHhbWpoo8YaRwZCwBdfrogInRvDJTgw8lXr2YjcPnwqspiJAv6cYOgOdhji8ts5tK8zpRzQppt49phbRBO+bc6wh8NvqZZJnkvtJBUzPWqvr62Uc2zDfHQNvrLmbICogpje2HjqL46rnxE/K9xfzSO1znOKPD2ekc2odpsra/oW4B3n1whPOnBLVA+87Q2IuROvHSK5nWGedKXTVD03Hxj3MQ6N/vqnKfvzKYxknWT1wkQGmxrcGv8YoUtUBqtuBXe8ol1DtiabwC2kvC/ZDJe582AiIw3qsoygzT/VMi2FDzvilEUq7KMDFPszyBQ+ZDFl4Q3UP4jDbGQtluCtkcn+i1h6kmB3KgzejrW+cJIHzncBmusSH/0997iG4T/8q/+tDYIDCLlgDSOg3SrzWhkNxph4KWbT7JBALmISw+D3qzhQadbRyekAyPS/8vOJcWvGUNDP+cri+byLf6h81TzRUG2yi2krFX5fKBZdiWLbfwsS2UTMRYi1TbUsnismphDS4z1z4eoKeD0LQeUF0/xzZ/mV7pLktaJpRh5/+YO9YHDJ6bKW53qiQUB/9FBS5puTalXTnZoseS6tjqBaj/KCnMbmB6MMtDH/BeLsnMSnWU7MRS1U5Nb63l+fqI7MoiiclcFdtL23ZduExR9G/DuKLWt6KZsS7Zk9uhtZI8XYavuS9pST9kffd/5qrcVGMFjNcf670BF+FbtZR7RuI7AzYf1znlzoHD+bHvdiDkmcwdzCBvnmnMoQ0fedY0OjujnHMcTxn/3yUeHkEZfyHdAo6zCCPvd4iQHYWgtuQZ05q41Sl9htFd+AGJvEPS3tgLN0JzBN22Qj1iXRYahXX1aGrq1IDdaKnQs/VzaH2FbqzoVxrqRHvPAef8v6WDkL/0jzUfRKXE5Cx61B7o83yudrzhlk8A3GXHNia/WQYweFodKndKGlfaMjWwu6mkDfMj55s61LIb8g3rYtQ6bj14l/IQcPXYr+k5xcJ/g4RJVJ6P5dSTkZ9neQvera1rzV9lIDonDft0F9KFjvx/o6fZBZ00i128nN7FolwGjzbUPSS9tr/XA4sWrYwWV9/bocxBp6LyZON4ogs4mFBvMU7YuPs9byvGjoo5V4PlKxZ6zIJibcctf4NgLAGcbhoz9w1povs434B8jtPTZxCAbm4HfklCMuN1XjtHo84WYsdvOAdtoomhOe2SdhGh4Up75mgL6IvnCrl/4gO7OswtL2M7IVX0ExnoBykbayAvW+TV2+I/1cZr+yO/5llt7g/Dn/4d3vN2WxspXpYumLA3rbHPLjZP/pE1lgGSQLDqKwKHR4PPFXcEbhDbubUNxBuL16SoTdhthiFpHSzPW+ApD61KBvzZLNJsJV0t0In6SNGZlsscEL6V8fgGRTNg4FR7XiT9lY7GARnSKIsHxfVfoGGYSiH+hl9lqixnYUMAP4kK1Y9GwFd1lvYFFgHhrwe8P2/kiRH2ixxOW7TQRaAq2yx/FKTJGP06CLb/3gfK6o3AM65FAz2iX5FH6jqpTFe3K75cJECCM/RclpavsrtslZORGG50Hdngil77rOhMn3/pvVLODZd+P+Y6mvGHt7zIXjH70DXkDScpdZkp0lLOKahRXG/F5pZzfp6bz5w6mOy6cz+tFZ7hgt4upGJhD+HIC+JBE3vTSoz98YYxzLgDy5R/yI7rfy3ZBb8l1nqB8BqTHPCi/llCef6kaS8yH/h0dOT9HlB+LYSPM9GSSbqJzWRFWKFXrUvLj4mdE1a1UJjtqWjpYVQxoz5ZsVvGtaL0uile0fVjX0d9ixJxIXyv2zSDNg0yFfH4jrxZpg+BvMsrnBKgTYyq/rHzKd/29wBLdeglKe1xpteRXh0Q6vJYfWmND5VeRVFcC8M0Z0dEBrz8Thiq3hxKtgox96pvcHjQZi+1BzHKEqTkxIL5Rn+TRV77CTzoL3PCC8I5G6zwpwSqbFQnQjssHNZZGhEYI31adoc19s4nQd/U3uo+VCzz/aKXrp5MqUOvM+nM9zwYBYejqXcdmER0xjzP3eWSgWVbK53Qri77uo4/lEOWKPCpS3DBm7KTsQ1uOH3Kzb0Iz4XyuwfEJ+DjXA9mMEWqIUo9dFVGv6CRkbqBW6PEXxiCLHHxokVHXTcRsQmKvmWnlJglKtPRMKqAUXgRVWrrxw8U+BjuyAKKYdrk7bKLSLQ7Ida0pGzgb8yjzh3/PN9/aG4T/qzYI1cBzJwo0PRgXynWX2qWKHKCnt4ySrw4DtSv1oBDdF3ENIk6K4nN5ySpkg8AHZRgCynd1BhM4QMb6SJvSge6xXpXWwbxVXsGzNT4pYgIvlHwW+7GDGgn5IoF9xK17hf5qEDnkm09oaezkaY/ycVUzlj6YAADJTUlEQVTVmdflynPBA/a5wXIt+KKmmOcgflRO2g3YDEpLeJVsPl+nAUXIUwonbQ+MdgpjXat8q/4j1npulr+wz6/j9IGT8Cz1Vt8FlB1lP7QtG0UvmeJJfvSrbJR+oqUPPjq95stYTL7Q/fXR6aD7ED1Jjyj9Xcey3EJDmfmKp9HXKB01rnueA9Qs+M+cuW06f3bYIJw+Y/3czaOezAH5rYNcrCsEidG9tUGwnpnXZkXv6ZIf6z2Gojtuwjs6CeiEbsKyTEI+ghRxsACZYINEXl4M4kOfFz8RvirP4nam+WBpx2D8pest1GtMhUqPbbCghbwJWqJ839I50mAimzWP2lfjIvPYyBNEDP6UEa/7g3KuK17Uiw1VfAj5ytV8W1F9IJnxdHDmwK+3Vd2g+ymUQumFzuYBXXy4+eLlK+2VpHwWxq7AZ5t5tchzs2piW2aIr4XSW2ng3MBjKBuvjgdq1uKg9IO1D6D7sS1fGPUcB3Tu41/6E7snQXzjMAr0/HF6/GqXeBhhBS6HB9odHLCqEp0yfK8bcHAyB5EgzfzisW1jChpcjIlqQ1gJeUVSnKKP85Vvdopm3SHNsDX9N1Uz1nwFt3FLM/cVSI4q4GM8gtjdMAIsl7q4HcTndOPN5jfz6xnmaMWlj3FvvQsgt7SzXkP5nBeGpWX0KkCCbhZ8UaJ8CTEYksbMAr/6Z+vbCUsPJU43Hss0+Y5BXoVzcWPk+Idu9ScIf+Gv/Yw3CMCD1f8ZqKmnDo4DDxDFtYP0D56Nvdgwd5hQH8bJZV/6SSvERvhIEwoMOD4T4Me3zc6InFhNr2WpfNdhmTZo17pHnjFQc7TUI97Qmrz+3MCwKEAby/El8oX4Fo3FQz4yhdCDMb3GWMaFCjXxsvux9Ed8in0Ba3xEmTDq7hclaZu5eecL8H5fwOhPb7vUmXQupJQWH23ckg1dRRLl/3Eo20fxj/59sdit6zZgO74KxXBS/+BPH2/5AW30aZ3/1cbo5z5fjvYv45Fz+qBtEO68/cJ07uDAF9G8p8vFVecVG4TbeM9b/Ar5rE9Tw4DWPxeC8TUQF9nHTJ/N1dlnQGrtofOSG32HD7mF7JAG5c4OxDayruWOQ/djT3+LxPxAiUsbT6WTE5TYmL4XWG8QtjB7fzP1GH0ixq+VnTFfydC26cVPvO4bwLzna4tCNgqaB72Y4xuLMk64A3r+/Hm/4gZQgVbGUelEK2OrniDwJRCXr1z1Ewl7IB42BkynXCsPRUfeTxYUnFf5iPRK002q+e46ERqcQv9Ag7fyPY2vJm1iLX8URt59OE4HQM1RbEsdqcM2oHefRv/cjk2U1ozOrgve0QznKKWiOm+or9gc8Jsrpt7ImZw+q7EVOaAWV561A20fPsYG/Q+Yr85IhT/Hgqz4iX1j0PKlo3I6JrppLNrCaRR1T3chWiPj2YgtXX7TgnQr45zyTUvqo7L5y1woa2O8+iAilBOvkTYFXo+IN9nxGJBuLE6Mfp4U1TcjYiMFvXjwa5ChTmV3yz60P/gf3uIbhP/7//vnskHQCQGoFPksuhXkBkYADUrH4ZnTOnjChbangQAnh3U2TdZLULp4lDWtrPkEkyVi22gXfKzbJ/NGLiccxdEL0DsOzqKDMV188aPTozB5y9tms2V6/AbFiopODc1l+qMNIIy+97onn0iHNnJN93/KDSmgPbBU9hwPuvAR0GRcACmDTnN48hT4lgK+m9umVNbEhdLTn+4A5Nf5JawoSSG8faIoH47WscRxvClf0kd7QeI1falvV/fNofv5JQf+2j0O+/2kXmMdx/r1OjsyevsE8K9pW1izjHKkt+yCMQ3LlqnIO6XNQB5V89mDOy+c9zcZzZsAMXE+eYPAgkvt7zIFX6D8Jxu20+cQ0oMXOdpm+J1vMXzmHWVWTs83JPyfGJS2SHaZsW1A2V4DWm+vpc2xHYOl/Lp8zFd6GeNtFj8A2tK+pqNmYqSNcD3GOesmMPsiMdLOVdww2p354RnogOxYPqLqlGsJi/psDLDL+OBu7+HhVd+U4ksvzp875zj16ba8GW1zo/Uh6/GlqzuvKZmeJxOH2gQQewPhJ9Iao+0pGGWlAyRKGr6EbcCVa8DRGPui7BSqDDppQvGMZUdh7SH5tcS2BqjYTHppd62lj80R5aOEu4TS1tyKRqQElq67dMQCswh8nA/k2Mxlg+DznJOAf4VRB/2fRb4tazxFJ/2Tvg+dzcGBxtOp06Wf3wVQGiO6LjOuWIPN9RJI99zxsP+Db88P8Q5s6QottVUGJxMPqG9fLFS6Yn/YerNiEJfXrkJ+S4FEMyu+bqFjy+dC6TUP6bUZRGcf14UdyFPOWBnNbdn+A7/7m27tDcJf/hvvnF8xmmurPOOVgBt0DiivGPPcj0OGtCfZUX4NkdGAnTlA0b8bWwwiweGYV5mYxFHnyRw7LhXgD7PzLamK6yR1hpCJG1Rn+gQkr1ALaEB5hWahQ3wjhXT8x2dnsKo/KsiRv7RlyWXz0mRExE97Ab9tRickhOBVgemg6uRIoOjGbWmbku+vT8TWGUaCZVAYO3niYzb3Fd917F9LNDFPFGIrKN37MPKC1Bl7Lb0qB2udN2Pv+WDLh+OAxNoTaxl1Db6OvLZXZS29UyvKV36R2+FroAy9xy0IxjZfpwtje3wp23u0V4+soXEOjjYL0LbsQw8/i31NXDrcfv7cdMeFc0qzsNIkJ/2cc94k6JxmsZaNQYIvumk1t2nmkZzftOFsFfvixx4ej37aPxLNx9HXShc/8Sg7You+pHHOCHvkQfOk+10pRaSykQ8JlH+jz2CdBzOtze/ALTSwwkPxrnRQkvQJ2NcWa1hvaZ0j/ZneUenZVcpbpmKQdMbVWB5/Ukb/s1j3mBAl4wF+zaHMh9ogEDPG+HA8MWBT6s8xSJW/ilqJ2Inc/HkC8dKj2Lhy5ep05fDKdOUqv6/QxqDkOD8Ys9xdLl8JQXRutWHnEZr9IyEVR3GwRttCTMf+cTbgKl/XvHN+py7FF/pJx8s+lA/YK5s7Oiur4tHL4uvn2DJPzCtBzD01Btbzm2ni8WcVLMGfeJVjg+AxpnAgubN8m5HXIaz7MpcBz1jSj3T3KQde+Z0BcazABoZTeQG3j4WXDNSn2g2Yb4+N8O13wvOu/t2OZaYpi96SyxNgmPaY6vLCvrG6hbEu+8ZW8Yxt5WQT3Se3i8F/Jdy+MyH5//g/+Ndkg+Ads+J1A/N+au94BbWqB716TXOjoakzJwsLVWh4lUPQdI4Nb5tzPqdm5fHB+kSlE7GHvoVvLkVHyiJLUL6xjfzeIOgf2si71JkTdhuxhTl/r3EzRYg6Dw/5ile9Pn2DgAYCx13AO/oCqj0S46uzbnt4K98vdCGUTd/ZII1u908WSYw0+uzw8Np0hYsb3WYbCm5P5cVX9sd0oWztA/aLZdQD1rr24Xj+1PsoHN2nlB8tD47yNz6erD5HIWM8wJ5tDjTX8xgzW/20QJsRj+u7Lcx629jbB3+to4prgz6idJR8xaPPWfRzp/U2/zjaHefP+vMH/OgUbFlgwZN8XisSPxnnaTsutulZ2i1zU/y2RXiInExbb/kCSm4LJVvpkW/U4xR5yocYD326DbxHYcePKE6dVijeElnLrn0d8/vS+7Co6wnrAko38ZadzGsd9Rm4Ua6wpo1lBRbzjAWuLJTCQ7rGBwt7nqxSBX7DYN4gMI9KwGPP15EsqkrGljzvK1LgicLlK1emSwr+GlVeQ2JDoDLGJog8cT9PyEfDNpAJGHfLhV2h+tI1bHP5Fsaiff0XH4/Q0XiLZ6vvKSufCp2PeFcGdN20z/55rfSO+msR37GWXdeJcmglR7p4bkznD8767v+6DvjmjaN48rSJ66okxFbjIoGvOr9tOvBcxbwVKjoyatCHF72edUwckO4edOyjA9OrjQht/K2x1Y5j+iSosW1LrR5b+qineRqgL/vXLREVnW0vduW3sa5PuxzaBslRxz59cx1a+ahzrR/8vt/5jbf2BuH/+Td+NhsEggi2KnRD+ZsbU/Dd6FzZxK/NgcrGi3Ch0sS7DY7N2POClqAMcenBJnE2IthqunVilr+ld23D8kn4MV4vCUbeQvGDvKrQAdXD33aQJ8Mh/LMfcpY0E0EuMJS7BV2+YzfFju1x5YWa6KjLGmmXTmf0+OInGlKoKB+wSXCbWK6NPiXy66E1mUlquHLMdRrsbKHKy4bT+iM51nfk+9KAFlv6tqV7dD890QlwH+dNqSw9axuj/gJ1PaqelI3tUR9yK+xImjBWpHOUnjXWPizYSK+MjPbXOmc9bXxU+VgHwCsU0LbKCWQ5R/aB8coPBvHbB3z+4MLZM37V6AwbB84HxehhY4C/3ix4U+Eijf2M9wJ97YVm+cMBX4hIEw/8oHLwltwWSm4tX8A3lIw6tnj3ya+x6YsqvaCP9dQx2a5/uz4rHULlt/j3+XtcPUZd8I75LXukK5d0ZNY8hUqONFB5xkHNmXmSkLS/rlR5UPoZawT8ZKQxLp3HI3wvXzgfanPQZK9oTr3Kk4PDQz+hZX7lm5L8eTAvHBnDNmcgEyzbBFSbFr3i49r6JBh1E8iPete+nAQ35x88J7exXyf+JwXLuAkrdNGuY1/91nR+7O6sdNZ4YGNQNyR8d00J38AgK1F6uNZDGCZ/WqOIr2VnrmKDQFn3KXOF/0wjtQvmt30+FxhbW0BuvglI3ofe78lG99EWwrceJ2M+6d4nI2Kjwj4g3/UVyj+AiVF/2V/7NaL8LLpXPfr3aBF9tw7HY5+NSv9vf8c33NobhP/2b/2rt1uL0D9Fv2ws2qAaAjrp5ATlud6PF2FgHvKUcejqDDjLhu0R+y+wHcX1OJjFbKSiCt2WQbbpWWJ3gI58o6/AZa3cT03QqzRcs5xk/HWqgstNj51Ks0Cpck7osU4GfPpf2wdFK3sVr3krT0yKozdtxFZ+3d997jurXNjaZsdSStCULEj93q0uXvmV5abTjLRt1Y/sctCDfb7dDNay+3QW/flg3NhuYdgPGdg6aZ2O4q0ywkn8H/1c+3RSrG3t5AcbW35v2V3rqPRavui36UIJuEBCG/mSl2zWYguUvB/pa9zefu7c/ONo/irT9gQBPj8hUJyLqs5Xxf01o7qIx27OivgDys6I6Gz+N3dpq3Ud13Up3lEnPFs2CpSNPGvetc217i1s0WeaxMfSbR3pl8I+O8fhqHqPKP1rO2N+Xebri2LoW/JJY3/o+yF2emgL8t4kaDL0or14WhnjmPpkU6ALKe+PK83iELo4PEbwi3GQmmceRR/zanRnA3Ll6tXp8uWromuTMPRI2Rxh/bvkARTGYsE+b4yVoq3trHlLfqSDUW5dtoW1XZBk+gX6qPMobNmuuNtxNGNL/+jLlu2Uj3pHnswxXlz5A8ZQVK5/5iVGB+L+bMFgm9ihpf1jrm2DANXjyJwd0bXbBwWTm/59YFyOKH/2YV1eX/W+Tw56+VfxSAusYVPHSNsnvyW3BueeJQZWdEDjfIScleN+uHcaC7Jl13oGf5a++ei0Slq+Y8l7Y/q9//7X39obhP/+//uut1MnB/3RaLVTpvYMOCrqTuRPdHvGAeuC1pm66GeSBUR0jvP8owpeZ8Njgw216M5U3C78Cky23iCQ9gahodnBH/9bF4PMZNstX4IqaPz6m8tD0iE8HPGDUvxIYZAGxw4pOMip36Sr2sah8SDqO/iKARK1UJlRTjeMfi9LGkSkKaptr6vtkowc7c7mIE8OUhe/P0m5/VN/yQc/OfAFzDWwTssTY5hEcwD9yJVrJje/q63TB2s0gYZZPgqcBqX/+WFpYwcobrrTtmUocvX5miXSToWxT0as67zmW5Zv6CiS2MZRkdMhbXqStonZQZlRedBoikZqYe4/9flWneJHJKu88rOsQFwbBNOdUpoAv4Kl1ObEnCkpBWlz3607c8qvFd1+7mzbIGgMtw0Ch3mDgLwaizibg7aggzEGbLc2v6B8HTHz43Mrr2FR9QSVLp42bW3qBFvUNS8q9smPGP3YwnZ5a2/pX5cv87G/peM4u6Pvx9WjdG3qhKQwXtThm2UUvEnYkO201DPZzld6oDgoja/EXsi38uvtswSAxSATPmMU3vnVNRioJnVVQNY8lpL3OpG5+eI7yFCU58PLVw4P27ccXZuuwiSUX2sUDbvl5y7fblsv23/Jv5Yv3n30wujLrg9LrGVPhuNkdm0ufe/nLFiUFbmdzPRStK11LvUVoitl6f/MaVkHsEHguQB0lftDCIyxZmFoN0iZo/gMQrjE0DS72JjHmAt6e5ONL8W5Dfi71sDmZzHGUUs2wF3zIzZoKq8BijHOOB9K4/WhlQk9FY7yHZQPFY9lhUW/nQToIkKv85HnWKuz0uRYelOD8K0BtfjxpfyZuVs+eoiKO9e7EaOu//W/93W39gbhr/7td729FuQj6uKHBXuz6LhyIWCA1cKXAeZFp9kzIFEdceWbmCw6jm1SGtrwKOOFuSnI5QLPJqSR2wjuqA5111mHwpLFqDpgGxvwzxTJWI9zjRdail3Gk4W6QwlGE8WfOwytXvqruhTqZCxU6ZK6gmTG8vpmImjoI666MRFxN5UA2ByswaULHf7wN0Htyfu9ztO2xIgTRyRtIO3YoV6xmnYTaQH0wzEWVJsB63BeXGap/PPByvhN4yi7Vba2kXqDdd0Li+pQ31Udq78AqaNqgdzIv4XS3fmQyd3OjjFttxZYsA4ovn3+j/CdVxVRvsMjcY+nmd7b0ZOZ0mcP8tSArzW9cO6cNwveIGjhb77aAJBGXjF5iokrFMoPgvlaWTwgHXo0Qa042KmD0eWCpcxOvpJmx78xDmJmZBz1nRyjv3O66kwbtDgoB2ifFnMcdARpe8sPukDl51jkmafpW2PUP/pS6bEckIdS0/4+PhFco5qzLDfwkmxZw4shXbdY0PspQhkQvcZZ1QWMY28vpIJNBHprbubb4q7qAnb5qjYIV7VBaGV5gsFs2Z1iHJaPo/2xLlsw75AGY90XUPlRum4Wx7bJCmvbo79bunbppBvNi4aj6zKa663U4eIjVDBnnLGtWFbreTHPnOR5SQayuCeZaycx81MBXxk/hegJkGMwojf5LncziE4d9V/VGddlYF7X7QF8xTL205i2KurbYmMoxyJZ6oEcoeqUtBIKo84FTG56Byx8aPO9082W0xzItwwS9qHFgDpaBgYzQmwxMLmXFcuIrndZ6utLswf+w3/3bbf2BuGv/91feLviuYF3sGrcjrhRZR6IyvB1wZ74GvssJ3YkfF/FJ0NseiHdygrzYFLIBJrWCZCviET4o1GANCobwajQvxvORttE2ez5gaGT0ix6I3cfbY50K2gw2dCkAK/+/F70jiPSy2J8kNjFWgb3mp8CRy/quUuFJhH6hS02631tNK19BdbRvGAzN34GwZsF07mbNmwQFkBns7njb+XxrUuPflRdxnpt+fnlRvp4aXf0aT8yHkBYd/kXerGjaCkTQCK7buf4Rirjbdenyg92jsOOjhWag/vqnzpx9qR8l284N1zEOC2etFnq2eXMLx4usAcHZ/JtH4oJfAaBb/7o41l/pNmkN1m1TNOTfF2Em1qVcoAnviEHygPnB/oaR7fF84DEIrklP3oVnzttG7vudR3l+4Jlsz6ZR4ozozWIjrQp6ap36a78HItM0sXEpi4xtulJ0+SY5kjNZZ3FwAMCY6x4xjg3Qpw1eDLta5UU+TozFHqstFBIvmX2QSp8mVHwHK0E347ECoBXOtkkEK4rze8zY3dho8l6EUNtKhZ8Lm34aHTyQl/VKU/g046j3FjnJTboTW35s9Ve+/XtAl6uWKV3G0t9Y91m5MI8217zxE7DlnytngeMuijlAcH8uUT1Kzfe+NxBrfn5smXXn+LyWZFti57PHlTLJR5daVUw1v4XrN98A/MK1iPxNYfPG8WtBjOqnoXic3pogzXfPh9Bzr+kSTBuXXf8gj5WdgsqXpmz1yOpzBNlfRbCuh1dH2gqxg/qkeyqDxbKI3scrK+xFbfjQdfv/u23+Abh//P336sNgmwNDbIzaFrDjo02sjD3ZGGJHhaXteBEDo4uO+rmhMuCWmKcQKTQY15rU5YJnARMJivZdQB0Z2AUXXmb82EGHyiDL7t9lSlNBzuo/LQO9gO6/pD2Y8Xilw9zPShzqqfTRhmwXs4g17hSG3jwPukR8MVmdSvofNVuHD0w9ec5f2Ctpj2QXV7JIM/EZLSy4qc50UO/1dME+N2XYs6PqCGGQMoiq4MyoY5oio0qxcugSmc9JNyW4ah2GrEec88LyHejc4zeUX+1b9GPhETW/bqF0s14SioY9due4grxNemSOZFPe4GWyMbSUShftvk8mu0LPsXV+FX85kihaJwDlK/PV+CJtemB7+xBnhqgn+8M5xuMzp078I9VZYOQx/m5iztbIhFFJFXg8a4Y8txkSlC2QMuvqHux7rPni5uRxeZx/OtxMeaQdHnpaLxrGbBPT+jMSUcj38ySdrfdFnvuNpoPAuMLzrI52t5KE5OqcTTyAJfqH514yswFh+23mxTWocutLk3kXI4XtYj331Kt0MbTgNSTOPS1Lyi57YbmXhWz+Ec/GwK/zqmyq4fX/dWnvinja5vk0UUkcUItPEgDf1e+kNd4ww7wwUm70NszvhGqTpyDRNSyyZWSRgONEj3KFEsB+ixHee9co8pGfbE/At2Nj4vN7EfkyS5lkjGd2LkOZOLvqv6NBuy3UyeHVUmo5Lim53VhFchvrq9+Ui86ZijJq8dgOZZqzoJofU1v/Ow2jkb12aBYGKppjHZBlTGmwFG2YPG83GyM7VnpjtS7MJYzLJxrJJeJudj7iLsJlC4F9Ni2MrU5KO2jlTHmiF2fW80f+mwb6ISllyOzzrtNBxqpngt+17/9tbf2BuFvaoNAHedONcZJI4PDjboByJznbrAmZX7iCm2SXsMf2mkNnI2C0ujSH7qQddwUwRk7QsQECu1lsoIHTNM7diqKvFgTCboldCDmxMhdAnthhJeB4Zz/eMqQrxk1i1HJvNIRHVWf0gUGEaXH3ADbjJR5Glu1P0foZE1pdgpclKhHvZIxt4OPHcjmFSPifGCZNIO+LppB+aKgJO/sp6j6tE0ezc6xKN7Sf5SceTAKW+ertnAflp6GHW0l1+zCP+paQGXNYtp2Bcs1PTPIu6kVNyEiczQ+j6PBs7XPIJvihubHPgycC6xlqn2qvn5/+ghQepxdyqMuOr3hLSEzqKYs6EWr9qLYE/NKe9rkxnRw5rR/74ANgr9XXO3JD6OR91066fEHArmD1+YMdLVqzcjeIPZnyORWn/eL+Zcfo+201bIdvli4fq0/diByjTf8IF35EZu0ik/gLj0iA/GCQ5Mhovq8wthhquPoJsa3pEeUv1BRMfpZ6ZLLeaaxtuID9YRAkfmjsY1LTXy5/kEb/cT3dT5yRV/bcV4bhNt0AmCTm2W8VsQ3G/kDyqoEMZ9FyM0ioUwoQwviR2m1mdau9RTAXPCufCtfQick36wYkbYGJ0qGeF2ntf4RlLWmOJK/yo5C2R7li7aju/S1vKPyI9FQ85SfwIUGGKO37Ae8GdDWBgSVeYOgdP3uSpXNviA/X4NzifBaYtQPjUEdkkBi21lbkaI+MtC3fc5sodrxSIjlOo6K13aaSOzsyru+DWN5zqUmXuT9VdtE1xysRbm+wES7y5F27tNGKQfjurPmjjmIl+vJUnMXjtps7CJDvpfP524DtrfwO/+tr7nVNwi/6G8xirU+EGhQwADOxLQfvmPDBOxcBBFxw6K76SyQ965aZJ9YoqVzI0v3ZUFBqyRu7kQn+obOAmPOAxop9NdJ6pCTEmDXNkqf+PxNKOYQnyLSllMmcolnj0KMjiRNgh/90bUL82LTEbYGPtKD3hlKdivOznbTdlB1UMNbRZu4sLPQP4CLl58eKOYOF33GL4li1josF1ns1KaB6Aa348yXzyW4xKw6UK6/WRo9VkoGkLCEMBNPhLXknK7MWNfya4VRbhtWlKSwsONDK2vt0VlbvsQdpzAjZ4R8K6XCkJyby+lEPTEybsDFEq4+J7+2vA+L8SZ55Nbm6NVxPLnvRzmBUp/fyRp+laP8avwkOefOayNw5x23a1OgKUxFXIxPnz7tjQMXYefZGKATvwb740UXUDSWF/Cx6HhWLs/znMqqHmP6KOTivtuzhdK9H0fbsM9OOLsNGFyesb7jjbK74hl7vY77HY3qXQ1bgGvd9vs1j/Yzt6zNVDkxKbKjTLArt7x0N/kW/HS7FRPXBteXOI2lpeRufQpFL38SLaXRnW8z0srg8Kq/GAI7XE/5ITVuzLiFyoTKnNQBTaNtUq4DJc2MbwK1+bc2D/hRconyFcqFuYyD9XCw9lYHIdn52ll1LIx1rzJoSbZru/O9fA3opcfG4tEAyqlbbrqB0rnEWq5QfJQvZUYVswvGLu8IX9O9RuCVyKwX8KlWGFUOXD/0iQYFOxTN5ydOLPwIncjkRftUDEb/ir7HZyvziFlirWJuELWvC000hci0Rsb/8DRCw9gvefdAaPY7X+ie1Tr7EtjYN3FKpmrDF9vQPnO7OSzlRssA2b6GGds3WOfpT1B1m8vxQ7RxbbuWLfyO33aLP0H4G/9AGwSwUcGqfKKUrxuEHBOQG2woI+nAH/FCfetcESGjyiGFlEom03yO8DEw0Rk7+zqkEB+QUFoTFif1/DWuQ3keA4ePia12lXwrwbyBaTIjyn59piAaglrMIFs+jNiigVnncTJykTztBEoOf1XQ84O+SnfkosLJ7I2C0lxj+JEfTNFfrnuzYXtKur4uJ8ZgL5cRpw2KFq0SHFXHtY8n5dmtW8dax0lsgKN0/moDX/b5uYXj2gSM+rb0l/yOXZ8fHS4feBgjjJk6bwrw1XlW/FxMeVJwx/kL0113XMirRMjwr0A57/Zi0a8jsmBpeqM5espMYsoTg0U9HRrzGiLDCf9We6xhPWIZ67iWW855QfF3vqPt+KQURjsj9vm5xZ+5NFjKLXkp2/WzY5eWPgEuKXXKuD8r01DyYyyLc3rEgsfJipcIX3T4CxaEURb4jj6LZWWtjz/PZ802odxt2NfugCJUl/416trC/OpvL9JmgacHbBoODw9dtpac20sxpR5ntoOfGEstCXU+QLcuB5MMZNEf/xYFLnPhgPB19KdsoUd3+jq+mIAm591WpRua6axrkg/iYwGRXbs+Om0tSpbOkez0UnQHpXsenytb4Kg+HpHrIe2eV4vGJwicXSlLm3EttlZ0k1Bs+Wa+2tA8DfV0asRJfSvM/bAHW/UHXU5hPh/CuytDn3asy/mx2BkrV2bWLT8GvzPrd6xt5M2OtHyO0CovfgjIiBZJjqSX1yFL8D/YrrYovWW7eEZf3EZR7WiNW3+D8A/fkw3CgEVj6c+TTxsT1TZ+jK805fYWnrHhnFYT00FKc3Hir3S7A8RCbrQHSo+PMSPe3CkBox3K6cjx4gdGO4EW/TqSKxoTOGACL3CCU8ojRDewePOeoai+WKcOnAP4sfAFT+DVnycDZHawllmiZNY85KtMlx3HqU1Qu27PMW7Y2B/llogfHoGqF31MM+SzCLSmZCRX94HhzdfN5qLX6+9S80igxQHlhW0fjkbJPx/ZLyWqHffhuPLj8MXKP19gs9p2TK+x9m2fv6apDC05jxiDnDYZazUxlxVeH7pw9tx09513+CtN2cRz3jC6mV58t055zsN6vaj72HS1bI+rvGIBu3at00hFQ/O7Yby2Fcby0kFc1/NRb/FCW89Ja1gKliY+2plxtIrZ9qbsGmKFq3iJ1/Lk1/QtG2O6KmDZJGdUGwWLjHWUHj6xMqdbXL6AdQzGNKjs+hUj0gmZ30SZy7NBaEH16FeCoBZ8HZHfD8Z86uLPcRFrzvSmQLF/QI2nCqLPQXTq6tC0MOg9D8tUtQMBwMPZ5XNMwa9INT11jtW1izm7ZMmXgcHSjAWfUHFTuQBl0mz+WRu0JoMQJbyuCstMNzYUbgCZaOk+bWLrpD0C8Tmw3uUg3UazkbVAYgfNYakPoyf9gs7MW5GxqPLJBVUGWrGw68eR9V6hpNcS7tNWeFxTjW1zFNZ8Y/4oDeFzjRcyJ60nIsXqNdZQW2s1DTBm4ktCbGHTAUk1hrmbivKh/DrOp+IrnVYlGagl++//m199i28QfoAPKUuRzXXQ+ICLXB7L0gjyikZVUU2c0GtSqgYrVJ7Ggoc/Cws+kZwSX0vMg1i8c2f5SEX7BWREyfiiUArXEB1vHZpeUPrsW0tTTDKvG6WetUFAMt0fWacGm7kwQMoEgcxikiD2Tmu0NygYsK7rmEfXWr5vEBTTKEQr3ZVDsuQ9Etn4iDfvAae/obNIm2stFl+AlCWuvkQL+RGDqzPQu6+uXzJg90tkYu3r2P4jim9f+RaQGflHW0U/Su/atxGj/M34dBxO4lcBnmwQBLExJD1mmgxjh3Pq4MzBdMeFcwrnpwsHB228aZycOi0dnHs5j+bPM+hsyrzD+ZMxB91FpFs+WgJOBeyW36Cn7N6iLozs42CbTu0f09Cjm9x+nZyvo/11u1oPtGamLBe2+PeBdod7R0ZhSQlm2yts0QwUreyvrytrlC7uOq712ttGoqzK99mfdUVywUeaaY6gnPNV7jj/kl35v9Oey7luROfNtYoxzybBscR4esGTBD7v5U1D/YKz5JD1WFfA+2u8wtlQvpa/de3kNbz0kbzCBnVoPJT7WufyLku+MNZtwdNQ5Ws6oMyle2QAJbU22IeZe5BbwAMoOkaOrlVUJpgvBoONveBzJYpcP/WNv8WIOa6ZZlpyudTUj+qVV2iueaXap3jdjqZpLiGUwoZ1/iiMNVhLMYeOfuzDVl8fh3Hs4O++cQRSljF7FLaKR721vmqjsKVT79iDN/xOiVTysx6+chNERXQ1PmuWHtVMhJRvocpn3RxQYx+m6X/5W7/qFv8Mwj/KBqEq6IZujQ0YULWAbixC3jMsGs1p6swTflD6XOZ8OhfXOUKrsiZ8YiBXfno6bQpZWPA3a2t8+FEDK+RwxH7+UoS/132iMxHA701CSmBQ3AZPg9NkxURZ+VD8xdklYrd8AeVP0OmF2V8VVRr5UYcNKEBa0BtmHRUrMPLKMedVxhahaoAv8PvCKwYv9swZ/S6rAG8zW5uWoBkYsKy7j053UL4rt4WqTyqeJIgPpeN4faiptpt1GsfLfjGIPVJbNrZtV/st/QzW/u/T33X46HSh5EeetSfwWDdp/XHR8yP4tsh3gRLcSaxvxkILN94unNUG4fx5/2ry+bNnRWVeYTxbxAuhWuSgKn5UuqlWWJb32P77v6yKnqJA5LpgVl3nOvs4osuin+Ror+SOw8w18HMHeET5Cyo11gnr0NVUM1DXWI4E8qVzUdeTCK+wVWe3RUuD0hr/knMdhnT0tDHEABoUzOX8D3QQuY0Y1eZPPvMWIXMbCZeJD46lfPwo/7ZQ/MB86HPaFNmIrOdJlfnDydzlZ5cAXTxXDw/n14wsqH/Ge41HzhdAzhsb6aj+9tM0xbwGy3UYHXwGEPWoszdK4FtemRXQISH8QSfylBOTNx3hFcZ28GZGqPOoehqekl3wW+eStos+FrZBeUstdGEv6Q23bwrxPX6MtkaUbRfrQOxXiSutvuB71tBD7/gGo+cy9Sl9Q882nXkailz0EQD65j4IwwKL9lYc3mLCVivn0NQ4E2ZFklvpBGO/41FGSGBbKq94C/vooMo4okMEj4tyYymJjZZqddkH5HOzKKhzInq79morj8XKl09lTLBvK1CaHpLcjjvh769aB6Qjx+G26d/7Lbf4E4S/9QPve/vYYDTU2Fh+RKh4bARQPFks9o7a5JMOszvdbcx2W5UWsqQttItZbuRHtaMsKigb6xEry/rFh5TNR+vRn2ZlhpyD+LhbkwYfbO6gTaDiN2+zA2xLsS8IA0Y/F/XBEYeOKq+LSGFtR0YWtBGlY7QJJUfQn/aY0mYUy2nCMz/pFDrKkwcmQY1oleUxftoOlM011vUefT5KZixb6yD2t0eITB92jcFoYwtbdk/i183iOJ1rP10v0b5U9p8v8oRK/rR8ofKMA84XfhG5gN/cMa0NAjU7d3BmusA3F/ENRtocnNcmgXOGif7UKeYLzuR+roJKF2XOb/CAo9qVkiof40rDNeoqrG2t8yO27IOFvaSUduJEQG6ff2uMPGVvn1/gKJ1HyR2P3lajnkrPcTO/Q+8iO2WFtqZe0Kmxr6yiEWrRnrKUO+1y6t+vZfg76tryfw1KaoMQnZoPNe792S7NR2ycpWi66q8+zStI2GROP7x2OOtmU4C9ev0TzWjFhTOnz3hxxDRHUdk5PPRtMtO4bvu6RX3s9yk/wfDbAOghiB5Pu44lMues600MjXO9yrYQ/rRh6VnbOEL8y4K1/RFH1aVQPMRpX9qQvknfmqaOMY0NgnjpP9q9MH/DIAe5Q2x9s2ui0LctB2zX7b2kN+kkhVNDn6zr6tfNGu9OmfIldxTWfFtypbtiymdrYi36DkSeZVe1LJQtWph05VnAk1r7UkAbpyX6K6wx6otEYDon5ABo0al40DVvopue3/5v3OJPEP5We8WoKlkVcwPQkKsGWMM8Y9p5hmH0EI2duaULiqVclHL4MlmTR1vfXaes67LPfCmzsraNLQz7v/khVMr8Q7z2iXzZONkGoWiRAch0ywNEX9srbFPhb0kB2bwA1DHupMHyzv0SW3V1PIhAy2SiP5p1tC8+yj0Flqz+mAQ5hxjplnfB0o/iL1RbFSgf+4TkSuSLArrXPmxh5Kv0SWVPgi1d1LoolIuh5YK1ZfMI+3z6UvpbetDJROxxYcouzKPA+Ac1NrmLih4Cd93YHPC5Az6YzLcYsUHIq3yZxEpPhRGlG6zLtoDN4iO2H84t26/8A3Bv6YY20sf0qOs4lC0kbkYO7HoVbPk7ouwcZW1dty3fjvJ3X9k+32afBrHxBkgvP5oW6BqhSWjBqz9fWUUj1AXc+VZeZbTseoNQoHxfe4zwzRWC58du98rhVcf1WhBPE7LwF2SGxbvvNENXzGcW/PkCsZAvV/LtXmey8Lfvai2VsZHgHKOylmHiVvmp2/K6C2CRyucfUMY5WOcRfo0LG/JJJ1/tMLbdiCoHlYanwlb5zWFpT1paDCh7PjqfP6oKXheoH9RifmJA3bxeUHvn29VaO7QYmIf+qLxDFKZHW78olMxs0Iv/JEHaUkEDoMg8g4I+yw7wOHHC2Rmjb88HO24OtkfdpPHBdpRIyyyx5fcWaGdx97WPxEjtqwN2cRD9jOOM5c6LXELSPq/ES1+4dYd6FGrDNfqcZOf9t3/TW2/tDcL/9IPvmzcI82MUVzyZ2jhVI4wNBEIPrSbHgh0Vv4P/qmadp+CBS0mTtz9NNoQmV3GzCcKzK+e/khfM1fQXTxOzzmKtr4wDLFr8KJGTXvmuLXYqvQZyBfjGdjkKaYclRlHSuVdf9cYnxc2c042/2mKEaY2/+xT/OIkci5zJRN6Qhq1YLZsLTAEZmsx3qJy2pNBOXitpyTVmPTbe0rDjZw3xJbrfxC0tn3Y4VeSx0go2OISRRhp9W3zbsH5MSKTcWrc5KJ+rjPwi7VSwLc+ySTUYZPahy4dnZvUJTliWF9I+3fauiTZ2Sq+Pnd+QDSbVLD5yN8130Fi8GDf8zUXntTngl5IPNJC4I0q+v8anQBo97QIwWhnbZ0yvMbbRmo+SKl/HoLjXcuRDswbTirtYux4IS3lQ5eN8OdoubNWtKPBvlRfWZaOdXUudn3ifbGHL18K6rHRBH9Mjkl+W+SjSnHdMezk3x0swj3UZQNrtXOlhA8GxXuUBkHktpBUv2mHUeRz6NRMbjH0+e6A1gAinNfZtQwsU2LBACv3wX7+ezyjwlajO60CAj3OKr/7lfMG1uk7VMXUTnd+04U82/IoRzKJnE6KE8pDQGbsJ6/4hn8Vu6OsNQmTCVyBd+hrbXD7qLZAsOhjLwFh2s1jaX9pI2X7dlHdXkli5ZiZmLP9GC80sUt8gUJxFpmHZKKgnCJRZpuWzZggPiJ+tLfVHsTnYjMCAj+R1se7tdkSdFDLqgrFtK42e0rWgOXWU9iVG3SNCb/rRZjbly3+VF+ko0GKIlK8c5/XrAOyZh3Ou5RMoLSMRnHUVWUBnrmVLwJtX9hphwFj3f+s33uIbhL/9wx9YfEi5KhcPqjGdMt1DpRpSAWomqi0w2HAq/HPDOZsOixWO0WZas9k7LDEof0ZUecnUcE66yiOHpE9H0dzxpYpk6Y24J3G/8iC+nNTxEhlErbaYV3DnhOGm4BMYMXbYQz0rTVSPdqt+OFLl0Dpvb8PCzEe6pYhNb7K5oKatih9YH72Jzj5gxIe26OEilK9KpSYMyZIvP7q+0JKnJr1kLSOMYpUZ/UCDkvax1RkfrGNWQwKm5JIdyqG39Eia6SU3ougtrtZYo0R72dFcVGFoeqGMBLHT8kSNd6Z31rlsbCuQtnKyYZEJBh+26jb2m8ul0O/eisgjd141YhHGmECWzbZ/NfmsNgVnz05nxM/dt7MH2iAgZ4fgJZ0L7Y7NhdPwtWRDjdlESddFuABPijtvoxhLlcnFztLe0pcR6MqcUWimBFnCvsYe59pJsc8S6G4cxYUPYy0Bud6v1Ge8iw7WLvYsqSYJk2Sr7U+KkT9t4lTyUr3IN959Noq85ssrjylnkZtsn+cK0Mf+XPftrt3ytyMykeOyiIw/kKwNArx5guBio2zgR21efIMFGeX51WWAHAtIvvkLmdjN+ZZUfGFM+YPR0lGvE5lXB9qBdGSsQPnYDN0k5wF8/bypvh1sKh9fsnEAHjuiu52dF68TLg6i3rTypZn8IjAq6P6BsrF0YkTKir8wc7f6rmGtkqmvZ8YOcdKU1Yas8UOkXISUd9WieKMRXxuvgH6eil3TxpHppPSjA3CsdKFkwVgnUpxThSob4/U8CTv6+qVD7dTaeia1uHDUnOb6DOXori++QZOfAKKZ/JaeVjd+BwEmsvbPuQEWTZ9Szmhca+vqk+jtFpnSWfTye847lMyAxsfxt/3Pb/kNwvvfboUyRwxsXYfrIhKPHUph/VIpDUWZ36+DpzWcm7aUCY3dLEHnRd7vsDt3PMLfuXunpiwdqz+TKwaSQU75Io2yTtXZo1asutEudfKbv02GsbGSF1BBOp3TMkcidgq0eSBB06Og6l0U28Ynl6rch64HjHpHhMrQTrtnMQ/iC5P7taa7dMztAdUOUNjLqTEpJgcWg1ygmMaqdBv7S5t6qjjYWKP5Ykb9K+4tBEjTEyuUusaGDYCZSo88oS/7acQo/6uNtE/LDDjKpxq3+9v1ZCh51DEu0MvcwPmubbU3B2ys/dkDeLR48GbgzGlvEtgg+KmBxsrpujPqTmkbYOu0BQ5G+b5L91EhC601Sq6D82mMQdIja/Kjnf3psT3HsnU7k3cg3fL7MGsRy6ByQIhVtlYFHVrFHLjz1diDJgRP/F6UqrzFawxsVk0YHBi1+EK6T49kIutM19FEXNpI1XZbWMr3/qjFgfP8KyasNwjBsu7Vj1HFYVleNgoeByRsA95cH2GzPQV4HDhRZvEk7Jv+GMKeh3klSMhd6ZwP1qpy0obivvHBDnnZ1XnHD1+WDmj1677wA/tvm0F0w6fzWMF502PM/EUU4OlPB7XZ1znvOvga0HhH4DT0SjdYr9At5ph8b1NQfXIcZp3Fr3woK8zX3LF0sGHyrk17JTIlXrTTtrLh145mnRt+WCZpaHjFIn9+U2Gon9tSIf3FAp75Felqmcy3cbIoHbbc7DMcy6vRp7LR7UqHktZWAo22hZmlgfrs0JoNMNYPlA/YqHG5qzVw7SxOeTY0yPMbV0uIqa3nKOfG5bbGAI9p18qBtHOH/aRMeqHDta5L1bHwW3/DLb9BeN/bEWKAFroHmajGOqc9wkuaMi8wlajGovkGEYGylhQ6b7hu3OBDWk44H7Ty/FveHSSesRPK5rpjesclxiOftP6P/c4TrrkNcsZ5gkOkNgjW4oUvqdAcnI9e94By/asZe7z2sYM6JcXFe4mmuZ03frwoUukEaZOV/lWe9Cwz2KiLloPyFaeWJiz8TxqOdV+wGeCOKK8ZcXHAR96hrfI14B7Khvo4VXlsJDVjrXPdvoOoQKYRToixbQF6oXX9a3u97Fcb+2yvfRxxVNnR6Py97o68EfAF7jSbAJ669Sdv13i9QukzB2wANAGJ5+zZA79qdFonGLqY6BNO69yR7lLcUD6DSm/Ryq913SgfeUa+Ld6ijTYKpQueMT1ii5ZsaJTlD8qSbwEV2YM9LNg5DrB0V2TNIoMcJ2vDSfWtgQZrWdW5YylUbHPd28W8LxCCaqNCtem6bQPxirzmyZWVAmihE7Y3CMeh16OpX8BtE1Mtji3eV2aBTv10arid+xhpQqD1RT77R7bRDaWVjwfNj3ZN8yZIsbTGjor87UnaHOTrVOMHczLnJXek5/rrH5CmjGw9Bazx4MWvsNhYDIhuneM6p0nnKQYKGsMerPWM4w9//PpMUzLzDjzBtpHi7+yu7QaqTffAQsPNLhrGwL/usxerspk2jk7K6BvzWULB7ZKFPsSqH3nPf4oX7aK086w92gaBuRbEBjH8aatB0uVVa4bWWAaQRXdzqSGJWCi6NCPceNZ6ChSXPY5JUZ++gR37uNLxodXzCMAPD2IlS+ywkI0nAesSvFqX1xFE5wjrHNKFufuFNm3NWPv/W77/X4sNAgOOxmBwyS7/0szAznzlgzE2FKgGSaeljHhsKJIlVmXOmkf5NtgXMj70PHwR6nzOSh8xFOhzGfQyKiSVyQ3sltF4bUDgYxGljmTRCz65RWXaSLr50FjYINSkusZYz0LRdjcIhfTPeoNQdR6DvR1MmGQCMoqHYviZ9Bc7bOnO3a+UV/2QIok+enBhj7yO6PLFCnZaR+VjW3dIL1pa2aI/BhobDhtssO2WLyrtTHq9uAiab2YuiaDslD7y+/09GqNc6ftS4jifTuL3Fk/5uk92WRfSy7ohh6SfFpxRIK1FAq9CsEngqcC1w6teqLBB4AkCmwa+xSgbCcZQP1fQcWo165ZvHJ0efN2qz9LnYNahuHj28RYoG+UK+9InQdmb7ZNBRflR+lrZeDHasrX2/zh/bLOxzLxtUQputj5rlD+jFiirLp3RWsATH6Lr+lS+5NflhZE+y7TYr9b4T0raQtkBHh/3690B7XMML31WC3xA5CBCFvytQBjbm/Lq717fcCdLphEahlnbRfygaN2kyder5lUlz8uKsce5lleQ8sUBI8qfLHaXeYAeaISab0mjxzKN7ldiJD/693wwjv994EpSKF86qMTRSo6zEX3UzdrUN9w+S7vMsiqEgv2sI9Q2IpAnGOJFl5+uD3TajVdrVOg08yYlVY+ZTwpKFddkf76k0Rp5jpMq5wKf5p1h0U4kSzdMpbOzy16TZ2wu23jgWpXVFTmkond+0vBTR+Kl3hHxCRQ/SExb6LjjUrMuHm+QF+1BP7VU01s6R6xp9GzZscZdkUUd/o3/2Vtu7Q3C3/mnH3i7ukaVpupS2BrEnaW/6uDC2GB1dwPa2GlgbKRKj+VOQXbCHjRaeB2J0LWMmAWl00f52eR8FkQb9maTLu61oZz6ma9oo39DGjQzndvphJzOzYRGj+0qE/uNf8BW23TIr7UIehxnkkoIE/L+wJti75KlzjTUckC2hSD2zEOs9tJlwpMWJ1HQjBCLL7IpI2ndAvYyBuj/cNQF0MdWEds31RpncM1pHAv/SCIRW9Ql+grz3Qj4dEFkUo0v6l/ZNHcJNL3OWmjA4JfLYpDcEk1HAX9A+Vx5AG3MnwRRM+oidJtjeUfZWNOjY/Sjt+0WVnqO831QZTuKuVjx4Uk+R3DA94Frc8AmgfPijOiMMb7CkX5i48Ddr3qXevTMF0eFnDtQUlru10bVdXNqF9tt360w5ljXFB/xWqbazk8LfRHuPlRb7rbpMj8Wd/WjTSdbvLQ/onzbtRcUHb7y+zj4/GhytHVkRjsKvgq289JFKQfhh69olU5McVNvzC4NNDL2o6FcMK2Rqxx7pEaLYFlX7MbASC9Zrg+xkXzojdbyLdXiYCabnjlpiZEgnvw30B86mqVdo7DbGUThHFophaclzeFMp9WdUh8lmlxsMf+xQL+q843NgZ/m6vzz/KgNA0/4dBY43+/qRkMBGuenE3K+xljGAt/Ywzcj5SkEdjkv3X6iYYsnhtZvqS8SJ1CSWSggVSIz1WM5wM0lRGi0qucI6jWfEzA2Fmiu86CPuQsD5jZfZP25E3Kw6+CgvqnXvdx+LvfRsllTpG1J1eteKIGNPDdY0I90yVsKBQOiN6jUSBtRsqVh1Oe5ohLG0s4W4FzYJ930FTmkorFG63pL1vUUuWSKw3IKbBDmyhlkumzGewlH0Xg9GWNAevR7UdbIjoaxVehiN6bf/Otv+Q1C+wyCGmB8LQbMXugwdhSoRax5VDbKgbFxtxqa40BVYHDrbya2Qa8ikwYdQdnrtsMHK20ZW7nAl+6ljtFnlygLBd5C14wuZ2aQ5UTuevClJYVR/0mBBN6OcPtxBkgfOqlRDe60LRcAjSAuBgrXrmUSAWmDrm9MI+s7SyL5AsLKyeg8hZJb9KtC7MZ2jQkPZaHqwbGKSs8co0VJ50hqAFBW/ACb2AKI+TMv8JDBeRUOHPYH+VluVLYXJb8E1HV/FKotqi4A2pjfhy3ZQpUVTqJvRrFKRbVJSMfrgCNcS/u4Exfahcy08DAOz2hTcFYXQT5TwGtDbAp8saTcsXi5IEqHf0DNF7tc/ArUMUHp1oZjvfelQeXjU5XFv/1gMYNMjflepwAfWnJA2SKGn3jtz1GIidghPea30F3aN66WtOP0rYHKsQ2A7aC22fOxqRzbqOo/YtmGI6wwyQHWQawDkh6zgy3Tmk7zDfrXtqKpX9i3YgK1RbPz2KWYg9nCO6LkwUn6On4sUbZB6Rhp+7Au38lzkD5sVhmL9CtXrzpmgwDKFrbZqPDDbVxJRn1jmk0+d6xNa+dynv7lx0M5d2lJ9JVunlT4cw/t9aKoS13HOo9tONoEY9kW1vwAiV1qR/n4pYJ9lDrVsFEC6Pji14tcD9o4c2TWIeRSB661Y13tn/Lo5HyEmw1AbS6sA5v0m9LpC/hjZ772blSz6j62AWnC6ANp2xny24iefeWpym6bV75vHpHf5jkOJ/OzY9RbvhGPspWuODLN04FvxHH+/qbve/OtvUH4uz/6gbdTeQSza11BZdWdW6CBMkh3UY23lsbeumFpf7q8NgjRq3jeMcTGKNf7bGm/eLBTHcvRp1MXimOjaFNtkvjW9V5uBsJHu4FRLZjtrguEdd0L0MO/LhetbRByYiwXV4U82uWRcu4Mje1QqDRllPrpg0jeIETI5XXndASypTP8yiMrHf2kF1+LyVtLK0C+ytY+eVIUs2unfNVvtAcoqzTKSPrJh/5Lpz/0jj8U0m6mRWa0C7I4StkS8FWd8grTPpTG4pktDLbW9it/M4hHwW49NHa0w5/tQHMqSMvv9ukCagtG/dGAI1xo5EYjvzh+9iDfSsQHkPNNLfRj80vcLCpCa2OYwoZ1XbTfmHkLR/FvYd3ehd7ufYyEtFXvbR1H5cd0t7VE2R1R2ZXqY7Ft4jgla6Fl3nVARXPGR7Hs+pw8/PvqWqi7+1twewzFo659NkGlZ5r9SBKseROUVp5FsvPYhdB4R5njsF1vKWztVjBP6fcxiD+ra5Kwz4eijzLUIzaz2CdwDbh6lc8f5MsBoNWClA07n0k4PFwuUAul24tTFqAtDyt3rXmV0Hpk05aV7nZv+Otcrx7yTLp8dfS8ULq/FFjrQXehykbazQIdbhfayX7TXklHK8ddm3VTjvYiBQdl6Ekf1FNV6efPeqE1OwiLN/oIsVGWTFXZGNATfvHhn8KcJm7pwpgOInsSNDMzsJsa76J8qniNhU8KWSPASx2ggs5ztJ5lWekebSC/W/eToWz/xl/3plt7g/D3f+zBPEHQH8Jr1IluwEikRhsbP0NuiWV5q80K6w7sJ1Mwyq15d8EgiXTdEUPb2MFtrbgD89jYYAMa5EYrXVFRtDQ4KDvr+DgcX68Afb4bS6wQX5ggurxfF1Ld/S1CCrPve3ypi6Q4oqXxE8013dABDdnaiHjkNj5gWf3PsuhTng9goaXy826wwXWCLvjkZ6FPRnryFx6TTA7VmxMTVuOSpDud8k6/GSDVXDoxsLVu86X9Xs+TA4GjhKhjxn1hxwdlj2oF90tLHwvptkeKz54+M509e2Y6d8AGoV3QsM2GoxksGsHf970yRPv43Vv1F12GdtLl8LouJ0XJLds/4wXaSK/0UbaqbB/PcX6WjUSD7ZZOqzaQ7Cy7aOWj32N9wrCLeX48rp4UKzbXYKew325Hp+/zxUcF6Wgso659abCTJzTaFq8pOhAzf/m+guiY3SdXdYO6rsG63r09t+saxK5T6FUoubXtNYrf0InV7os05MaJnxpwF58PIbfFJ4CeheVtvsOfX11u55hQarlhJIc8/7Lxz9M+kXTp8VettjzlEaENnLBdfr+BDULdxDmuTmus+Xub7scoQ/okMvtw0r7YB9rFbSN52pr1ga/bAjT6pObCukbz6td17DL/mRM92aDRPfBan+jcaOHpjtnhtkDGRQUwtsGyDKleNvKRplehjPQR++hHoXwqcBtqC91HYcUC3f41+9kwdRzlV+ksHWCLf9T/pcJv+J433NobhH/4zx/07yB4QUZslSOGE06RvVJDO3aSVE6AEXNHC6R6LhjLC67M0EGjXPGXL1vyI+ByGDtcMusBUPklNYj9bqe3TWj4On+bAEWzknYKbioNca//Lh7KSEo5fmZiwY9M9FWMLv6YcLgQ+EIBDRtlxw42kNa/5czTdDVWpdpxJiwAHxcn21Derxe5hHqjuJnTRWxcdNr/cDQgFUkw98Xsa+J9beXXqVpRXq9Col24Gj1VI5NJdt3/+3R/KTDaGu1A/3La3cKxNvH1GJ/G+pAmMP55anCgxQOvFvH1pSwsZl0SQYwnUu57pdvQFTIWGEWU+kN38J5KP432OqLjOKxZ1lVbPGVy/ui6F8qnbd/209ewPe+edu0fp6N4zecB3vlPUo+T2qrFI71UMj7jjzEBL3q3fCnabnnqMdtRdk4PfGPa1Xc2NM5/sNQbmNboXGnnucuL6LF+e0D5EW014jiusoFNwt4+WPvU+Mkz47Zi18WxGoC7+Hw2wL+qLKC7FqSxk19cvuYNQuZk18u60ZVFqxe6WlLwWSKKvVjl0R5ldQKrAMs32iSMbW8+0M8GxeTG+zywO0aEdR7g4Ah41rQNlO4F5z65srtZTlnotFtrFec5xeu67SfdDW73hvrGp9uYNxusRzJoJc2mHl30Axs15KFjx2OiBVDjqdpvDClr5cRJzsArc4iv9HyxKL+Ow+wn6dZ+Qfwcfap1Rekey9b2xvwsr2iULVhPSyvXYvhIL/WCXcoS3//dt/gG4Qd+/INvV0stGsmXcuVpwJE+NmgtCYPlu4xrUFKTWGGLPydX9IOaxI+D/Rw4kS+vR//rMwhFm8ugO5k6z2AibD5Y51AUG5lIk3fUda7Q9SInnmIbdII6PUagsyb5+oaDskOMbibluiMR6dB9t1A8o1ceac3Eor5NBmi57Xgf4GK+46mF5z21VZ20tqdEmk99E5Wme9BSSOxjCosFVLk5VLA1Cqqeh/jb0kzA48LCbaN4WccvBcq/Qte/bQv+tUz8GzH6bd9nXet4G2vba/07fsC/4EH+aBvWIBnGIWOSDQIbA1498GcRtKDgsTh6apxjwnWyudiLjqSN5orLxWj+Vr6OjwNc47m6BtWujSWg3Y5vuxVsYJSBfzlfnhylZ+zzAH1r2klRcuUT+dE/io9ylyLbT9bysy97BIu6a0tpi6Kj6S1dRng7KbbG87kpWGDUwYhbqGwoHscKXFe8wG60kDcEv8zYsgkt7Zb2qTYsXmJSuTbqjznfdI1pbhBdY+bm6e41aWAxyZ1oLQ2kp843FqTmlYwXmgq+dkAzXQUKyB8cHLTXirI4NRSRggPgU8nla1X5HFy+IQnfQPgb5sQWVoXNZ1dwH4pnxMi/1jHnSRPv6l5Tdi0sKfX7RZ7jiGWD+q+v1yOKJ0E2lQ9b2p4/0vlMAxsC5dRpfu1IfeIy2GfgAzq6rdJfGG2u+QBjpN/07OUFSKO+bezKFSK79KdQfrm0WFRePDNnnGiZYMvX8nPtb+ftaxxoDi39pcL3fdfrb+0Nwj/5lx/yE4QCjUOD1sDeB3jC2zxttC1UzTjCUu2/5j/JBsEllK/K5ElLhWfRyeileLBX5aMPC5kBvkkn4N3MIYW00DxnNtm1jq022WenUDLmI63/eYPQ4tJBzOTsuxCKAReIKi9aoamDo+VjC5BOmUqVKB1b8AVW/FxkfEERbwZkfIto9BTSv12n9evfNrGtsGVz9LHKy9fZvnK+e8adljbBjXKFiGeMj7b22m7HDVVfFPbZ66DsZEbHNhmxUz+nOu1I8xuIz8hlY5B3ZPPkgOuVNwmic4cxuhPT51mc5HwZf0QoPpp5KaND+b+OjwNc47gbQR0o4rQgXrZZ+tl2NhVAKx8yXkdwbq4x+rzmL4z0k9ZxjX26ny/cZy1d81/ZGG1tWaUOa39226G3Y6JcS0Ys7Il9VbywQbpGeFHJNQ3hzW7DaeaMXJegE5KOnuD59sVxGP3eh6NY7Kdqx2KRG0Cwkq9FOjE3jHCfhSTnKnXJxj0bCW8sxOuFp+iWbSEWeGXpumXYJESHLElPtbLt6sAc7M2FMuj25kNE8qkrsUUdjxjb4kvR3qnT8XqOt7tytNV6H/oGodonNlgjAGwc5dfan5nV9Wk0sgrEmWPVp8oVL2sg+m1tZ9RtrkV+Wc487es49pqepb7wIrO2U1ip38H6VViArvKDmOSW/bXN8mOswz4UT9fRZaB5fbLS/8Xi133n627tDcIP/eRHvEFI46EuDc5490V9aLDNTmhiTFbJDjxKkrshrzw3m6YjOjd0zTYbPMEo63mp0UZ/Zohv0bGoXrGpRgsS/HFh148OBkxcTVtAUz81RZz85W/07Z406zZblx+FWSf2NVGTr1Co9KF/yj+2mNjrK9SgdR9y4lWQcNKtDTiShj/ShbTDEtHli4P+7JeoHLt/0WsaMQeRkiNJW/L0iVZtvGZqfaOKW3eKjFm3GCCPG5W6MKlTGssgKCDrui3aZtAprGXIDyaNgd0IT7c56utY0nb5lnY7P3T5vSqvNjwKVd/CmAbbfm7TS5Yiyg+0Mcg7yaf8ShFNmnzOFY9XicDb9XG+QOt+jOUcSftOWksb6/wxMO+yqkbVgdhffuVsxk+B1MmsbOMoH9curTnx4yj5Ktvyd60blKaRH6BnTVuD9hvnYnNLpuIR5JinC9ZPYuAb67XXdukf0HlZsLaksNZB3teYDd0zTREjyU8alfbcAZFi5MM189tlkuU79JbuPEPZiKG+a9RcV0DXVvvs2JjBJqAl3S7ho16eA3lC4GsA55vOwzYfcq66b8Tv6zViyndaFvnKeA7FT56611cWlx/Wp3/PtciJdv1aNgS8WpSvVo0u61XYh2UZNlryeQJ1J9Exmt3iX/u87oN1ef1+EV+7TbLaFEOnbzutsQk/nUZpZLtOxeLjKVto133uze3tYsqzDih5eOhTusNXtJAHvZEbwW9O0TfQiw+WEuHM9W9itXAc4NmxMegzlM8oOR6la/QPrH2Rd8fqXNZxybvW5/amHxZk2qDrWes4Cb73O157a28QfvinflkbhAy+WoyDTAg0XAYk5ZzwGKQgjUZGpZYJzxp0IlJ1AZkb29ROA62L5s6ASjBtSGN4lvWhfBmp8T8MziVh9PLymXSfuFWmZHSCLGziUYCPFDs0xopH9EE16G58c72dXcpav0hMwjU5l1xduJEuWj3SBZ7kRR7tzH60NFkWYo1kXb5gmq/ufDQZoey7eKCvEY0ZM07rIEnJitIMhZ4x4JyiWrCFzxwu549c6Yg0eiJdiwJkD69l4uMDX8TImB0+8lEwo9dngAg+D5I04tOa8WaxtC2NCmvacdj2gXqmNZb6uJiMfrMAGFGbyBljhdFXDQFcJksS8WtFvLpwOj+IdoaLlE4Q39UyF4sRbRqG9ibpMOd7f1a/2JuWrphj+dlKOk9h1TeWadzrfiPPX1qCOu7yGGsbDSPvLsuujCnFuGNnxb8rfjJs+T9gLi0+/DlGJuf/EpaQ3JZkze/uy7XuPeYWbVlJeFvSfTXzMMZzXhfGNMj8jYzVGMUBr2ly1P0fVqd9dBTuRDqoLqWnA0rjmw9gTgg1tsFSA/ZGTucbITLLOq5RZcTFlhhN2fz4abL+co51X6gNeS+GaIeqSovjS1MqGlqQqR9RNW8rQ2llcSBPH9oTBG0Q0OONAkyKGxtHp6OkYbY50J4XNnSfGCULSn6/vrGPaNO+QShu2lrzr9qDuTAzDu0CvxmExqnIdIU+Z+d65TnUDLmuM8fWPM68yLqE/kkfoQN+FwfWBS0eeIyIxgbRarFb/ErIesZHC2FQGWpmlEBkbcIYmChoGNsqQGhOGYw9x42X2PYbxjQgXzIz1mYGrPtrBDloS3LyJUbREer34nu+/TW39gbhn/50niBwImMRhcCDxKlqqHRHlQN76LhS4Uui6JKwgplsHS3b0LUmtSwdc+vOLTBcxpKZbRaGQICgMNQvEA0ySR2q1LCyWZEBZfSl0sO0aYwDE5CDdRx4Cz38eaGVE4CJ13eBVraStzbHTM7uo7mfwg8fFN8xEgm7/iCapTpKDnDXiP4ffV8sJkfeFstQYsvEp9wpTpoYfeYyb+MXUho/nWm06BJmVuqtCLJ90J/yaEU3VeQ1I9elTZQuR48EsWAdpZY6kmh2qr6+cIJWJ34fpMpGYN9ai/+mgJB0Nhvlwz6Y6ygWMYzFfYygupXQQAOqvIN850HMbWRS6Fyg/NrBGQVtEA60QfBdLYnm7labOxTIxQ+Tk05ySWsZSp3ErgnhH8deK14g0msUlbHQkk63vAaByTq0VOAyEm1sHImjOey7//ZhWVKLjCVGGzAsbXoBMZC2xunQAJvw+G0stEV5XHGNb9S4vPWX0XTTQ6SGkg4RKcvwC3/pmP1tkXmLtPCbcYiMaP5PDKr/iEMvyszSsLSZSLzwl8wsQCL8+4FcSw5I1bZkY+O2rO+cm9s2UQPEpfyyLYK6E1ygTbkOZH7f5R/PNZ21ENaGuz4vKJMuT5g3PSYawbM5KiRT1x/7RJli+vuQTUJb0Jq+qof9aTTS6/KbQcnu3Bhp8ZEY+KuN0j4nkC5+AbvJdVr07ddT9rhG19zpDyWL5q+MpozQdM91Ex9TI5uDeiXcv3Y8QxSISDPfKZrPoYaxnQA3gCxCGr8IER9ABj9bbi5LosZ0YW7PwsBQouVHxTX3dJCfDdnPMQ9ctyVpYTu6aWNyg34lyc39IDaS9sH6OFDWlaePSHXaFn7tt9/iTxB+9B08QWDytj2DyttINS5RL54xDq5KrTsaeCe9Id/R7MxaYrB3mOjNp33I5Xy0ucUdvYUFj8gecw3b8h0uXfGQrQ9CF8Z2AOuTJxuxtR5RFJAlrH2p8hHwzRNxMznylR/mU2WLp1DlBeS2bIM1L9jiy5juGPUlTosXfdareNdCMPI5lhqehJAmy0WJUsdNDwHYcmWE8mWhT7CNFO3IgOKbkRlnxk75CmX3ZrCcoFe+lv/ls2ijjZlXUdGhncSPyHY+xisfRuZzB/71ZF3AamNQ+mzff7njBbyQdUPi24q3pQGpuntdelr2JlFCqTuY20nxfC0hrcjcHFqmnmIV5jYcfG0a9gLOsc1HlL4FsLvinXNOcFjKuYUY7ALHTb1HAZuKdqSsp1lvtrfaABo5+rrgPluh2nuff2syfLu80Vv0sdz8zYeFXLMbUIeWFCzTQuVvFlsyW/0Ninc8l2uYQTIZfz1tbusYMfoOxnTm+OSJy6eKOR/zdkAw8hZqg1BA0uOt6Zh9lwxihH4N0nVG4ZrjbBLCI15zJJ15oWO0j50xD2bbe+gjimfJuat3VzKojcba1s1gtLXlIyget23L47X7SD6odNYxulI/Klp9iVT92C1sqAn7sC4Y5rWyu4AHZ2jxo5EatmSKr+DSJWmG62l+QsbNCMohrecQy/z/23vzZ2my8r7zVNXd3vuuvdJAA92sLZpmaRACZJAQQsK2CCHZGo1n7JDDihnPxEz4X/EP88vETMREOML2mFGMZVmDdlYhQAYj1kZs3fRKr+/+3r2q5vt9nvNkPnnyZGbVvfel+4rzed+sPMuznZNZWc+pyqrrhX1QFYwNOy8WY6tjtgVC3Ud82WKUlpwbwP50HnJ84H0n/BOEv/jiD/U7CNzcgO2J6ycuh02mIR9ftSaO/fWEpjZr8Wa/7q2zqZMC63isDPWSHxNOHFixnrwMY23GSOp4sSUhUL6aD4oldukxvUh6uuaMdd9GObs4ix+qYW8yYieGIWdaLBtVjBU8rtzXPkhbTvGxVMUOWSKLxmibNqnvbWu5re/lKnm2YWeLAzazTzb4iPmTUEUJnSpM/os6xI8lj8oTFR2SX8b24ajmAtCH91P7lkcpcwxp3HzBqazEFxJvl/Bc5W1FXBzIllsgQEVj0OPKVu3TushIf122vchGfWs7Cmn8rPNffKb0QL9N3ZQ0Ntr2bSyl14MhZNrNRmIvh7efjnURZDYy40hhkwsrUsu1ouyI22xzXHIsKmP5GHwsvpwitmKZNPTkXyw7IdGJm+H7+7Dj4nU9Nr4cdsxkBzMmx0ce//Y5E+cGctZl1zTT9fFIMh5VclCW3ZJSOr00Zt43b1WLyfxw7xcQ1DPf6BU91rlAkHYsEnj7kclSxso+dmJ1pfbRhbfhMXuHgfbS2NI4U9IYTC5nI4d8qiOonl8gsE3NmT5tsQYZPkJV85fYLzvVkxKUWeJ3JISoa+I1tQ6Rc2QB+sYl82DdEoQWnZsKjZPy9adAOdtd7nKfIqid2ikXCF6/K/bkfT+hEROKsdrJ+997z8leIHzySw9XCwTZY8QcPA17+k4AjxxgbrFe063vJ9luS1F3tpeS7BsHyJF+M34oXu2vRi2PdC1PnwHdao4qMS3wMZ05i7faJ6YpXy0QsGPdZD3059tZt8SM7Q0dubBrXd8FYakpY++QNvQi2tK8mOXk7EVD4nayUof9nE4FxeM7WKlcXe/W9zr0bX/Vmc3ycTc31tHvX8iqFzp5UAFISpvI4b+NRVv1sQn7tT0/R3VbTd0nbpMxN2CXmDA7bdnGfIN0PqoxSHOPL0FlG3F1qFBydWVF/nIyf9KUF1G/QGC/Pqq9qk2btB43g0W+CKos29W5lyFpPUdzXiGfnIcss8bHjiFWfvR8akuxV7e0D62qKshoaGRJ7LwVH11BHhKOh+OzcUkS2BgH+2IRmKzJp8egqz2tk8on9tZvbSle1u9zVDJ+8oHX0VFyHLHu7NZyzbGT3Hh9k/ehNM9tksrwmEpLFPP9VmpaaCJvwmHvzfr5lI0SbBIZtlGGZYVpJR+1remtiieefFW9soEH/K/bVV+8xpULu2b4x7+pbM9B/gSqxs54oi5onwtaZ7OXI6ks66nMcWM+bpYvG5OcFzYu/NPbOdln88WyxaDnIT85YP7Acn2tqM9Rs03UQl3PE41gZ5LexmHnwGwM6Vq/v/Z6/0Zqp7YvO8XOS7Rxowg3v0BIbdv4uEcJLU0/bZr6KT//7tec7AXCp/76kcYCwaBh2ScTSOwgZLoqRKRxtFjVurepTXxgWy0vB0jkrE110hPDk4u1Amp6wE2ubcdr99pK8LL1k1TbeTHU/9phezrjKUjNhn4sLzJOr0eoYyd3F5Xd6snT7aeaECei8bMDe9ee+mS91zbpDlN1TR22KvPWjP44hAqMXPTko+0pI4Uk41ANBX2MzeIVN7GbO+prl75DpnJOH5i8EU2JlBZjg0PtWjsiMht1k8NZkh0f0OZlTK9BqgMVcaT+KvdmD3srEX/uJgpqDXVeXOX2In6KMFmRe2TlgksJComaSFcvXMTPeV2mQ/0onTXrJ758FHT8ynym5wf/Nd9OaJLzTSvWarHzzJK61JpQZpER+PiI+bbWLhumV8lbPaMhI0Y3RSnfmJO4NUA/R2feWfNCLZ+JTaJvTLQsV3T1pe1W72r3aMyxj0UnonOAhthmY6ra2Ya92cih4+w7c4xuG0rd78ch9llwbV1Qwut6dBzAzUFsEVSPZwr+wWc8nIKajHMyNAwDorzmUpxvzpgi2+zNGftuhPyYBurqR1Q70bjqIBiTnXsea9dxLU+XTU/j2phCfSfPkrcoPW0XrZjpw0zppwe2H8u8mRGV0THL+gFYMphCGRtf3FWh+nFbHNbUNV7Vyc91ba9DWcj31eZYoP26ZlTW0elf+20uDI2NZ7fdIqbtJoKXLpHns830vH6N974cNj8//+4T/gnCp/7afYIAa9WESUM3fkIpmyZrxCbJsLrpNutmoNbRdqs3dQwfxxDjxH/TPlnclqeOAbaq+PTCyz6LmTu5UEdx9tk8N2OirNlpk8oa1Ombn5xNtlGm1Zc7oJ6BEyRnM403xctrGfLYNWyJCbazQ4vcYRQiQyl26Zfm+B4WylFX/KPMvcUSrYqOUl9QuFMxle2EZmORpONWxJoWAWWGbMcQgZ0napfmu3TZztu3iMZRj2cIXjINud0o0VPbI/mCMv/mAW8x4k+c6lxii/Iyv7LXMqkWC1oVKrlYtraUXJthc+1lNIljO88JaVLm8QUD/yhh+OPV58v3wbJuPfIeynk/QyxqN7WZ05MxR7lcHH1RqayOtg9v32P11Cc5bFtOxmAPj6/hZaWIrdmmZe71X56u49EXi6cpR1v6fMjrL+ILZasnselY+qEqx5Qbl/nxi6G+lwOKmw7tyae3MQAuECQe1HmLEcvynQQTGECuZdG5+ThuclZ7htuCcXWdH8tQ2cGeiT8/QbBPZ2cz5orSVfniTt6cQYH/KOnnyMtpifbVniB6iqrxAVttQkjH5lw0qOU6BAaoY6edGHFsM9tW11f2ZptR68Sx2smLHa9k9lpki6su0nGn0E97bpqxvO9nT/gnCJ/5svsEgdYiaf7nJyI9WF52kYVCe+Kt3iVXX3BIemBYTn0YXs5/w79qbrjWE6eL1EVO1je1x8mj3DTCuUvHMoTMN+REMu45ftmkjQ/9+PnKzV8ax7L9JHcOsck0+190amUtaj03P2xhb6UBBb4A0cYBnMiLkRoR/ZwNQnmxE3Ul3rjvo/LbA+2QnC3r81RyJq6BaRnk7LDN2s1mznY/1G/6oUmzy738tCkXCeMV+YlT66Ou/ou1qCfvgrmTwe55lz4padnwZZLWh8fE42fJDXVVX9RwPvAoW28Xeqa2/VgsFlEa21Hx9jjOobGn8ouwrBwfcxp1fNgSATkLfOixX59hGncaRy5p7Iq1bwzss2uLyaXyvu5l4h0yFX5+czGTXJsn1aNJq+Z1/cQ1Mfk6LK2nZrpiqvU1ffDjM0xmPucfW9PY2SLlKC5t2FRfG1WvLmsd5VjXTxF0L3XKxPiPQjUGmFrEno3puGic65kY6itiP7ztV4aCa5d9cqCx4mqFTT4BjaYox35ZIEQPsUvGRr06AUY99lZzFTnqPKT2SNVifeaD9Q5/aRz8RqinNqVy9QIhnp+x3dux2OpFEecB84Z2dkWTQm4clB8iCbvFe9/16pO9QPjsV37U/ARBTKrhHH4i7WDoD3H5yO3CUcscBn/M+szkDi79+naW6i/cwFhbRVAV7Uztpr8jX2FyMngNlLrelqKXDpHgA7pyCwRuffNm41A9NUR507GLiGH2mzZVj6g/G1tOljK6Z7OVTVaJvqOa9DRNCBYLacbJ+GMxoR1LQ9HhY1B7B9gs8aAd6lb60o5yrLOfLbKPOjo3Wj4y0V0DM901pCXwY/MxLxp/bqxs45tY9seWeM+rLBC4YYGg98iaX+yhziLtWDywqi9WIlPv5UItJcW+f8RN7Q1jfproO5U2lhH/UJGNCycdi1JzarWsNvIGM4NtlT5I/aX9pB1TGw5XtDi/Lpg+X2mcKWkcKe1+1q2NLx+Kl9NErsZ8N+JE8rLImBXqNW3wWsBSX/zs875T2UafC8XkvHyuLHr+pDgmvK8cQ/2ePln25Y6BtZuulhcZZ/0cEF3qJfNqds22wrZYjLBfFwdI7bhQiIuFhcJo0B5/fdxlNwjFm7I5xaUDS6DN2oZ7f6QTOfeowgUCCrpA4O2yWKihmW+n1G+uIO/CRZVj5z975spxwP/RmCm2HhuVAaYby9zbPPDMbx7DxbH5tz2pS/2Yz9S31azd22Zb8zzUedCyjcMs1H2E81ktEPhH7Rp2Ul9mQ9us35NpavCed77qZC8Q/vKrj/Z+B4HEUwkFljBRJp0osT1K9qOm9KFrhquD5IBo5dshklGejyJhYmiwHnkSsb16NlFNe7USi5Gkmj1BiNhw/nSnhWqIsV1NxCcuSxBIT8w6pki0zWbt8fJ6stOGbcSeQLJL7ZFok/gYiB7HjE6CPxYteemyfu2jjzQUxmm6Yo8qqYyLjWi3KLb6iDVxP+XY5B0rJo1R14JAg8wh32FAmWq6qQE+iqRWHc2GVncGk4me60KrQ6nnhA8qlIg0EAkIcDyiy/HEMbWODbAxEp0D6rDGHteHf0zu5Y/ysI4KPzXgrUXy/QN5kVI5eRSHph/7JCara1+7XQpKrPgmoTbboD4H2GFla9e2utyUqUmMDiBzBjuNuB3mrY/qC8xO0EUvj1zceNLzPal2xmOk+urH2kxZ6yYbr1QZXUW00i42+jYfV2yXnflAP0tajQKR5rEzeEzrBJbYu+IG9cySltt2bUxVeWACc70Nq6w0w9SHaFfd1RppfQiLV8+/mtgssKuua4F1a69VmzZM1jBfHjtOAgs0ATlpw0M1x7JjJxW01W4tkk8QuFAQeYfY0uIQlR8gc7GgnkA/RHRqS3Y1yuK7FvBFq6k91nLHT9tQj03UZXJv1xjpx6Z/D0bb2KVvsKgXVaUd9UtdbhaH1CkHEZGNfbWmvj5y87G1EAHutcqyWPYq1lehDV12abIJF4+xmFCdkzBViThZKVYP1sH44vilqPPBOW4ou0FQTl1xruv23HOij3e/4+6TvUD4/N88JgsEj85HPLkQhjiMk8QJakwYH1DvnTjqxKKHOjzJTdPb9WWy7IFJ9bXq2qI5+idi392DVOU4gCJ97umLVijDW4is7lF1zoP+qpAfTx2rza2ewNICOYtF21jRBvHj5GyzNiOtE++feDuLQHmT9eXlYcxaysVJOm1DnD16oVP8zFONf26Ge74geTsWs/cptmgT7bKhLPac3mGxXPCw+PMxh4wNY+F4ZExxDIaN0/by7p3JoEnudUXR6gKKfH7IR9lotHdeWNcFAlqhRnE/735OLZ7KP4zKlpExGHVdU6TODu7Szgx+7FRsVIH3R5ry1u9lrKzRqXpi1CE9qdMEzlkjClRMw+JJFwhD+HEMjVFhW7vdZHVPOzxqPHa6F+KObrKmHc1QrNI8LizK5hq1rHL1XLDOcyhWKzROozkGaommlmObtKDIutpsGW2g3d4HX7fbPmmn9tGEMbDHjr7FVJPGUM97Zd/JtPXbyNiog/80kR1mGm8lRL+xGEnHJ/bTMaNoVe7kOwj45/8mgk8EzcaRoL0FTTRiBd530iVTYfKtGJf02TdGH1MzHurFCl4Mql8vQlUTXQJdFKnHTWxpk9TlGh7NyzVU1FSXsvbaR9oxxrrYi0Y6SFVtSGbTj5FUsYJqn7oHXoaj8Xib3o+1Wxv3tsmn2kvi/RCza6T+3vW2V5zsBcIXvva4LhBsoBwgJ5BFbOYsxSZAJgRlidYmz2xF/B8Po3x7UpsqaX+O9EClmI3aFuVNR8cnG/rNPy9fRnOBoDZaPtFe2cE/HkH6UGl9VPQSLmPHP+4TS7U0bUoltogOsfYaxuVjE/uot+IcwGwYi+gfxk+KxWtlJp6L2KxkYtgNFT8UdMjPn6LId62kT2RVQS9CmMNoQB4Rj7yMyYsZqzxiNSqq8stgR/FQwGl6jOqBxtgl2HmYSMbOMesYCEdAffnDSNGOvpOn9xizLOOkng5Qie3yc3u4tNiX5nTRgDYsEGyBLbOUrGLMpkjEfbVFPWJyBkOoqihzLA3TyZV9kXMmZVin6cNTx5q30a2ZkKpD0TfpPKTWTELb03GoeFcEKkubtVpTn3ibWqY9bdOYpOhskC6fRkPYYe3U1+cqfVqrxcJ9PJPQ12UrjcF0tcydbC5wLaMvytT0jWdorDXel9FuScjokE69DnmPSTBylvMzleCEcuMgei7VfQ05FH11Wn2CwAWCzjmPqomwLY2rNdOt54P5iFa4a4tkoZ6JitqCegKFvV+xZOVu6JPXTormzuOqBQWJR/zoXMmnr9jYXC8QeF1nC9E+2vB7HiO5jlDd9eVgTPU1x/YqXT3/dMJvCma7vUBgu/ePsgvDxyTx8z9FTFbQso5PP6XxVMMWmn1GFR/29Tx1c+IXCF/6+hOyQLDB5gbOuv4BFJ7cuSQO8vivv4G82MQRtUt5bvTNNumRfqN5kJXUh33cXDezkOpp3Pq0attgo2ioWIXJMQ4/drabBSmZPtudDT7pWBVdyogdysX+aFP8SHvsiPCgiiIfkz5fNzs+RpLqpLA/1VkErzPkg3T5yI2B5Gyyn3OtM9qPfqTNUhxftEddeQcdVdrS+Y3EubB32LWpGYePkUhMmVg99ZmipDZaVOLQRHlIXNE47AVDEn/s7RMA2pAXJ/ZhN5vKUohqSsMPx8+x66KD21h+0pTx6AJhPNGFAxGX/qRHnWOmLPu4Zy9FGEs6X2mdwr6lMf7GAWsyOK9HoHGcsefs2V8uFaLrZCQLQ3UeD7OXO6/S8aV1yqc6hsmyO1FrMeSnTf+o09uB2jQPqrwaRp+6T/3H53QsK90xUpbP92ixEpX2WJe5HxxHLES65tqoY6yxpkozPcbxtbbC+qlnojQSD6Q0VzJqPLpYHLPt9NMkzVzWiIIWQWusYqSWkJ85hYxcW2WM1PfHMWMjoe2f50pTf+iYLELLAl1YI8r0YeeNwL46jBbSFfXlHMP/xlgZN/61zkGOxeTk+qr99E+p9FpKC6xRUlpFrpZP50dN1218ZNlFVsUp+twjDgtpGNHQIqj91205+PpEJ9UcxfiJtjX12VbFSVnXreNBn6iZHcQRTRMbv1HX2378vu7XuulZ/4lfIPz1N5oLhDaMw/p8GTVMAvW4+YmjqWr+QLdtA8IQqU+BNmavyxZfgNI+q1cHkz5YdLZy9mxcts8hrdEOqeToI47DNHlBpLA8opFV1tjPtnrc0tHyaSdy7UMbpIY2aYdRaRUTUaEH8dl0cySqOV4CG7fNBcfi7fj+Bo1q9yBoS96tqkT0wkd7ckzgT9+FaWMLBBWrJcQ1G/tw8oS11IcfJ0upxfQcaJGNQc9X+/KatEBuMl6RkHQstW3OjfwuOTo4C5wnvSULgiKMCwo2/fQAiwQsEKjLje3j+AmCWmvGYz5UFpclrcouN+MmT9Jelad97fEJQRs9ZlLiENqujgxjpQueRyxXz08+0GesWBwLQ51YvFn4824RGudpLNuxWtZWP22b+oqodW33/jhZqsNyu7+J9EfxSgptUsaDHEtpjCw4RutP56R/jnKyWh5wVzEUVx/UVZ8ah9Gyad2xudMj9NgXh1yDRrPJR5Z5XdUNz2LpSseu5S58jDYGO0cE9qeBJNXaRhqw0YxBpORc03Y7toaZs2baz8o0m9qInaYgzciQpCJNVa9de8WVCLKv6duW3bnj7Unj7UKlJNBqHltjtX2mX9vqet1lz+EI2qUW2zSHiqCs38eoEV2TSeKhf7aYBev1UpRp+Acad9OWyuCMq1w1+1MefODlJ3uB8OVvPdlaIPiJ6p4AyrR1hiasjzpxMP9oiU1i39lOvZjGUOy5VSP31NNa43KTpW21hrbkH4VoCHvaruIzL/QX/RpWTuNuLhBQQYOXYfJGTN/vU1spXf0+rpuGuc646ordxyUy1SUwQhWIVDPOHexwR3n+ky/J4R/tyyaCTUQb8nphsvmVx1Zcw3Ol/aaXjm1I2zCNVL8CTXzR0NuAGDNGCeN6K1AyTxFbJNCe/LIIdPjiTWP8lIC3X9nH2fwEgXL0zL22xTr8+JisnO49TXl5xMZj2pwRyvk57povk9Fd2x+pXeb7Pd5nGr/WOU81lQTUrFwvTpWGzcy5y9EP4W3wGHROCHHdXo+k9WU5qr4nZ4st+kytachhchvVxIYds6rdpjbR8XpyrlGgaarG5jPx1QWlzC3xWmm8R2FZW4uIp8+7Pobk2EsRvZ7O4/cRtMPrVke7sbN+P5M1FqfZseOeaqfkr/yUb2pQqkvWUB2Vap0/otqvn8PPC4dkMXDPN2j4gxFehlcTkavGT1lsElrd5qG+lydp3cMe+iatcUb8FdzHZ5j11I8/fizRfqXfsNMdn0LZpkzfmMhQv5GOx8ec4x1vOeELhK8+9OPmdxCIuI645kUwcW9iEEwy9fwkc+Kb9Wa/Rw4Sz1rsU78NDWfT7Hub9WmN/rj3iE4sk654Urt2EumjtjMxExnXZ3IeSsuFQf7HPRvZHgu2r/xgL7Em/RUi1tMPGiv2w5LYyPkxcmNPW0w/lWW7b2v26z32hvXJxQd7zmlXVCoL2x1+03oOjbl5PHy5iz6Zrj75XkBcHLBf5NDOd1tY568PeTgvlJFPWVifznSBgDrhQkP8QMYWHvylGJkzqXODfTcNbLfNwzp9cS58l5ezclOzxs+22srTNT+eof7hn4Hk3CIG2DFJH5O0JT76Yq5o6LDctEFafgbo8rpQPGBRuaOS88OW+rnalvF3LlkPpXlUVMuRVEnf2MyOJxVv+QBeR+xblaKxLFqpsXjsu2Jib75nefrG7UnlNEQbUE0qZ3X/POPtnpwvdlm/XHsSXWJtvPay3Dd26W88b5p09zQx+zn5tK3PH+PxY6Isa13xd+FtEF6D6ZX2bGv4kXmo+ytEROXs3LQ5s73ZtbrH1zkSq6bxGZCIpbyMxdAFNWTrsL8YcqaJIRlfHBtdm/80Cj9O9c3RdrNIfG+//66TvUD42nee0QVCB0Ovk9ItoSrVgQDVBNqSswM5DJnJbh4wPg4EE/F6ht4DW5/8jI1lq6caPhobh8hLqRtKUk7e2XNYkhq948Ko/v1JVs2bPCqU93ESK/s9db0tw/qsLHtuUdTaGnFw0+YGOfvE+zDMh9kfImubdjvUU/mu2CwJNnw8XTrpeOyCp01y2VmaRfz2MaSPiGVxsLLCnx7lpUDl5FMA/JMEX5J7hRY4Er6TZy/SUy4Q0GELBPmVIujRNve0z8uMtMEQPz2we/CpX/+EafN8JSZjZSOVI2wRea1WMF62iUba6dBY2naPjosbG2fDYjoMaYy0Y3O0KIuMssui+qKFfitdMS0b62EwHxapVpt+Kxk5Z+q+ND5ft7lnm5xriayn0ScXJDvf+/UM76uLRezkML1FfDRQ8RqqJW3eUs6u+TSGfMu1ODoyUerYZnXPkE0EIRYpx2hYToeW1rtIx9PFInK5cQyMpNVPP94Ovcprasyn9M2a2EjiHHTFp7KwydxDiirHvSSTzl9qo66zv45J5j2R9aTzoIh3LTpMtumhjcpFCR8WQd2a+HYX21vxoSpvcyVOvBx9zDG/FM6PweLIY7be+jN3nuwFwtf/Nr9AqAZPiyz2nATpRJPG5HUuELSdX/ejD5tU6qYHleZaB7oD77vWyQQJ2N9l1b/zTPq8s4/S3GSlH/1yz3jMki0cmIRVfc6P+bS21Jbh26xsiZ3pWp/5qHS4QUSr2uahtk/MfXwkrROzbdQ+2vZztC0CqEosGX9kkbgqfW42fu5RN/mu+xm1l/J1wp3CttwiZtFxH4YqbhkH99Ioi4HV1VXs64WAlSlbt8a4sfGXReTjfpTlFqPYTnt8IdKFhW0TmRPa4rVTbFdTouceequxx11VT6nlmv1Wq0xHbJ7p0+agi9RmKt8Vk8d0crJssbF3LWIPQzoquu4b6iKuvXo6D1pddgBUaiYTQ8djqL+PWtfirJ+7Sjz3cFKyteqJMi3XlZlmh9gcOG9EOW1agGXG3yW7yDzXLH5MszZFXa+B1t9+TsXCApgN7qM1ebT2+rVLP81MoVzf+KWPe/wzDxWJTjoOo9GemsA/398XB9HuWiYn37CHrZVvWH9sZ02uOWhnV7VAAPFIyfg9jTFFZC4hrq8NOi7LM4bGpeRl+mjbbcbl+1nq88CxMl6RsrhsjlycTZ9RXooYK1W1VpGOn0VvQfSwMxk+VuW49/5ZfuC+E75A+Ob3nv14cyLbNE+OxahsiipPQu5xAedblBG1y5DjBb6H5SNYjPSAevy8sNw1D9IaRaskpscuMdvc20Y5tlqfwfaGPW6x7vvSBYLR0KU89/6z+QREgnGoTmprUeTCE3V9jB75pQLH8r74hI5FQP2cDbbJxTfGIaGwqt1ZvB1cjmJJ2/1YxGefoYp2XE26jYg/xhNN+Bh4idd3lHRA8imC/NqQvnjoeHXMFLMoJG7847zUnyLUF0j28SIqv14Em2yXPZ6r9mLiqevwK/3mSfHyLFk9taPkz02LbRF6jwnM+G7KSsxoNx/W7z02xsC5opQ3tCQ524NjdP0L6/RAXRlHg9Red7/6Zn997hwO6jb1c/b6fCz214G7bUgEiYlO2Z440nO6T7aPw+nheIoaYsioMzbaHYxRumlL203PykRfQpp2+kh9SD2GybJt+SVCWz8lHdPNoBr7QCyLsKgN8+kvqVVbMuacTbbpYgCy0q0yvI5P8NKmNtjGrX6t68bkCU8C1i0O39dk0fFSiudAbq79XJjHPrI+YWMRXU9qhzW2dV1yGCdDvf8NJ3yB8K3vP9f4BAFDln114rGKop/S1qTXXVmqZEFmM30hYVtdr/ym5A70knTajnT1Z0+yBNF0+rRlet6uzYXdYkRNTc5qH6k306/2sUwdb9ts5OKtbUR9J2O2alBnG0pdNtVcU8dDbXkSV34TH2huWoz1hkzTJknj1E1hX7Of5XocPP0Yh2igUd+FqGnq1mAkus/0m90hvKu8n34jMo9Qo5TpsyxfIJbEXTurBQIqMla0mW8Zb6xI3HHjpwhaxnnJB9qiMezMDtG9fvJFn12YPGnqKlbybYR1HZtkHp2oTE1qZ1nEGkw0XoBjOXdspQkdtog+NKLetJGOzZPzVs/ZcnidVHuZ+W3YycZhutpnMqnNvG5Nrr/dRpvdsRpdvtgq1wjue2Rk7/qHzr8uW8twVBvUX/R5srCvRS58kdRmXVcbTAjl2oONfdKbMZ+LzZ4Di47vpUJuLDlsXI3rU3asTXtmn694skDgPMntRWxnW/0aqDvO/fAc6l8spw3bqKN6dJkLzWLpGrMfj1qt5byGSmFEC84d8b69n/wc5snFzfM1nS6TM9tveeMJXyA89PBzH/djtzmr21xnJJ3YroNu+BNbUo4FDgxlhux67DsGfeTirts0mVJY0AuVx/8pf/ZZv9nw5tV23ad6tT3vW35VR2xpMmZ2jdq+2fD9Grfpk/ZvjtvYdC9FMVPbqeMEKNtlJI3FSOe7oQ9Ys+Oe9i0C/fLJRxNeP43H11k2WWtvvPsf4xUZMVzH2IcmzXnSeLIwpGQOUr10rrg3GSnL2/88KtjF84Xt8qVkl6zLLxZBdqJOpWykCwTb208Ocn5srIyn/rsm9XnPBS79WpwpuT6t1m1ySyEerT01lc7NEF2x9CHj61BjH7tk9BkZO1YLvJYuRWpO/GNrtuek8GjHbYG5UFHTw9ZS0b6KeX1+kZwvbfN6+ThrrJ/nciz2kDsnhs6Tdn9zHIy/z4b12XVDYsb/fq/DcZE+mVxc6XEd8nFUfTI0P8tgdlr24snHdt4zztdCY5nnF/XTMR6FLlsWf998Wl9zrMOxpa/buDJWWmKT9qLJbHwUiQLstTnhJq8R0kWbKlO/QcZ61HPXekPtcK919V3rKGzLtSs2F7o32W5E2hwm2NjNZnYuHN63l2XZ+khq15Pqsk4pnqM5ecpye/Prbz/ZC4TvPPJ87y1G9Zx0XywqEcNNJLEX1DYmlxNIrXYZqW10HSiDRS9C+WZ/06fZq5u1oM2qyzL7WdannsahfU37BpMsrtTlnV/ISILGpI994sMFCejDEj3pjybNsr3zIoEAizvFYuGFQUp5MTHMLm9Go3P4TrPn8PW6lzqpZEI0K/NI0XT+4NdH4o9RI15U2Mbf9TcTKuvq2Maaqwpe3+N/SSPFq1h/ri0dR+sYJUqcMxupzB+Ov+pgi68jPH9sgUDz9MAyzxW9OESf4xg7J5QFbtEfbVosYl3KEKCb+MmWhk7/tM/5k4ZO5MXIIeLxIiAxRX+kz5bFNeQvxbkbRC7wsUyo5721+rmhgW1yfjqWi5PHBP+ccS16b7HmYqiOaYqbU0++leJdPW10nOa3raemMvZiE89jm5tOt+lkRrrjrK8DtWbTRu6NEuLjTc03DiH6opQ8Ul+vBSzXbbZjKdeVqzevYh3QkQWUBDqsLU4cMUAjHXgKZIdElqEab2LT2u1ND76W6ZDj9Q//ee5YeVmo4oedZVBgAXxsZs+1sSixNE4wpbrODUx4ndDTRSZoNHGeaIa99CWb9grVraesyEO/zzy0y72MqIpfDdK51imjXVqv5JI3HDwmorqxQqyIdj+H9Z0YHgqzrW73tmrxLr0a6tF+IxbAOlvk9SHpIxbTiV8g/O2PXmgsEGiwQWvyHVGv62TVXXtyjwezab657/eTO9B95E88PgHji3tM2vikk194gbh+0VNvw5B5iWGJV/qOTXzkl2PlRQzNvDD6d09SLOmirtiN0H9rTOjOvestMWHjWgORix09zQF2YkdMc1ws1DbMHKdEynIR0Mb2PEUzKaLHgvXSWK3vx1HFldAYlqrXko1OpSPvqKFOW63BoI2FqI1wnKlJC0HnohmQtrlzV/Y8jqP4iYF+KsczxC8WeHxFNcKyn6J6vnW2+e6R/PIDL0VRmN9PEOIkjPizRWI31hOb7uVHdjzDtI691LVP5sAHtwSpGv17Wyz5xLsPucDHMkvU0xi1ld+TYclauOcUsJzeYpSOx5/PKZRVX/2YhXrftEl9G2uzR5E25ySNaZHj4G10j4nt3k5d75sHg9cbSqeiMt7KVN0p1eiu0kmeqAv5NftA56Gp0zahV842FPRnThVeu75AXEQtKg0dNM7dQecY6NmfG4ue/33wth+LgFNjIVhMOdLzswW6TUJtas3v/WGU1yFT8HMgdESSaW41uXPef18qRlH7jFhVtPgQRZyVSqihKnKxBSJ6hqANY+H5Jn0yrmjJK7OJ8xGL9jztfr5y7rBBga8F9EVR3cuj1A3xzzhc2fD11J/GzpK2qxzLJs9HlOsmwezpp/quAzjXjjhzrs9i8bEadZzsY/xaI3XMNe1xsS1WQN/tVrTHHKsh4uNkkgXue+2tJ3uB8L0fXfy4eIqzQ4ODUEiUhpGDILZRqXQS5ZbTqAO8pJnKQT9dfYbKDAhFvGx9IrGup3fVhj0XByZvW61To/awoU+frNEHx4XDX/11yUqXFXarrLTTtrQClMWiKNWwKskL+1mJ9miDG8/deP4Kpl/biZ3WLo85tCc31hy0r6Imr3vT9+PwZWIavpVlNxuKt8ENF8xEokIk+YC515lU0vG0rxMqS1cUrTUVFXdKUc7KMrbEptnIzaW1MflmWb6MDhss868by7tCEOGmnx6oPPvZVsNK9MQ4YpnnVyxIbNqOcxOP+imC9Ar6YhrPxwz6Wmt+1V+XrGH96THPobKpXNM+a/0em9TW8ucK+7l5u9qmtd7xNScvFhTOVY9mFjs6ZlWOdfSRs8Weo/8YQD8az3I2LYbqcLKAfWqlGWtdFvFEuJFMJrBZzmjR6xBaBLkYcIs4W1ay3q56k3ZrLrzWePWJVrfRSdWPM7Nqd7E6cnPQkKQ/7EQMZTHfVmmygBC765BEIfqp96S65kqjFWMhUl23EoauN6Qp4+xqSC1fHvqVfopUcTZ9Vv2CF1Q4TsbgjwPfoGkdl0Y/bMTrbx54ZRdtyz++zmtJ3jhi14h5pjLGP/OXThmb2ab7pFOA1dhex2x7063rxOr+tl+jikMeUbcTGO3eSuVTXgKjThJfJUNNU2YTyj7mVC+l8lsVaqhv/g3WapM6P2+495aTvUD4waMXe/8OwiJIpD3oKWpUY+vHZtpOkORgpgeHByNp6mXoBFF7tUHWRdo+HYh1/SlISd0QJ+QZL/XMti+zH0VtokbU4d70ehAZ7CtrTt7KtCv2WIltjT5scpuItCipHYq5poVQv3m8/T45j9chpmftuo9t8piCVv6P7rgzzybPPS+lItfhT+DFSv6rTDqGrK41URRlvbdTSeXJnM9/yNqRMRk5S+R48TzDIzZ+6sR+StKufFGZPnkuxgUC+1RezMjVpQuxg81kaNsi5AJBP/bXc9TGns4BkX4Za1umLrfHrt4N9rdtG2onZ6OGEt0WFLOStWYN0QirJmt2rc1aMtMBAR4j32GGoz0opWpQ6YXy5ltsxK2macDkPLUPLaQ+/XHLYeemx+dHuX5btBr1GQZQTPKripytlEqGcfeKa+ciNrs4gurCDMeXjJPyGDv1bBoHLWSO8dLzUq1Cmpid3HNVQo1liRkXHTsX5B1ZKSmW7PYNZuhc7eKweim00zVvvt285WS1DRJugWDy8aVHkZeQ5rXY2+Ps8Z9dg2mjWiBgLzLorGxXJZXvwnw1qa3oZvkrgWU0WWh1GdHJ3nS7mUtuTD2zGYnVGU6Ouk/9GRKr1LXfYm/bGoiDZrC19CLSThuxP5Wi39ffe8I/QXj48UsftwGS9ETomhzOnEmmElJ3evz9dIVtXtrKTZ8ppuX9pRpmyeLNWtSjHSu1DhH5ZOwGWyk7kX59gtnoOV+2WZ0xWBzcV3OKHVsbbQ67xcj6zIYxVM9hMj4+2wzKdNny7V1xEW/vuKCfnF3vvytuw3pTK9ZuHyM25Dg/UgNSSOYn8dms5eB89y8QwhzXAviq5EwGsdi7P3bcLDZpUyX+j7L1AkGbtJ+kt53J/GJvcrwCEbZbjPI3Etzs2PGwvWHyljO05Zq+rV1iaNnSfdpek7dlsNalKUCd/WIlEZR40CFjthjlUfHiQ79ixN4uidy4c1QJQiLKNm59PojI2YRGfE3jqM9NksqrDzyivdmjyGukdOd6FTsvutDbWYbp87EIXl/HXs9eznb73GzKWL9vZ1tfPaWvL0+c8AjVkzBbNodiIENjbSEHtS3Tp9f2YXs9t9q6ycC8vsmiLZHKQyGqRBu1jtmpiy2SvrZYba0ijok9mP3YFPfYvAbORDxigSAVvQYZpjNjY/OpWvUZ/m9KcWPOQjWrS2eFRpAek2Fogzq6UX/O169I87UuFgTMR6PeBeX4Rmyqz3pskMWUq8eYqrFg0P7WsTY0nkxmC+hHG+bHzxWb2O2PQSr32ntO+ALh0ScvH+snCAzI1wkOWyylPd34SVd48LXUaYUdlataykoah9N2B5vYNbf6FE7EIQ85HnA7nWw8fOT3CNjnTxxi8XPfOKnon11OnPasnfJ+7FKmb2xs5RMn9/2CLmpbmjxarD4mnuSSCKLJfrnmOEjnJEV6oyv3eoeY5VHKfejY+n30oR6ifpxnCVnMml1UYl9FNacKa7LFdhu3n3tr457t1se9vrujLxHmx/rlHSCcY3zpQEn07fsoROxSFDuWKz/y4MoGfcciy5Sp+lGW2GKVZT3XYkulqJgvg93WYn02DgFtdtHqwnkDKsnztrbDNicRY/ZUcSW+ZSePNakua+IB7dUY5FExfWtL58AjNmI5i9dN4hgiF9NCxAH6cQ95lvMulildq2qBj9zSY5HObRtaTWR65tMcy2PGtlmza4n4h70ui8Px1VCW4xNbHWrS3Bu+KfYIddCMdXn9RWjNFKpz3s7IQsalxpSfjPp5kfanhprXwrY1ynPTHq/NFu2pW8Uv7TXOo1rXdIzqnEWjjl9l9bGmshtJ+7Wvtpzvb7XWSL9e1zkLzlWFpCUu+OY5AWIVI1IxxKy3P9MyRmdjlS4zxH1th91VF0jrRpc+m5v37rfHojL5MSqdHaJH1H89Hs5Z8/xFO6pVnKhSpkKKXj6Hk88g+ZL5zwyGvu+5+4TfYvTYU1eOvED4SVCfkErugBwVs2ie6JN+uJeNbbFX26RU9Rt9J80Q1PF6Vjb7PMltgZC1T7mknXIWIzdLMKUeReVec1FV/1nbS2IxdyG9zs2i7yIaGuOAjxjDouOxOWrq9evy0iRSHT5oiVvVCzkrU8c+Ieii+gTByi4+YmXflkN6u2KEroyBW5ThvmtMhvlM5bpiYWva42VpJV0A940r7bPqQNhJvCw37fj+lg95qF+cjK44h+awj9Sm2bLWRSw3ZKFPm2anT7/y7eJvyGdsmM5Rxmwsa8PGad+56NMf6us6luiEn7rP7FTy2HVZrn02bfvjcVyk9tLxHLe/blI/aRyS9gqMqT3vvt4/phpeH2Mxg9ezudemun3Z+dNfJrQ22ozFBK/XsoHNt1i3yfGxqdGG5ya8x5qyEl8zvL+uuetqN3L96Tj6oGwaS45lbBp9sR/G3hB9CwSL5dWvOH+yFwhPPH2t9TOnNjht13KTWn6Rg60ysSL0y5P0YA/5WBbaS330wcRsDHGqeD1LttGKrY5Rw61fTOqUsE1DBmcddf1401gpx7ZKptrVOkTnnXIatyaX0iP/5d3paJbvFPGWCfkCLODOx7As9B1NdyPvNKgPK0nTAlhsuuNDPRZjsfBrIYk5bhoRSeYaSL/8Vxnpl5IDDdaq86z3l3pbtMP55jvkSj0GjUFhmTbsVPPx1WKmq3sXbgV/Ro8i1lfrKmzmxi/L14iGFoGfhxx13LZvy9uiNId0JXH5uSBpfTFcPPjPWt9Y2Fd5if6kzflOz9VmXCz3DLQDHxItJC6aQFhuc3JC/tyqx2cC7Xi8P6MxDODnyduvQTlORr6/aWNRcjp+XH02uUhoRlDXqcWy6idx4p/0YfPyEEYDnltSGcCZ9D44JVI3G36O3FiyLlw/zbmz8yZTBYstjWyRGNo6zXOz7s8dTz2Pcr6tr4m15fpyqBxtt+0vg3lrj0Ffz4lcVTNjrHU0llpEC77fa2fnK+4NvmTYm0opy81RG/Pfawci9muPUsU+1WPd27D+RTHdvjhzNrv80E4aE0sm3dBDh69rUevUv/vl5072AuHJZ673foKQm8TmBFaxCnl5vV/MsInvsm2kPrx8W7XWI96OwbamjdRIs04TtEI9/85tajutE7NtfW1feT2ivxyTxMJIKI5mvohV/dhVCZ20UQ6x8h/sU842WeRg0y8q6dym8Ylv2UtVqHxFuuImJksR+uil6x5AM08jiW8iTZRBgf/EE8oalilzzLHoyMeuNmw+vEw19pyxSH0BVL2mi6Y/eXc82qIffu+kXiCoLnv1tiODCwTtS+P39bQvRZKbnnGwp+tTHJsHnWf148tDvkk1lwmL6HoWlc/JWQyjnp8UXgiYHvoOwhB98RH28pmc4mWYl6cj8XYbsh3zPwT1zOZCNiiShj2gBg+DMil9sUjM8XlFsTQc47BzQkx36Hzs8pHqDY2ngmqDx4P93cctF3Of/xypeM5mpklY1FfX3Gozr9WwY7bQ2JBO64SKzneX/RS+zmSsOdRmbdrVsVVvJmTGzbmQ81/SN62LkiM3X9bWHAPLfO3TPkkS8SAyCELHgEevEqFMzo8h/RJXRtmT2EjnmDZ63EgMqc7RacedG6t3a0fFo+M30Is5bdppju2VLz97shcITz17LS4QaIqI3wU5jE4OG1ICZ1qOGA9U89C06bCxMLRee/CWeLKmm+HLxN5h6nuiCVCjZiomL/jS6DuaPghlzAdnRr87oO2TMQ97reNj0fixj79nL23YKCJ2aJd1nI61FqjFF0SPGUnnqEKumnWfxdkpH/Hj5mMDr4oulekGs2GFODexRfZsRFknRxDfrfi0U+OOOhErikScW+5tjJU5PrATO9Mx2MxEUfMd7fVzxLLGhYo4yJPa9chxh4Cp2xx7cm0+jsOS2hjyE49MN+ykCSdkGpXtjI9loLacvpHsPEAo07ocSZypn6HbsSROeVQ4/mysIDfvh8HbMV8L2V7Sfe9zG12Vb5PLiDdtQN4f1BeBhY9BDLNT2tvhPKR2O84BL7dQJFHIn1NWGppKGStlnKP03JQaHlqmpI0POJ8tZui25eqWVh/pmoeI9Q7PhUpYKPVxrBNIjo3l1Kb1z+d8EzJ9TrOMs1Sa2rHWfhSbP82X0Ed/aJM3nFCVa2diRnWsUe1Rrn5upApxD3Q8SX8PMQyNm4VENR1PSnV+dIj557PE5exbnCbTMCF20SL/rUdnoYGzJz04yZsxQztWafKuO86c7AXC08/fONJ3EOSADxxUDbMb6e0zkVVvKkgI8eSRk9ZOJIcl7wZPhOrkxk5OjChDfW+DZblVhP+k3YyhLP9V1jTqOXFyC6AnJ7f0xFOkBabYpf21rIwbtfGYpwJ7tE+EHfKzmXFsnBOW1JL7fgMWHN4/S6qxIG6ybRqTMABji0WCqj9GUuxyyk7pY5wowkluvhaF+hqnzo1txOz22aeoyqtOCsclxyOaoGgVNxujry50gVDLWCwW4yKk8Xtd6WNM3ESsKVu3Nf2l/vt8HBf6+diSuLiaER4OseE++clhzy1jkblpy8RCJOnunH82V7JOJrW/CIvkzIexO0TXfC3kS0RqOSlBPx1Ky9YCpo9KyyeDik28FuCZjlIz0oYOunjV6KMpD4WWz3Qm2uirSQ9z/p36iJtbuZ4BHq80SspUsQ3ERf261n5N13odJavUMP810Y63Hfdsax2PiHfXIVLhu1N7fbpeVm4EgE9pwUN7HE150tDHxpBd2ALPJsld/IAi1Ndm9uteHlEx2zm9o5KOw6jb8z7rWEwulcesxSbKdsVOEf9pucmlcXHuPL67ui6i0Zq9Pm3ecevmyV4gPPvC1jEsEBh7HxbyUZD5WJBlZPNxpScW62mSpsXucfFkaZ+gzdiS8zHaVOxks311EotPfSLIqcn/ZghdJiePLLeccFMZ+SABmC0uENiUqrRRgTQ2ayfiRqNQXDH1obLAtckTENtwLHkW0dPp0eOkQ9CLSj0eouVqjhPk3n6KUE/0pZUPFaw19fX4UZatQ7er5JLitp/+Aafhp/qMT2JxdtSrxsr21ENznprRCKlChnTo+Thr0plI+5VmY/vYtUYS90Z/4NqbdVzR39uNjacV8jGg53qsRFpukgZZNMZyN7VR9dE9+vaxWIzKYiZgNlkz5fSNBpa0Vfq7Q2rEZLEPjWMIs5naGBq/9qd++3VuDn1xJ3ODotVMqvk8tdbc2GrUpso2f343PW/1Osum/nW6daq8Cy7ubEFhHSm9xivqK6NfcNS63rqfx8acIo2yc5TtzfmmjWYs2u9kWMQgvdQIuVnX4sDT1z+km9KMgGE1x1GBZu2Lx4ZN1ZjzPi2W4ZxzIG70pXHV54Li36z0pCFWOtjJcYt12rvtpC8Qnr+4rQsEWsqBMNgl0fiZ0f8xSmvvosu4g7Y7D+iQfarz6aP66YHvYuhJYSerPcFGePaKRtSr1VlQ2UYM8n8olspIJCOvpmrJWLD45KR0av6edovNZCVoNsl4sHeKlJEFgqjX42/NE2UsTlNPRIieoJkOIEmH2In2Ueb8eoPyZ+NjLaXr2FXjbJCXpU/fpXFg7z5hUeovGGs7fdT9XCDolGtbR2i92AuDkZu3vFlrrc//LtLZTOdQxyglqXukD+LWU/lKXLLqLwdqr590vlKd/Hxq46JznT8vjgrPk1gErbixaZOdN8tBe8uqpTrtehIkSF2kEi2NRIH9zZ82HMZi0nD40K/P3u4XbO2YQsjkZI8HP1x//rbxPdQmbLPyYTCbqQ19nqXxGTKeRMVXczopzfmt64tQ6eiuonn90HPf5j53frOF1wmvJ1I4QLU8JWpdlTR5tMeu2jz74vOO3ajWL3cstJ9r1XyxnRXpjl6tzcXYpGkrpTId90TnhC11a8MDCjInto/I96IkHG2t4o7IFT6OTWRSAeDHzpnnlwnZJu3uCSSjpyibnI42pPj+mkpdao6GPY01xXTNgmnY2Fs2AdvtDVqbvxZOUcdY5zGVLzbjn597hcquLXNNU1MqwzmNR8r+S9n80ceFC6dO9gLh4qWdhRYIHpkATI62Y0K6dCuGBDhWysiYFyaV5vlft+VsNeOI51qW6knFMkxZmSaqcoQ18+Z75DxpisZGkHPu5U0O2HwbcnLH/novO2E8ydh2mGjtCi3Y2M6yM5VFffVL0badIV3YR3wynzAq1y+nwmdEjnT+PTYfiwE7zhTNWszmI0ZY2a365VHhZULEow4fLQovtxCVQqLZMS4fZ+orbavOFWy1m7Yf85SzZ31duNegDsxqRjB1OICIp/ETN4YssbPPnYgMCMi54GWiXd3xUTs1RD5EgZuO9+MDRE/mPGpKtBENL5SY0Grip2odsI7uzuds0jwUZ3U9qfSoURvRmDqs+GZTGXLYRe0yTwyr+ywddjxwht90eN1pHrdmPOznKNKR6HPBkvhaIpWLggCvAlKEvbgXsOMXlOW1WVs6oB4leqSGLlrS3e+F3fV04OhYGe2cCf4YRcMLzUUheUSZryPxv3TZFFhdlbSx8zkj0ipTvS6hpDunw45oQ46llCjZRNrxkLYLaMy2J61prJYveqmWTGZ8NhaF+5yM9rNHvpvixhkNVBaG8tZR+lNoMCNHMZojfBPTfEjM3h84d3bjZC8QLl+OCwQxRcSvw9o9qcyyNG3G4yZ0nviZMKpZAtIddeXpkJHPDs37c4HIBc7Xqwe7uKkMoQWT7Ix/SbJ2GJN4ihdn+c8HyloEKNl9Qwsi0rBR7aVQ28uynAuB86W2yQIGBkJYiOgmnc/q2LlPW/S5Hi+mEXvXkfps97eYEb3mYs5QMJueyk/if4jUVpd+zqfH95sNbyunn/el87LsO8VtTD/xIc1dS8KEGHMViY3Bxb3IfFf6JBFf6E0PCnk5s5HoxpmT0jA+kEXkl6NvXobOixymMyTffzh6Oyvd4ZAooMKpv7pniMWk+ugf6yLj6Ien3VF/hGuxcbYDrVqSLo7Zj4vng6adet00/HnCEiWkLTb7XjbL+RUFG7pSVNt1K3AyFfJkpr1MH6n+MmoH8N113TOb7B5+bnGr7Xh5lmlKxfS12MIVKXmIr/uR3HjSGCqZynibznmJ2LqikkrlU7vOV85jbiot7lo1p+mpjXTFX315HYhEItdxSCts3A1g0zfbrcHpsbSBnD2zfrIXCFeu7h7pOwiLoC+QiyLjBl4HbZmjVc0SEGl3kI4CTzjb6hO3jseXO5+QhyS158n5zckfJoY+eyRt1y/S1eS1mkhcUZBPs8HzYujCDbrirYgvDl3oL61qJCbFms2h3OYU73fMWZHTUpRzvYcnPYZ94xw63tVYYKN1HJfwA2lOSCyT5sWSDB5T0UhkpDp8rI2h8ZLB86IH6i7iY1mWj5uz2XyeDdE+ImqF5PoqxK+PrxnHIBRxNqpxLKAqpKGZXrTJ2IdNSRBxnyN1kiH3fKjUYmHoONrYs7TtL3uu8SmY/npVypDN5nmmUMe3p2+G5GM1+fqaWcNj1vTjZbTc39/02SwT1rwOSet6+a7b0v6jLBAqxs25S2neM6+2uuS77VgMvI5zHLEq7do2RDr0IURcfC2pGMmNZWgqm8dcybX1YXETr8eyxTQUR3aBEBEbtGu2URfxaNvY3Fw92QuEa9dv/gLhZiKzBDgRZNkTKQf1czaOapfYyekZspvqmHzOlmdROWIyXbKL2DC6x8P2bjvL+DgcZt/FJ7HWaS2rjKPvmPg+XkTSCw37c2Ppa3+pcPOPAaj+/gV8VSss9Xucc9E3ltTPYcedi/eleowXHWNbrrlIqZ8tQIomX+uZDRt335wsGtcyHNbm0Hkx1D8M9IcykwGoPuh1IK6+Xo5RIkzHzlYXuia9Q9dKeYwytFfLWltOv9lmMnU8vr+t3WRwkd2XCRoDx6zqjnNWWbQ5bKnba4F2LHMe9ckOna85umTy02KN3HfYZnN3iHGumrpp3FZvHGeU+8beOidwesobC7G9MU4MLl1kN/qB1BJ3sgyIbWI7nltdcW2cWjnZC4TrN/Zu/icIycQ34Tjb/cue6LV83t4w/kJlF7Q2Q3EgEArpPkeqb3J9dp2tDqstGtaytp0l2Jea7Stqvb4nZg4/T4s+qZf1sRhDNttzw5gsLu7SsBoa6Fvk9X4BEcX8ymPNQjOTBGpjsFbWZI5jeyVvg3SDNZ0WTl/sSclhNpegcQ7EfR+VfIev5SNQm0uf43GfxY3pMHNyvPhIm7HclMgwXtrtnZ+EF3uGuvDnRO4c8eeuMXQeNc73Q5wbi2r0zX+fDfZRd/j4qaTIYUzct488kyjtkXG7sUspVqtW6Xd2DVSadauZfeUwz+OfBPmYNO7eaKOeyRx1bI05JNJgR6hGmnOuko7DzTd0YqnC2fB9redXMh+kIRHlG2GikpxN0tbKdjp8WXs6TqlyY7frEruxvr5xwhcIW9v7J+4ThPSk5CTUtaPROkkibE9X1DnZZZ8sSz+54DLVSE/gsZwGNXkf/X590rt0jC8hlo1djnOcTz5Su+8NJsp2/fVhD3+m9KXGi3dcZVa1mCFdcLWeZ1Dvm01aTy/+xw39t150XrK04/THfnCBC9nFR3q4OeHxkrPCHev0/EzPg/b5u8gxP1x8Jw/M5yLT0UttoPUcJPGLENm+iPV1yfjvy6UyrPtj3Oy3du7ra/ZLlXocy8dZ6Ypqrd8+/8GCB33R+TK5rC+wiJ1UN6djMranDMt9srk+aWJ37OuyofTHldM13zX9/aurk5O9QNjeaS4QhiekzZBO1wFaxLbScwGACfakL3KHidts5aAsbXbGcUgWmSsvI72DMTRtZmci21gzlDRoTN1Glp2n7nnot5PqLU9b33zrwqDfP2XTP7jSGots/XZeDJafu2XlQes8gA2ZWLTbSZaYHVogpAu21jhoOhaPkySswWPafU4vyvKjaB/T9rUzlRl6rvctkI+LoRhyLH/+Ho3c8cvFMHSYf5JhM77lz7uafn30xRKx54MNj7UuXW2HpOtOZVlP51dFfoITeAhycdfYGJtjzZG3cdSxD/s9Kulx7J6LfkwvtXcY2jZo+6hzSfrHurJywhcIO7svvU8Q8heGSbvNVXNJxbInptnrOyGXPVnb41D9ZWNbisEv9yKGgVdk352PdcjHccAg+uPMnyvLHPv2OKgvnnmsYKa6z1AedT7sOJKc/5TD6Bw33qf5S+PoB7JHzhZNPxlv9b0EFAemIg0hnTt2H/UThONIiltxLTXXBPLHEYib2xyMsz+2RWIYOGgD3MwFQt9zizb8c+Gox2x4Lk8KzTH4Oappz5eHPWl/r3xLlv5iRaiv1X12Tgbt+IdPm/xrrj8mw/PC/pMxdzau3JjYt8w5kBcdnPBB0uc6Y/Jxj8fjk71A2NufvigLhHRiU9oHP62jxZmQF5iOVxlLFobOp2Vei5c5ObvIzUHObu4kzEI59M07LiQ10O97RWZ3nLNulpisBfFPrJqeOBdg4DQDzbky35VX6I/jX/Skrby5upX67ePKd3Fj8SXE0HMwy5ETVtNPJsTOR+yGPIhkn9Bx2HipcCwLhDi3h2WRyVrIR7dMpe7cHHWRd9zI2waME2H1xWbvpHfhdaO5mweN55zkQvQyct7VDelrTv5arfg2vhoZ/tqY0yNd7e0BnHS6xtnH8BwMX9PdsXHHw+ief4WnxVEvJzkO9VoE+uL1NvNy/T69zmHjO/ELhIODWf8CQcI4GunFdOgkPBTVdHUBgaTbDvpNiefF5DiewS4xWeTJYXPYJcv+dL5T2dxxWMR3P7SpL9m05eMQkgQsF8PgfEp3X5wQGBrGcSSCN4H0mBld7cPgahCHurxu4cQix/ylf7z7noU++vS6JNcVK8d9DlXzupRuvhua2n7R6LgmLfK8rUVqG2zzQ1vMzrDMTxsvmfPjBHMzzyt/fP7uLxAKFS/Vi5WcKZ5Ww7LwBSuWxFbO4EtzLlLsXb/+i6rva49r+LgvMuFHs5GGnwvp6K8b/QY4DzqPdL6os9y4TdfsDM1N4cVl+Fj750h9jpw8hp7rfdeRLt3+a89Lma64dZzpcDnM9hQ0bQxfS5ssK//TwnGcU5zbl8q5eZyx2DnTZe9mn1Pe74lfIEyn8wUWCBLLEjCsF4O+OPtj0nOmf5x63F+ssXVzM853PcmH5vO4Haf+jst+3zjafekFZPivBx91rob0czENx70sx3WBXpabfcEuHI1lzgsey7z80Y9xavaknjZD41jmaXjYOVjsmDZlln2eDsmX5/1PHh73l/q8587NoZgXGZfZ/UmM33yd+AXCbDa0QJA4jgjDvNksEudQHEM2fhLjOC6O47j1sdxc+Of8os9P6hz1uaxP1PriMXQhWeRCUzgefpIX7MLJJ54ujlbDT4zcOWvn8zBNXZpq6i7yfGg+dxb3fXSO+nwtz/fCTws410/6AqHcYlQoFAqFQuF4KYuBwk8zN3uBwIS/UCgUCoVCoVAoFAT/iUG6HcsnCPP5It9BKBSOztDH4OXdpkKhYCx7vfhJ3mZTKNfrQmGI8glCobAgfEHp2wqFQsHIXSP8lpKTKdvN2wqFwotLWSAUCoVCoVAoFAqFirJAKBQKhUKhUCgUChVlgVAoFAqFQqFQKBQqygKhUCgUCoVCoVAoVJQFQqFQKBQKhUKhUKgoC4RCoVAoFAqFQqFQURYIhUKhUCgUCoVCoaIsEAqFQqFQKBQKhUJFWSAUCoVCoVAo/J3A/jCu/XHcwmLYvJU5M8oCoVAoFAqFQuGEwpQ2n9Zqz81LeW92Mt09MmWofxHMht9sF8s/cVwcLyJlgVAoFAqFQqFwYmEyae9+j7BDamcb6mi5SdAXdpLL3oyElpFb9JUjh+8/LGaD8zXBxjk7QBO2m/5JDOxmTR91TMcDZ6JQKBQKhUKhcCJhEjuN+zTjtCT3ZgC7I/jlVvm37TiSatrgRnu0z6Td/ByFTHyNKlNjLhjiViXsFstR/ZM4ZzJ3OXsv/iKhLBAKhUKhUCgUTixM5VbiHomlzy0bCe5RSZJq2q2S6InWK1+WTC+D6UQ/c9o3H3x3340xSxpfnjn0s5Ij+OZmY6Jv0hBezEcb6rmxydzZJxZd43lxYWSFQqFQKBQKhRPICIkst/nMEt85ctuY7Er1OBJQWobdeTPJZbIte/oXP7YZJrsMtb56JdEufRx5PNFWBTzYXEkSH8c4it5lbxwmoY92nN7cFgYjmzfDZL3PF4eyQCgUCoVCoVA4sfCLyEhqkeRyPwtTaWGZCwWWjg6TWCxEkNCavzn9jA7ixltlpAuorLKMb+pYWgofTMwZP7ZZ3CgyRzPXKdw3MZ/91NHRgBkx3yvwh1bxRd/+tibTVO1DAeMSu9iewqrOHedSfZAj+jgmygKhUCgUCoVC4YRiySyT97H8W8E2QYq5gm0ck/rjQpNX/TeJfrinH5VQju7TPp+AZbHPf9KOnWxSY1JtifWCVAsLvzio45U5k1umdA79okVUKv1lqH0wdpmvOH9apo9mHC82Fk1us2i515nSMmeL26rbryXbum3z+fzj2BcKhUKhUCgUloT5KJNlvvvMrEzrHm3ZPwjh8uV5uHr1IOzs7IYxsrbN0xvhwoVJOHtGU9B+LPOldV8mdX2GfPzaDfqahhs3dlEfhY31tXDh/Bi+kFIzMxRSGympv6bcAZquXZ2HK1dm4cb1PWnb3ByH8+fXwrlz8MOsVPS4+dF5uxkqVyo3RWVnG+O5NA3Xb+yE/X0ksmsr4ezZtXDrLaOAoUUgLypQjrcd6RKGjx2+Emib47l8eRZ2dg9krjY318Itt47D6U2MooqLG8bEHdp0FysCfI7Gv43Crts4SX6DN/lmN/fc7GMK7q1Mo7b3m3jq2jjbti8LhEKhUCgUCoWfMMzexszzZhOsEZCgIzNjsjiOC4ZLl0L4+kNb4Zvfm4cfPz0LB9uzsL+7L99/Xdvk4mAS7n7lSnjw/kl40+vXkczDFFLA0RxJ5pi3JI3lOwwj3iYkNmkd/9DP97Yl9cNuCynnd364HR765ig88sQ0XL1+EHZ3plggrITN1VnYPDUOL3v5KNx33zg88ObNcMd5KDF4IDFzY+qJB0ustYR/ct8N0ky4uoJk/bvf3wnf+vZeePIJLBKuI4HfQfd4HlZPzcLZjZXwijtCeMsDk/CW+06F82doipZom9Z4yw7sYwJG4ks66A51+mF9HPZQfPjxg/AN+Hn4hzNJ3He2D8J0Og6TVSx6ToVw562r4b57R+HtD6yHu17BeYA96I9hRG8R4qcMnEGkw7SrbuLcaQOP2bM8Rt/YDd/DMXr+2Z2wtb0adneht3IQ1tZxjLC4uuc1k/DWt+AY3bsW1jGf/G7CiN8rgc0Zxk57o5keC35qNB5NygKhUCgUCoVC4acRZmtMejV5R5qIBibb+2j6m6/th8/+5Vb44ROzcH26Eeaz1bAOmTES7vkYC4rZDDkt3yOfhvOndsID96+HD3xoPbzmlZMwkS8cT8N0xFuSmKSLOxhHAb6qLBE89vg8/MVnrodvPrQbtq6fDvvQYf94PEbyj/QYK475HLnoaCesr8zCa+5eD7/wgZXwrneshhUkt3TFW2tI5UaMI85YY1L/3R8ehM99ej889L1puLGDtjlSyhEXDva9iklYmSI5nu+FlVMH4d7Xj8Ivf+BUeNt9q5gT+OeqSGLmQwwe6JzhQQrj8DwS9k/95Y3w5b/ZxwKLc7qKOcB8QV++H4DUVvfbYX18EO66bRTe97718J73boRzG4g0DmIm372YVIs1Nlsfd1inhS9/dS98/ov74ZHHZ1iUcNSIVVJqHhfAw8CFC3L5C2cPwlvvXwkf/ODZcPddGPacef1EFlhMwce6skNsKI9GZYFQKBQKhUKh8FMJ0jXmn0yP7V3p/b1R+IvPbYc/++RWuHHjNJom4YC5MeSQj4vkFG1MVsdIivnrQ/Lu+Ww/vPo1B+HXP7oR3vqGNfSjb6yLA/lSMBwx8aMFGmN2+e3vTMMf/OFuePhJpOeQHc+wOBjz+w2wB33xy3/iB+2wMYOf8+dvhF/5pVPhl96/HjZWKQvLsAnL4EDk+KnBbDwLUyTmX/7aXvjEJ7bDs89shgMkwKOJxiLxjJj/wvYMqSj8jLD4OZhxcbMd7rhtN/zaL50OH3j3htxWhQDxQC+sEMZF3/K5QnjiqVn4/f/vevjG387DPuKdjFbDBGNi7j2fYDBYUHGxoPV9ZNKwN52EzdUb4X3vXgu/+qub4Y5zMMdFEecUY+C8axIf3cPMtZ2A43MjfPbzO+H6NhZvgccJRrHYkQUZ5PgJARJ9zBfaoY+IYGs/3PuaWfjN39gMb7yHt4YhAvHBTyuY1xPWb+4CgQl/oVAoFAqFQuElCfO1eNsMa0gqP/3ZvfDHf7Ydrm6dRzK9geSUnwiMkOgiKZYkmre97CP5PUAqiWQcie5sgkR8shkefnQjfPz/uRS+9whySi4OmEvKO+HMWCU3BJon/uDhg/B7v385/PCptTBfOQ0/60joJxIL8nQ86ldsRZq6fNedOfbaPFy6cSp84k+2w6c/txWmXEXE+IloUEkYh288tB/+I/w8/ew6YlwNYXWOePfgC3GJwfUqyT/A8Paxp+c1/Hv+4qnwe0j4/+rLN0RUkMUHC5g3+aSEPkfh6edH4T/8/o3w9W+vYlFyGgseWJmuQBZjgu6U8XMRA13O58pMbh4Sud29s+HzX5iFP4Sva9s0SIu6OKAz+8cY9+Hyz//ieviLT+1A9gwWNBuwMw9rOHar8MdjyGM2g90pFwhYDM0mGPMKx7cevv/Iavj4x6+HR5/ggCY4TDowfoKiqXs1eTcNm8pCoVAoFAqFwksNJKrMQTUtHIf/+vWD8EdIPK/uM/FEK/4fjJFccoPkFEn/lAknMt4ZEly+X42MHYkwNuSV45WV8ONnz4Xf+083wtOXmGjSOt9w5h6bJPrj8PzzIfwBkvYnnllHjopUGIn2RJJ13pLDxQSTXNhjfJKQr6DMtH2KNBaRQnRrdzP8+Z/vhq9+cz/m7PTHDYkuk178f/TxefjD/3w9XLq8iSak4/SPOEa0xXvuRZ5+VzA+/QyF/fJ/tBJW5qfC1o3T4Q/+fCd86wcmSz3eIoQ4UWYSv4310Cf++HL49ve4GFhHBPg3PYU+1rkwOJDYZfHCnx7lBt0J5g1rK4wHyXvYDF/+rwdYoF2DpIZB5JME6KnuKHzxK1vh0585CHvTC9Bbl08+xnMs1OQN/QPEzHlDeYR5oSXo8xOe8XSCRQnmcXwqPP7EZvjPf3A9XLzMsURHAso6CTcVei0UCoVCoVAovFThLSbYvXBlHv7sMzfCC9urSGp5y01AQrkf1pAIT2ZIUHkfPhPs2Sysr26HjfU90WMCzy86r8znSPKRkE7Www8e3Qif+/x2mE3jneKS6GvuyXT3Lz+/FX74CPpWeH/+LKzCz4ifSkymYR3J82jG3/BHYg09+UFV0eceiS4M8NOM8WgtXL5+Jvzxp6+GizdoGfHx7Xkm8Ahsez+Ez/7ltfD4kxjfZINWoI/kFCuPCW8lmsLQbDfMDvbCfLaD+lYYHyAO+oaTGXwxKZ9A97mLG+FTn70S393Hxnjk/X9WQvjGt2+Er/zNrixC9BMMLjaQnk9gf7wni5/VAyTnUy6AmMpP0c6/VABpLCJkUEjo9w/Ohs99bjs88jjv2qEdeuCihPtRePrZefjkp/fCDSyO+F0BLisYKxdt+9j2UJYvMcu6gGWOERvGyqM84fdGMM/zlVF46Huz8KUvY+wyCj7SjSxNbjplgVAoFAqFQqHwUoWZGpNq8J1v74UfPY5kdryK5JLvjDMrRQLM22QgyHe9x+Ot8M4HQvjd/+5U+Oe/tR5ec8cu1Hm7DpLRMRJ0JO6iNx6Hr31tJzz1LJJTpqZIinnjPdPpHz93EL7y9evQ2UDCPg4TJM7yrv/qVnjPB2bhH//marjlzA5SVd76pMnxeITkW94R520wTJX52QXsrYzDj56YhG98Cwm+JOwALunp0afm4Vvf2cMihF9b5Vh4Dz4SZCwQuAg4d/5qeMsDu+Gd79oOD75zJzz4jr3w2nt2wtrKNcTFTz04Jt5IBBNjLHq+Pwvf/SEzbzTwEw6OCf07EP3CF6+HnYNziI7fk+CXq/mpywFyc8wJFgWjmS4mRvODcGpjO5w/vYXF142wIosu+JF+LH5Qvnz1bPjil7fClPYBDw+/S0D9r30Tc/o0Ev2VNdQYC1N6LjRC2J/uwsQNLIauYTqxwMBqaDzZDhN+xwIC+9N52EVM0wkCxqJlP2yG//KV/fDCRTgQ69xzU78LoIqHoCwQCoVCoVAoFF6iSBKObI33tfOnP6d7p8LqnLeiIPFk8sl71/kO9WgSdpH83/6Kafjob66FB986Dq++YxrOrPFWGcquyheK+a42P0Xgu9UXL07CDx7FAoKOuGiI+eT3vj8NL1w+A79rSBR1QXHALyCvrYY3vGkc3n5/CLdsrITpARNf/jTofpgdIFKoT2GfXzLm++D8XX8mmgf7G+EhLBAgrqktHrgs+dvvbYVLV9fhdRXbBG3ckNjD5l2vCOHXf/OWcP+bT4c7b9kMt5/fDC9/xbnwkV+9EH7lF9bDunxxmV8m5q1PjHscrt3YDH/73V2uc3Q8XGyg+OMnp+GxxzawNlqTEWI9IIuHCRYkb3zdJNxxK5JxJO/b891w1+u2wj/7nc3wP//u+fCP/+FqePDN8DLfFjuj+TrmAmn6ZDU89P29cPkKsnq5tYvLnVHY2cIi7rscJ8fDiLjg4IJnEjZW98LPvesg/KN/uBb+m9/YCL/1myvht39jJfy3H1sP/+Rja+HXPxLCA2/ax7E9CJPZKQS4gTgn4cfPT8Ojj/NjESALEi67emH3gMgwR1kgpM5zAR05wEKhUCgUCoWfVph4kktXp+GJp6bI3JA8Ir2SRBWb/lgmpLCbhr1w252zcMeFEL770PXwr//3Z8IPfryqvwiErHg2X9VPEmhwtIKkeDU89iiSY2brknuOUB6FHz0KS/tIhpGQzpFt6z36IewiJ/+rLz4X/vSPng03ruyFu1++E175sufDO96xHX7ubdNwYXNLFzQxai5M+OtG45VxeOLHs3DlsvqhrYP9eXj8sW0sKvRnVqnDW3n4ycgUifrb344FzBOXwx9+4onw6GNXw43r18KTj14MO1d3w31vXAt33LGCRQkXIQfyrj6XFfxU5MmntsN1uZ1Jh0QefnI3XNuZYEGAscRPKAi/IPzOd07C7/yT9fDgfdvhtnNXws+/dyO882fG4U2vHYUP/SIWJXcifv6sa9SVsWEBdO3KKDz9NCeO/dyH8PyVeXjmWfbzWxiaFvPWpflsGu65dxr++98+F37tw6fDL79/I3z4/avhQ+9fwbYePvgLa+Gjv7YefutXToWXn9rDuDhvWMBgZnb2V8MPH6Up2JP/Vequg6xRh8fEURYIHh+QBXhsQRYKhUKhUCj8NMKv/TLdvn59L1zb5v3sTD0txWKiq7cHzUY74b63jsO737IhvzN/+ux6ePNbbw2rm0xqkVZChT95KkCNrUyQL76AlJ6307MR9X0k7hev7of5hF/aZSsWIUyqsfFnRH/mrbeFd7/79nDPK2fhf/ndW8K/+hd3hn/22xfC7/xTJL9IcE9PdiQpZsqvaTO/oDsOW9uTcPWqttDVwc48XL7IW2l4Bz/sYwx803+KQHmLzalTB+HpJ7bDm37mQvh777k13P3qC+F977k9fPdbW+Hy1b2wfpq3VMEH4uLygDNFS/wrxTdkgUB7muY+d2kPyxZ+2Rh1tMnnFKMpP/vAnO6FN71hNfzuP78l/Mt/cVt425sgRyWYuIZ4v/2dS2H3gBGqLflgArEe7K6GFy7Rb+3nyvVZ2MZChPNIZLZnXCzsh3MXtsLZNS4vDtA2Dc88MQ9PPctPZkQKMvNw++0h3Hor5oZfUIDHCbpmYSU8/TxvUOLxUZtqXWDVtmNFR7QY5twHcVOCKhQKhUKhUCggyYoJ5O7uPrYtZIdMJZkiTiVZ1aQfSf74ILzjHWvhvW8/JZnZ3a9eC3//lzbC+fX9MJOfGzqQpFgTcU0xqXld/nowa3xAwn0wD1tbO/qOOVr4SYW8O4/EdozE9ezZUbj1wjicXtsJL7sdPXvT8CefeDpc2ZmFN79+NdyxhsQWiwwiPxkKbSa6+7ujsLMrjoQ9+oFvJtO0zqR9jMIEMfIL0WMObiOEN7xxNXz1i5fCf/z9p8MzV26E6cok7O2rDiOczFYlQZcvCo/G8leX9/bUv44whBvXMAcYM+PR7JpLCmij7er1cWAYm2dCeONrx+GO89ItcpcvzbBIWEGZN2RhCqdI/vmTqIhtivL1a7SFnrhA4Hh24Vtikei4iKEIv9wd3/tnSFhpPfSd7fDv/+0j4fHH4BxtlJ7aXxHjeDAWOQKYj60bOB7xmDFuti2ADv6QLLNAWBYGdqTgCoVCoVAoFH6aYXpOVsZjJJm81QWptCS6yGKxOOAv/vDWmvFsLXzxU1vhTz5zNUzR9KPvbod/+3+/EC5ePSW3yCj6xWH5VSRstD6GTSWmbeNRWGEbklT52wYij4SVG1zyewZzOOBPqNL1Dx/dDp/78nZ49so0bK6NwiZ0xvylJCbS0J6N+fEEbwOCvvwlMybQkGE+P1nFEFSOixfJzFFncjqCj4MDJPBYeLzq9RvhZ964EW49txmuINnndyL4s6T6R96Y+PNrwMzqDwJD1y8M04juV+ULw0jAsUiiL6a/Mq/zlfDNb26Hx5+KrTDBv39g6g/97TRcuYGYJSAuZvaw0fcUGxZCK+ygX9VfWYEiV0NcMIgMGjlp6OciTRd2Ot8XLoTw4FtvC7ffSlkuWBATpw3HlDeOUct0J2P+TpWioUmNTtVxP15mEXmBIzsMOQcWqG2FQqFQKBQKhaMgSXoIGxsrYWN1A8k5Uzd5b1kTWSbISEj514Afe2wSvvXkCm9iCVeeHYWvfx8JNb8wC0EuCGyxQVhmUnrmzBgLArbQ7giLkFE4c0p/9pQO+B0C3lMvf08BWb18orAC/0j8+SVk/rrPjH+sbRX2mRwjqeUvBEnCK2Z5K9M4rK0dhFOndFFCJqvwvcnvOTBBZvIMYJCLm11sXASdQixf+uzFMFofh599+4Xwna9fDU8+ej2cWuNPldI5lZB8Ixb6ZPXUqVlY47vwRPpDOHuGP7m6L0m9fHrCRQB/shULlitXZ+GvvvR0uHiFvyoEYYaH7bvfnYbPf3EHUqdgH7apwz7MhIxu5SCcPs1EnQsbzjiP0Tisr6JXfKh7yvLbBPt7qyKJTqT38/DAg5vhl3/5fDh31qRgZSeEneuYaRkLbcMPFhbnzm7In40g8tkJFjYONdDcjkx0N8hhnR1LkIVCoVAoFAo/nTB1nIcL59bDLedX5c1jSafRLPkqFxD8LX0kvweTcZhjkzx3BYkpEvY5EmMVBPzUgJ8EMEXlLxlB7647J2GNfwohZscbKN91B/+MGH/9SJxREd3QQfX61VF4/gr/hsF6uPh8CFvX1+B6NVy5NArPXg7hxnw9TLGQ4KcPkszOYAnq5y5sh1suMC1UP+vro/DyO5HoT/mXBijJL1GjRxYY6+FHT6yEdzx4R7jvdbeEHzyyF776jethe28c3v/Ld2HIK+GFZ/hePL/foJsAA7dfWA1n+f0EVLmRV9y1EtbGSOIRi7ZyUcUvLU/C699wa3jlPbfIAmcfi69LV7Ao+cpO+PjvXQ/PXd7E4gCLJQExwi9GBP+TsLmOubvLxqPp9K3nJ+H8Gdre14ReEn3Ow2p48vGV8M2H5uHHF0fhaczVxashPHsphOcuroRnXpiEZ54L4Stfm4XnXljBAgGLLZk/jnEvvPIV9g0I+pMIrNKF9fXJ9EIPXZsewXrknFXbuHThxlOKe84eN9a5t7uo1ubz+f+LfaFQKBQKhUJhSfhuM/8IGTOyf/fx6+GTf4nkUd5BRwKJhFVSUKSB88ko8P3ut74thP/1n6yHb35pN/wfv7cXVsenkHAzjaMl3lo0QgKqPwW6tnoj/A+/cya84y1rmpxDiu+Sf+1be+H//DeXws7+7RKD3HuDxJ3vwJ+7EMJpONzGIuHMbQfhxtY4XN6ahFsvHIQzMy4SToVtvlNPW/Gd7r39rfDhX9gJ//S3bmPOjDjUz199aSf82/9wHSnwBdjGiBgn2vlFXib09791FF7x8lUklkjOkbyvrEzD1vY8PPzNrfCDp9ewENnAiPgH02BQhngt/OavroV/+BGOWRNsLj6eeW4e/vX/9nx45sotYTzmX3xGDLJwmofT5/bCq18zCi+7BePbnYVnnpqHp34cwrWtU8hwsdhhwOM9KkB8lZEglml4473Xw7/6n24Jm/zKRzw++1iD/Lt/fyX81VcwlpUN+RRkIn9Qjp/IzMKtp7bDxmksiOxWK7QxPi7a+J2Ga9dXwhYWQbOxHF1M+zyc2bgU/uX/eCHc91raQCw8DlwUjUf/CEYQWODvvXJjmfdzcc+NH2vo/V268QMM27jK4MaZs73f4oIkjwgkpG2+npZtKxQKhUKhUCgcijqVevs718LpM1tI6fjjplwYIL2ULBg1JJnr09Xw7MMh/F//5kr4JJLvERYHTNIpK/fEQ5S/+iP3/SNxffVr9sNr7+F7u0hHmQgT7F7/2pVw92umYTrbRSI6Rk6KpHq2FsYHq+Hqc+vhqec3wmXUH3tmI1y8tgF7G+GF506Fp57bDLtYJDAkJrjyXYmDeTh/aie86x3npJ2op3l40+vXsQCY6h8rQyP/nsEYY+NfE57troSvf2Uc/vSP98Mff3Ir/NmndsIf/NlO+NNP7odHnlxH0r0Oe5rv8i9E87dab711L9x//7ok/hoD52gW7rx9FN5y/zjMp9to5C1P/C4CE/RxuHHpVHjoayvhM58Zh899YS1875Ez4erO+TBbwQIEcnIrEsbEX0CSOce/MLoS3vGOdSwO4AVV3hbFbw1g3Rbe9sBmWF9HXPzyNDcsYfhpzXy0Gi5fPROeeO5MePTp9fDk05ivp0+Hx5/ZDI89u4m5OxWu8zakuDjgMZpNcXzuXQmveiXfe7c8Xr8kHSu2Gb6eti9F3wLBSI3mnPhg0q1QKBQKhUKhsCQxHa0yqte/di28651nkNhqosvb9+Wv+TIhRn0FCfnVS5Pw1W+eCj988hT6x0g4YzIGYUksx0hlUd7Y2A+/8IELcksMJfiPJdo9szkKH/zAHWFzfRfJOz95QDPyU964s4JUeDxGIg9fKyP5M2phBQn0eDJGUg0L41m85YdJLkPbDu/+2Qlil/uYJM1VR6Nw222j8P733RLWV3eR5COVRl49hT5/LChM+L0BJslrYWdnLezujsP+3jr0+bcc9A+ejeRLx/hH3clW+LmfOx1edTcHrMk0lyryD/5+EWO9684bGPsO+riwgBMEKF+elr9zcEo+kZhOsLBZwZhhhmHyJ1o5HvlLy5zr6W54w71jjGkz2qEcPwngm/Wz8Ob7V8Nb3s4QrvKwAI4DM8eYVqHPb1GvwveY7ZgT3o7F7y2gWT4pktugUIH42TPT8H7EfXpdDMFR3Mvo5SHdjFzZtxm5NmFogTDkjFiZe9uILxcKhUKhUCgUlkDTWymAeVhHYv6rH1xDsj0N04M9SYzZx1SYybukXciGV5Ft8v56/gQqv+wq72Kjnb/mP5+uQOR6+Ht/bxwefMt6zNb47jgSevqR+28OwoNvXg0ffN8qdC4hqYYd6OufEYi3PEkWD69I6Gfyu/2swv6I3yFAdotEd4IY3/C6g/DhD50PqzHjZLIuRYaK3bvetRbe8yDsTPkTruOwMuWtNYwULiiMpFi/VYExMVlHXXJowk8buBiBn/vvn4cPvX8zYJ0CHS5b9B1/6nOhcvddk/DRD58Lmxs7MkTeasU4D+TLy1CSTwjYzl+E0rnTWeW3MdC9shems/1w54WD8BsfOR/On+bMsoezK8sAPGLhtRbCP/jVs+Heu/fDeH9XfM8wn/yVpjnkJ9MZFlQYPqeQi5M55viA8aKRiytGAZnV8ZXwS7+4Gu5/E+1yNvQIc+K4aJGCbsTvrUx82dPVXiEeFiBnyAdhZds4EisXCoVCoVAoFA6BpIVMcpEsM6ni3x742K/dEl79ciSdBzfkdpzJnLccMfXCYgD5pSRfyEAl4WURiSn/WBdv1l+bbof3PjgPf/9DZ8MaMmWk8xDSv8csMPmcrcrtMh/65TPhXe9EYj6+hmR2XzwgxZW0WG9z4acFSKTnup9hzy8o8730+WwnvOqV18LHPnY6vOw2BkV5iawG8pun5uEj/+BMePMDe2Fvfk0SZ37CwZ8SlZ8W5ZiYtKPE7xswkT9A3NPVPd1Pr2HBtBX+8UfPhlv4pn4DasVFFnjXuzbDBz+4GtZXrnMgYF2HO9rDvB2EFSTyY5bHSOzhnwui2QTj4qJkuhvOn7sW/v6vnQlvuI/f/YBdJPcyKQxalgksh/Ca21fCb3z0XLjzjqsYImxxEQWRKRY58otS/MRFxqi2+SnCFHUehf3ZARZ3WMC9Z4RY17FQgAP5RIam+ZOw1RzahEoEbk+sz/DtOVrtHJHfCPc6o3WZG6OzPU6bauNnRn7jjVLVNp/P/xD7QqFQKBQKhcLSMEnWm1j4jrakgdg9/Ng0/Kc/eCF873vrSC43w2iinwDol32hgZSPGvIONmyMZtvhDDKzD7x3NfzKhzfDubOQZVI/wgJD0jsq0Tj2vKkeTbRzCbn0n/zF1fBXX9oK21v8mwpnpZ3vdjOvlL+PQF+wxZ9CPUCiPQm74c2v2wn/6DcuhHvv5t86kHRaTFsmShNcIMjfFED6+MyVEP7wExfD3/zXrbC3fxviWucHCioHNH1GvDN+OZnLmm0kmgfh7W8J4WNYHLzyTgYMQVNIQbj89GP7YBS+9IWt8Ed/vB8uXl3jWohf+JUFzphfquaiA2PgrUxzds4wqulWeOXLt8Kvf+yW8MCbV8Iq5kl+BUkmAnBncycHgb5C+O7DBzhGW+EHD2NRNYY9fkEa9kfyrWrV4U1bc6xE+N2LML8eNje3wy++/3z4yIdOhdOncOz5cYmY5dKAny9wHrAfjT8KC/aFZNu4NuNmX1L2G5dEDNL2egB1szKRvQzJbcTK8WyRvW1cHKQLhN5FAk6KT2BfKBQKhUKhUFgazdv4KL+vj1SOt/HwXeeLV+bhr//LXvjrL++FFy7thp391TCbr0OW6RsTSX5fYBZOrY/D6+4OSDxXwwNv2eDt/TAS7WInyTuyPKb4RG6toR/440+l7s1G4Vvf3gmf/8x2eOyx9XB9lxknFyIUYrLK1HUe1te2w+23TcLPvnMt/Px7NsMFLEIYsPqgU4gzNCEmylLn7T4jxB/C17+6HT7/+Xl4/OlR2NqLtyuJkm78adaN1Xm462XT8PPvXQvvfNdmOHOK5nTU7iFBbzWSRRO6f/ij/fDpz+yF734/hKvbe2E6XUM/5w92MBej+VR+/vXCmXl42wPT8AsfOBVecSca4J//xkzsseeiRVJjWSBw40RiLyFMwsXLo/CFL2zjGO2G56+GsMtbs2Y8RpAZ78kCi9/lOLM+Da977V74wAdOh/vetCFfVxBz3GPjJxBEl4rYjya/ht0yCwQLMF0g2J4bkX10KxvxdW5cFHDPo8oyN5aXWSD8EfaFQqFQKBQKhSVhtsZETFM4PMj9/paa8S74UXj6Ygg/enQnPP7oQbh0cTXc2JphETANZ8/Nwp13jMNrXr0e7n31WjhX3YJj+SHsuHeo1QnfpWYf/TDFI9p+7Tr8PH6AbSs88+woXLsCSWSum2eQSN92EO65exJe+6rN8LLbmWFTj3YA306P1AsETXSlj+YJGxDHpWuj8EOM5bHHt8Pzz83DjetY6tDPuXm449ZRuOeVa+F196yGW29h4KrHpF3UJVXNEfPgOF5uW0ijn3xyFh6Bnyd/PAuXL6+Evb25/DrRLecPwqswnnswd698+SRUfzSZUF/2zMVR4ScPskCwOTNBKmGO4PZpjOORH22HJ56YYTE3wTHaDyvImM+dC+FlLxvh+GyEe161Gk5vqKYgn7BwgLy1iJa4CKJz7Efjf4BCbnHgFwgMyBYIfmFgG83anhuRfZwi2Yiv28bR2WYLBVsY2GYLAyv7BcKfYF8oFAqFQqFQWBJmb0y8+MVhYaTJIvM9yR1R13QNmSGEDyDGu1X4Ljh/bn8NG//iMeFPcTL51zv6aVkTWt7bXueHFKYc+2Lqh646sVct/uY/f52UZuhnsq6Jn5mhPN8ll68b8+1vfjlCviARDdk77vH+etVD35i33bDKm4rgC+nuFAV5Ux4Z5ioyzTUZOJ2jIrZVtSYG0WjkrUz6nj8TbZ0DmVkwD7vTUdiPfhgRPz3QvzANuDCjVlxEaZJOOAbY4Jikz40HTfp9AZXV+cTsT8dhD6EfcDxQ5Y8a0Q+1RFJUNFKNma1MrVnichCS8Dcajz6CxnRx4Mt0yEmyjQbVqO5jwLL3G5GjZBvxddtsBm3jGLgQsL1tjN5vPE9WsUD4c+wLhUKhUCgUCktS3cbiUjbJR5nn8d13SUxZpjRSMybhFdTDjkk0Vgn8agF7xyKL3BBJuiagTOm0r4ZC3MaSH1OSP20qTUD/bgJzTSJW0af9+gVj9k90pwFji/KSRKNDOg2MFO1qF7Hx1iUqUY9N3LPIlJaLC7FFCetgihrlq7w3tgmarusCQePQn2O1GEyXiBN0xQbExHlSSS56LKC4STXakbGyTB2V5DZGjs7vacinDdRhaBFKskusyRzzj6tRi4tB+94B65Tg8RjxexMfRiVdFPiNg7TFAcvcODC/0Wi6EfeZT411Gl6BWD23pY65FQqFQqFQKBQOwYg/pYN0jX8Nmffpa66tiT3rmq7y13Fi4sl0TBJRarMPMhNWDuT+fX4ZV8T49jX/iJok4myiDtI2SyPFgL3xbJb4zQOk2OyS5JkJNjbYEJdomvFLuPyHCn+th5blbxugSDV1wBL7aLXexkz8EQMTaV0A0Sj+i67muGqRMXO89B8XAezoQhxrTBO44M+0Upzfb5A5REV+spTjh0/+0TmOeop+/dyB2lPocf4YqybukthTT3zzAZuUCWOljkXI32BagU36ow9Yjv7kr1tDQueVD1gozfTYqC4fOc/0y3NABsQQ000sJBuxfRetfnokaYcZ9e2+7vstoDRIHknuC4VCoVAoFAqHQfJOTWht46P+a9b10wOkdkz+pcwu9rCOBJNtsVlg2eQIy8wMpYkPuugQNdpkkmo2KhnpxH9poDQezJ92M/lVs3yETbMhbbbFx0oXe94bpf+jFNtikbJSiO3cSzthnVvE2k0ctmNKHpvwTwcpm4anEvzUhP+cY3nUTaXasJdzhz4UTYs+ZEiywboWVICbdYoSN+oRa6tKxOfa3HxOnm4k10Z8f7XPjWoIM8zNB5TbGHihUCgUCoVC4TDEbNAlhkBr1la3t6n7h6RjXyXChzopVmKnb3LE3ppY0URaS/2pp1loy2kirlYWw+wkVE0alUml9rXN4iYoNZJ2olJ52n3W4r1m6ekiMSq/OEg3n6PblqOrvfcoGd54bkuDYsB+KxQKhUKhUCgUCsdH+t0C29uWy9nTrZNFFghGzrDffFDcGCiDLxQKhUKhUCgUCsdHbnGQy8/TbSGGFghdBn07NwvKLw5sKxQKhUKhUCgUCseHz7Ut/7YtzdNtI7bvJV0geKXUgBn3mw/GAvQBcysUCoVCoVAoFArHR5pv+5zcNp+zE7+3cpauTxBSpdQgN3OcBsPNB1woFAqFQqFQKBSOD59r53Jxn6vbRmxPfHsD+460/750bs+FhMmw7LdJ3HzZfpw2LXdt3l7OH7E6sT3x5UKhUCgUCoVC4cUkTcJz+zR598k9t3QB4L+UzM3XrZzT85v35zfS2KcJd27vN5/A+82S/DTx79q8rLeT+jC/3IjtSa6tUCgUCoVCoVB4MbFkm6Rln4j7LU3mfcJv+0U2r5NuqU/iy0TKaZLdtU+TdUvo0y1N/vvqfu9teh9WJume+LKRaysUCoVCoVAoFG4WPsk2Wol3svdbmsj7JN8n/rZ11U0n3VJ/tpF0v1DyzX26+WTeytzSxD/XluszO35vG+naG2m9UCgUCoVCoVD4SVMl2RFf94l4WrYkPk3s/ZYuBPziwLfb5u2ZH9uIL5OqnEu40zbuc5tP6Ps2vyDo21K73IgvE18mab1QKBQKhUKhUHgx8Yk38Um57X3ZJ/GW1FublbsWA+nCgJu3aXtuJC37veCTcCNX5j63WTKfJvq+3relNrj3G0n3xJc9Xe2FQqFQKBQKhcLNpJFkO3y7T8jTsk/kfXLvN2vLLQq4eR2zlduI7YkvdybdadnqVrbNJ/Vp0r9I3crcpxvxZeLLRq6tUCgUCoVCoVB4sWgk3JE0Ibe6lf3mk33b+8Tf19N2v0834svEl4W+5Dvts434uk/w+xYAfXvCst+ILxNfTunrKxQKhUKhUCgUbjatZNvhE/R037V1Jf7c9/Vx7zeSlg1fJvOh5Nva/N42YmVL9tO6b+8q5zaS7okvFwqFQqFQKBQKJ4W+5Jz7rs0n/LlyV79tJC0bvkyknibcuQQ8TdS5T8vp1rVgGNpI1574cqFQKBQKhUKhcFLoS9C5T8vplkv+c21+I75MBstpwt2VgKfJOvdp+SgbSctGV7lQKBQKhUKhUDgpDCXm3Kflo2zEl0lXmVT1NOHuSsCtvW+f28gi7cSXiS+TtN7HMrKFQqFQKBQKhcJhSRPtIXJJem7vN5K22Ua62nJ74stG1bZMEm59ffu0vGhfbm8M1QuFQqFQKBQKhZcquWSc5BJ2v+8r9/WRrj3xZU/Vvkzy7ftyZe59Od339fk98WUj15ZjUblCoVAoFAqFQuE46Eq6u+hK2K2c2x+mj3SVU6q+ZRNx35crL7onfW1GWu9jGdlCoVAoFAqFQuG46UvAcwwl8l17sowM8eWURl9XUt2XbPcl8VZO96SvjfiykWvrY1n5QqFQKBQKhULhOOhLwLtIdXIJfa6NpP1dciStG9n2voR6KNlO+33dyrk2o6+P5NoKhUKhUCgUCoW/Kwwl8n11K+fajLTu6ewbSsIXSdJTGV/v6zO6fHS1FwqFQqFQKBQKfxfoStJz7V3J/yKyOTplFknCF03UU7mcXpetZdsLhUKhUCgUCoWTSl8C39W3yEKgz66nV24S98vSl7infUNJflkEFAqFQqFQKBR+mlgkke+TWWZhsIivBoddIJCjJv5lYVAoFAqFQqFQ+GlkmaT9KMn/0osDcpQFAlkkyS8LgUKhUCgUCoVCoeZQibtjEf1D+ziO5P24FgBlIVEoFAqFQqFQKChHWUQcaQFys5LykuwXCoVCoVAoFAo3n6N+GpEQwv8PjG56u3i/To8AAAAASUVORK5CYII="/>
          <p:cNvSpPr>
            <a:spLocks noChangeAspect="1" noChangeArrowheads="1"/>
          </p:cNvSpPr>
          <p:nvPr/>
        </p:nvSpPr>
        <p:spPr bwMode="auto">
          <a:xfrm>
            <a:off x="128056" y="1010911"/>
            <a:ext cx="166699" cy="1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pic>
        <p:nvPicPr>
          <p:cNvPr id="3" name="Obrázo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41" y="3274494"/>
            <a:ext cx="8984532" cy="2838630"/>
          </a:xfrm>
          <a:prstGeom prst="rect">
            <a:avLst/>
          </a:prstGeom>
        </p:spPr>
      </p:pic>
      <p:pic>
        <p:nvPicPr>
          <p:cNvPr id="10" name="Obrázo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793" y="964277"/>
            <a:ext cx="7599452" cy="126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4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5686" y="1224283"/>
            <a:ext cx="10439400" cy="1003349"/>
          </a:xfrm>
        </p:spPr>
        <p:txBody>
          <a:bodyPr>
            <a:normAutofit/>
          </a:bodyPr>
          <a:lstStyle/>
          <a:p>
            <a:pPr algn="ctr"/>
            <a:r>
              <a:rPr lang="sk-SK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Ďakujem </a:t>
            </a:r>
            <a:r>
              <a:rPr lang="sk-SK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za pozornosť</a:t>
            </a:r>
            <a:endParaRPr lang="en-US" dirty="0"/>
          </a:p>
        </p:txBody>
      </p:sp>
      <p:sp>
        <p:nvSpPr>
          <p:cNvPr id="3" name="Zástupný objekt pre obsah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k-SK" dirty="0"/>
          </a:p>
          <a:p>
            <a:endParaRPr lang="sk-SK" dirty="0"/>
          </a:p>
        </p:txBody>
      </p:sp>
      <p:pic>
        <p:nvPicPr>
          <p:cNvPr id="7" name="Obrázo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30" y="4589463"/>
            <a:ext cx="9988928" cy="1816168"/>
          </a:xfrm>
          <a:prstGeom prst="rect">
            <a:avLst/>
          </a:prstGeom>
        </p:spPr>
      </p:pic>
      <p:sp>
        <p:nvSpPr>
          <p:cNvPr id="8" name="Obdĺžnik 7"/>
          <p:cNvSpPr/>
          <p:nvPr/>
        </p:nvSpPr>
        <p:spPr>
          <a:xfrm>
            <a:off x="972266" y="2931494"/>
            <a:ext cx="105603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aseline="30000" dirty="0" err="1"/>
              <a:t>Projekt</a:t>
            </a:r>
            <a:r>
              <a:rPr lang="en-US" sz="2400" baseline="30000" dirty="0"/>
              <a:t> LIFE IP – </a:t>
            </a:r>
            <a:r>
              <a:rPr lang="en-US" sz="2400" baseline="30000" dirty="0" err="1"/>
              <a:t>Zlepšenie</a:t>
            </a:r>
            <a:r>
              <a:rPr lang="en-US" sz="2400" baseline="30000" dirty="0"/>
              <a:t> </a:t>
            </a:r>
            <a:r>
              <a:rPr lang="en-US" sz="2400" baseline="30000" dirty="0" err="1"/>
              <a:t>kvality</a:t>
            </a:r>
            <a:r>
              <a:rPr lang="en-US" sz="2400" baseline="30000" dirty="0"/>
              <a:t> </a:t>
            </a:r>
            <a:r>
              <a:rPr lang="en-US" sz="2400" baseline="30000" dirty="0" err="1"/>
              <a:t>ovzdušia</a:t>
            </a:r>
            <a:r>
              <a:rPr lang="en-US" sz="2400" baseline="30000" dirty="0"/>
              <a:t> (LIFE18 IPE/SK/000010) </a:t>
            </a:r>
            <a:r>
              <a:rPr lang="en-US" sz="2400" baseline="30000" dirty="0" err="1"/>
              <a:t>podporila</a:t>
            </a:r>
            <a:r>
              <a:rPr lang="en-US" sz="2400" baseline="30000" dirty="0"/>
              <a:t> </a:t>
            </a:r>
            <a:r>
              <a:rPr lang="en-US" sz="2400" baseline="30000" dirty="0" err="1"/>
              <a:t>Európska</a:t>
            </a:r>
            <a:r>
              <a:rPr lang="en-US" sz="2400" baseline="30000" dirty="0"/>
              <a:t> </a:t>
            </a:r>
            <a:r>
              <a:rPr lang="en-US" sz="2400" baseline="30000" dirty="0" err="1"/>
              <a:t>únia</a:t>
            </a:r>
            <a:r>
              <a:rPr lang="en-US" sz="2400" baseline="30000" dirty="0"/>
              <a:t> v </a:t>
            </a:r>
            <a:r>
              <a:rPr lang="en-US" sz="2400" baseline="30000" dirty="0" err="1"/>
              <a:t>rámci</a:t>
            </a:r>
            <a:r>
              <a:rPr lang="en-US" sz="2400" baseline="30000" dirty="0"/>
              <a:t> </a:t>
            </a:r>
            <a:r>
              <a:rPr lang="en-US" sz="2400" baseline="30000" dirty="0" err="1"/>
              <a:t>programu</a:t>
            </a:r>
            <a:r>
              <a:rPr lang="en-US" sz="2400" baseline="30000" dirty="0"/>
              <a:t> LIFE.</a:t>
            </a:r>
          </a:p>
          <a:p>
            <a:pPr algn="ctr"/>
            <a:endParaRPr lang="sk-SK" sz="2400" baseline="30000" dirty="0" smtClean="0"/>
          </a:p>
          <a:p>
            <a:pPr algn="ctr"/>
            <a:r>
              <a:rPr lang="en-US" sz="2400" baseline="30000" dirty="0" err="1" smtClean="0"/>
              <a:t>Projekt</a:t>
            </a:r>
            <a:r>
              <a:rPr lang="en-US" sz="2400" baseline="30000" dirty="0" smtClean="0"/>
              <a:t> </a:t>
            </a:r>
            <a:r>
              <a:rPr lang="en-US" sz="2400" baseline="30000" dirty="0"/>
              <a:t>je </a:t>
            </a:r>
            <a:r>
              <a:rPr lang="en-US" sz="2400" baseline="30000" dirty="0" err="1"/>
              <a:t>spolufinancovaný</a:t>
            </a:r>
            <a:r>
              <a:rPr lang="en-US" sz="2400" baseline="30000" dirty="0"/>
              <a:t> z </a:t>
            </a:r>
            <a:r>
              <a:rPr lang="en-US" sz="2400" baseline="30000" dirty="0" err="1"/>
              <a:t>prostriedkov</a:t>
            </a:r>
            <a:r>
              <a:rPr lang="en-US" sz="2400" baseline="30000" dirty="0"/>
              <a:t> </a:t>
            </a:r>
            <a:r>
              <a:rPr lang="en-US" sz="2400" baseline="30000" dirty="0" err="1"/>
              <a:t>štátneho</a:t>
            </a:r>
            <a:r>
              <a:rPr lang="en-US" sz="2400" baseline="30000" dirty="0"/>
              <a:t> </a:t>
            </a:r>
            <a:r>
              <a:rPr lang="en-US" sz="2400" baseline="30000" dirty="0" err="1"/>
              <a:t>rozpočtu</a:t>
            </a:r>
            <a:r>
              <a:rPr lang="en-US" sz="2400" baseline="30000" dirty="0"/>
              <a:t> SR </a:t>
            </a:r>
            <a:r>
              <a:rPr lang="en-US" sz="2400" baseline="30000" dirty="0" err="1"/>
              <a:t>prostredníctvom</a:t>
            </a:r>
            <a:r>
              <a:rPr lang="en-US" sz="2400" baseline="30000" dirty="0"/>
              <a:t> MŽP SR.</a:t>
            </a:r>
            <a:endParaRPr lang="sk-SK" sz="2000" dirty="0"/>
          </a:p>
        </p:txBody>
      </p:sp>
    </p:spTree>
    <p:extLst>
      <p:ext uri="{BB962C8B-B14F-4D97-AF65-F5344CB8AC3E}">
        <p14:creationId xmlns:p14="http://schemas.microsoft.com/office/powerpoint/2010/main" val="59461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2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Základné údaje projektu</a:t>
            </a:r>
          </a:p>
        </p:txBody>
      </p:sp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>
          <a:xfrm>
            <a:off x="838201" y="1825624"/>
            <a:ext cx="5655066" cy="44907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 sz="2200" dirty="0"/>
              <a:t>Projekt trvá 8 rokov, </a:t>
            </a:r>
            <a:r>
              <a:rPr lang="sk-SK" sz="2200" dirty="0" smtClean="0"/>
              <a:t>od </a:t>
            </a:r>
            <a:r>
              <a:rPr lang="sk-SK" sz="2200" dirty="0"/>
              <a:t>1/1/2020 do 31/12/2027</a:t>
            </a:r>
          </a:p>
          <a:p>
            <a:r>
              <a:rPr lang="sk-SK" sz="2200" dirty="0" smtClean="0"/>
              <a:t>13 </a:t>
            </a:r>
            <a:r>
              <a:rPr lang="sk-SK" sz="2200" dirty="0"/>
              <a:t>partnerov (od 2022)</a:t>
            </a:r>
          </a:p>
          <a:p>
            <a:r>
              <a:rPr lang="pl-PL" sz="2200" dirty="0" smtClean="0"/>
              <a:t>Zameranie </a:t>
            </a:r>
            <a:r>
              <a:rPr lang="pl-PL" sz="2200" dirty="0"/>
              <a:t>na </a:t>
            </a:r>
            <a:r>
              <a:rPr lang="pl-PL" sz="2200" dirty="0" smtClean="0"/>
              <a:t>znečisťujúce látky: prachové častice (PM</a:t>
            </a:r>
            <a:r>
              <a:rPr lang="pl-PL" sz="2200" baseline="-25000" dirty="0" smtClean="0"/>
              <a:t>10</a:t>
            </a:r>
            <a:r>
              <a:rPr lang="pl-PL" sz="2200" dirty="0" smtClean="0"/>
              <a:t>, PM</a:t>
            </a:r>
            <a:r>
              <a:rPr lang="pl-PL" sz="2200" baseline="-25000" dirty="0" smtClean="0"/>
              <a:t>2,5</a:t>
            </a:r>
            <a:r>
              <a:rPr lang="pl-PL" sz="2200" dirty="0" smtClean="0"/>
              <a:t>), oxidy dusíka (NO</a:t>
            </a:r>
            <a:r>
              <a:rPr lang="pl-PL" sz="2200" baseline="-25000" dirty="0" smtClean="0"/>
              <a:t>x</a:t>
            </a:r>
            <a:r>
              <a:rPr lang="pl-PL" sz="2200" dirty="0" smtClean="0"/>
              <a:t>)</a:t>
            </a:r>
            <a:endParaRPr lang="pl-PL" sz="2200" dirty="0"/>
          </a:p>
          <a:p>
            <a:r>
              <a:rPr lang="sk-SK" sz="2200" dirty="0" smtClean="0"/>
              <a:t>Zdroje</a:t>
            </a:r>
            <a:r>
              <a:rPr lang="sk-SK" sz="2200" dirty="0"/>
              <a:t>: vykurovanie a doprava</a:t>
            </a:r>
          </a:p>
          <a:p>
            <a:r>
              <a:rPr lang="sk-SK" sz="2200" dirty="0" smtClean="0"/>
              <a:t>Dosiahneme </a:t>
            </a:r>
            <a:r>
              <a:rPr lang="sk-SK" sz="2200" dirty="0"/>
              <a:t>cieľ: podporou budovania kapacít vytvorením pozícií „manažérov kvality ovzdušia“ </a:t>
            </a:r>
          </a:p>
          <a:p>
            <a:endParaRPr lang="sk-SK" sz="2000" dirty="0"/>
          </a:p>
          <a:p>
            <a:endParaRPr lang="sk-SK" sz="2000" dirty="0"/>
          </a:p>
        </p:txBody>
      </p:sp>
      <p:sp>
        <p:nvSpPr>
          <p:cNvPr id="5" name="Obdĺžnik s dvoma zaoblenými rohmi na rovnakej strane 4"/>
          <p:cNvSpPr/>
          <p:nvPr/>
        </p:nvSpPr>
        <p:spPr>
          <a:xfrm>
            <a:off x="7407668" y="1322191"/>
            <a:ext cx="4263775" cy="449077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sk-SK" sz="2000" b="1" dirty="0" smtClean="0"/>
              <a:t>Hlavným cieľom projektu je podpora efektívneho riadenia kvality ovzdušia s cieľom zlepšiť kvalitu ovzdušia a znížiť vystavenie obyvateľstva škodlivým vplyvom látok znečisťujúcich ovzdušie</a:t>
            </a:r>
            <a:r>
              <a:rPr lang="sk-SK" sz="2000" b="1" dirty="0"/>
              <a:t>.</a:t>
            </a:r>
          </a:p>
        </p:txBody>
      </p:sp>
      <p:pic>
        <p:nvPicPr>
          <p:cNvPr id="6" name="Obrázok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14" y="5307448"/>
            <a:ext cx="6802755" cy="123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2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SAŽP – partner projektu LIFE IP</a:t>
            </a:r>
          </a:p>
        </p:txBody>
      </p:sp>
      <p:sp>
        <p:nvSpPr>
          <p:cNvPr id="3" name="Zástupný objekt pre obsah 2"/>
          <p:cNvSpPr>
            <a:spLocks noGrp="1"/>
          </p:cNvSpPr>
          <p:nvPr>
            <p:ph idx="1"/>
          </p:nvPr>
        </p:nvSpPr>
        <p:spPr>
          <a:xfrm>
            <a:off x="838201" y="1825624"/>
            <a:ext cx="5655066" cy="449077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sk-SK" sz="2000" dirty="0" smtClean="0"/>
              <a:t>Koordinácia informačno-komunikačných aktivít</a:t>
            </a:r>
          </a:p>
          <a:p>
            <a:pPr lvl="1">
              <a:lnSpc>
                <a:spcPct val="150000"/>
              </a:lnSpc>
            </a:pPr>
            <a:r>
              <a:rPr lang="sk-SK" sz="2000" dirty="0" smtClean="0"/>
              <a:t>Webové stránky</a:t>
            </a:r>
          </a:p>
          <a:p>
            <a:pPr lvl="1">
              <a:lnSpc>
                <a:spcPct val="150000"/>
              </a:lnSpc>
            </a:pPr>
            <a:r>
              <a:rPr lang="sk-SK" sz="2000" dirty="0" smtClean="0"/>
              <a:t>Podujatia</a:t>
            </a:r>
          </a:p>
          <a:p>
            <a:pPr lvl="1">
              <a:lnSpc>
                <a:spcPct val="150000"/>
              </a:lnSpc>
            </a:pPr>
            <a:r>
              <a:rPr lang="sk-SK" sz="2000" dirty="0" smtClean="0"/>
              <a:t>Informačné materiály</a:t>
            </a:r>
          </a:p>
          <a:p>
            <a:pPr lvl="1">
              <a:lnSpc>
                <a:spcPct val="150000"/>
              </a:lnSpc>
            </a:pPr>
            <a:r>
              <a:rPr lang="sk-SK" sz="2000" dirty="0" smtClean="0"/>
              <a:t>Propagačné predmety</a:t>
            </a:r>
          </a:p>
          <a:p>
            <a:pPr lvl="1">
              <a:lnSpc>
                <a:spcPct val="150000"/>
              </a:lnSpc>
            </a:pPr>
            <a:r>
              <a:rPr lang="sk-SK" sz="2000" dirty="0" smtClean="0"/>
              <a:t>Mediálne výstupy</a:t>
            </a:r>
          </a:p>
          <a:p>
            <a:pPr>
              <a:lnSpc>
                <a:spcPct val="150000"/>
              </a:lnSpc>
            </a:pPr>
            <a:r>
              <a:rPr lang="sk-SK" sz="2000" dirty="0" smtClean="0"/>
              <a:t>Manažéri kvality ovzdušia pre BBSK, KSK, PSK a ŽSK – úzka spolupráca s partnermi na VÚC</a:t>
            </a:r>
            <a:endParaRPr lang="sk-SK" sz="2000" dirty="0"/>
          </a:p>
          <a:p>
            <a:endParaRPr lang="sk-SK" sz="2000" dirty="0"/>
          </a:p>
          <a:p>
            <a:endParaRPr lang="sk-SK" sz="2000" dirty="0"/>
          </a:p>
        </p:txBody>
      </p:sp>
      <p:sp>
        <p:nvSpPr>
          <p:cNvPr id="5" name="Obdĺžnik s dvoma zaoblenými rohmi na rovnakej strane 4"/>
          <p:cNvSpPr/>
          <p:nvPr/>
        </p:nvSpPr>
        <p:spPr>
          <a:xfrm>
            <a:off x="7407668" y="1322191"/>
            <a:ext cx="4263775" cy="449077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sk-SK" b="1" u="sng" dirty="0" smtClean="0"/>
              <a:t>Aktivita C.2</a:t>
            </a:r>
          </a:p>
          <a:p>
            <a:pPr algn="just"/>
            <a:endParaRPr lang="sk-SK" b="1" u="sng" dirty="0" smtClean="0"/>
          </a:p>
          <a:p>
            <a:pPr algn="just"/>
            <a:r>
              <a:rPr lang="sk-SK" b="1" dirty="0"/>
              <a:t>Vzdelávacie programy </a:t>
            </a:r>
            <a:r>
              <a:rPr lang="sk-SK" b="1" dirty="0" smtClean="0"/>
              <a:t>a informovanie verejnosti</a:t>
            </a:r>
          </a:p>
          <a:p>
            <a:pPr algn="just"/>
            <a:endParaRPr lang="sk-SK" b="1" dirty="0"/>
          </a:p>
          <a:p>
            <a:pPr algn="just"/>
            <a:endParaRPr lang="sk-SK" b="1" dirty="0"/>
          </a:p>
          <a:p>
            <a:pPr algn="just"/>
            <a:endParaRPr lang="sk-SK" b="1" u="sng" dirty="0"/>
          </a:p>
          <a:p>
            <a:pPr algn="just"/>
            <a:r>
              <a:rPr lang="sk-SK" b="1" u="sng" dirty="0" smtClean="0"/>
              <a:t>Aktivita E</a:t>
            </a:r>
          </a:p>
          <a:p>
            <a:pPr algn="just"/>
            <a:endParaRPr lang="sk-SK" b="1" u="sng" dirty="0" smtClean="0"/>
          </a:p>
          <a:p>
            <a:pPr algn="just"/>
            <a:r>
              <a:rPr lang="sk-SK" b="1" dirty="0"/>
              <a:t>Opatrenia na zvýšenie povedomia verejnosti, šírenie a využívanie informácií </a:t>
            </a:r>
          </a:p>
        </p:txBody>
      </p:sp>
    </p:spTree>
    <p:extLst>
      <p:ext uri="{BB962C8B-B14F-4D97-AF65-F5344CB8AC3E}">
        <p14:creationId xmlns:p14="http://schemas.microsoft.com/office/powerpoint/2010/main" val="181333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E30D51-ABA4-4D9C-980A-DD60F6208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Webové stránky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99ABAE-C4F4-49CC-9D9A-6943DF327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42" y="1506110"/>
            <a:ext cx="3661864" cy="152823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400" dirty="0" smtClean="0">
                <a:hlinkClick r:id="rId3"/>
              </a:rPr>
              <a:t>www.populair.sk</a:t>
            </a:r>
            <a:endParaRPr lang="sk-SK" sz="2400" dirty="0" smtClean="0"/>
          </a:p>
          <a:p>
            <a:r>
              <a:rPr lang="en-US" sz="2400" dirty="0" smtClean="0">
                <a:cs typeface="Calibri"/>
                <a:hlinkClick r:id="rId4"/>
              </a:rPr>
              <a:t>www.dnesdycham.s</a:t>
            </a:r>
            <a:r>
              <a:rPr lang="sk-SK" sz="2400" dirty="0">
                <a:cs typeface="Calibri"/>
                <a:hlinkClick r:id="rId4"/>
              </a:rPr>
              <a:t>k</a:t>
            </a:r>
            <a:r>
              <a:rPr lang="sk-SK" sz="2400" dirty="0">
                <a:cs typeface="Calibri"/>
              </a:rPr>
              <a:t> </a:t>
            </a:r>
          </a:p>
          <a:p>
            <a:r>
              <a:rPr lang="sk-SK" sz="2400" dirty="0" smtClean="0"/>
              <a:t>2022 – viac ako 3 800 klikov/mesiac</a:t>
            </a:r>
            <a:endParaRPr lang="en-US" sz="2400" dirty="0"/>
          </a:p>
        </p:txBody>
      </p:sp>
      <p:sp>
        <p:nvSpPr>
          <p:cNvPr id="2" name="Zástupný objekt pre číslo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D71C-A7E4-4809-8626-0727FBF62CE9}" type="slidenum">
              <a:rPr lang="sk-SK" smtClean="0"/>
              <a:t>4</a:t>
            </a:fld>
            <a:endParaRPr lang="sk-SK"/>
          </a:p>
        </p:txBody>
      </p:sp>
      <p:sp>
        <p:nvSpPr>
          <p:cNvPr id="6" name="Zástupný symbol pro obsah 6"/>
          <p:cNvSpPr txBox="1">
            <a:spLocks/>
          </p:cNvSpPr>
          <p:nvPr/>
        </p:nvSpPr>
        <p:spPr>
          <a:xfrm>
            <a:off x="3326256" y="5630537"/>
            <a:ext cx="5053818" cy="99617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sk-SK" dirty="0">
              <a:solidFill>
                <a:srgbClr val="EA5A14"/>
              </a:solidFill>
            </a:endParaRPr>
          </a:p>
          <a:p>
            <a:endParaRPr lang="sk-SK" dirty="0">
              <a:solidFill>
                <a:srgbClr val="EA5A14"/>
              </a:solidFill>
            </a:endParaRPr>
          </a:p>
        </p:txBody>
      </p:sp>
      <p:sp>
        <p:nvSpPr>
          <p:cNvPr id="5" name="AutoShape 2" descr="data:image/png;base64,%20iVBORw0KGgoAAAANSUhEUgAAAwgAAAGGCAYAAADfIKaWAAAAAXNSR0IArs4c6QAAAARnQU1BAACxjwv8YQUAAAAJcEhZcwAADsMAAA7DAcdvqGQAAP+lSURBVHhe7L0HoCTVdSZ8Or78Zt7knAMwwMCQc0aAAAESklCwkpVle+3VOmzw2v53veuwtmVZDrItS1YyylkgIaFAkMhBAwzMMDmnl1On//vOrdt9u7qqw3v9JkB9M+fVrRvOOffcdG6ljklz0Wx+ESJEiBAhQoQIESJEqI2Cd5w0munQT4ZXtLGIECFChAgRIkSIEGFyjn5TNgnNcsyr8ZkK5z/aUESIECFChAgRIkQ4GdC0K/sOqvGctLxGHe1G8oflbaZzH20UIkSIECFChAgRIpyIaObGIIxXvTIa0mUqNghBeWqVm4ijP5EyESJEiBAhQoQIESIcC0x0g1CrXFB6PbLq1qcRJ7ta3qA0f1xY+XrzRYgQIUKECBEiRIjwSkS9Tr8/rta5H7XSFfU649XyVXPwq6URtc5rodH8ESJEiBAhQoQIESIcC9TljDsIyl9tAxAWJoJ4WVRLU9RysMPSg+LduHrCRL1pESJEiBAhQoQIESK80lCPY2/j3LR6woT/3CIsXlHLCQ9Kr+bIB4XrjSPCwhEiRIgQIUKECBEivJJQzZkPSws7EkFxFvXGKao54f60auc23OiRqJZmERQXIUKECBEiRIgQIcLJhmrOupvmj2v0SISFLYLiQh1vf3zYebXjRNMs3LCLsPgIESJEiBAhQoQIEU5EBDriQJADX+0YFrZHfxwRFraoiPM72/U45TYcdPSHq6URbphw4y3ccIQIESJEiBAhQoQIJzuCnPZqR3+42nm1I+GGLcri/M53kDMe5KwHHV0i/HFB8YQ/HHR0ERQXIUKECBEiRIgQIcKJCr9THuSwu0d/OOjcJSLoPOhIuGGLYpzf2a52bsPu0R+eKBH+sHsk3HCECBEiRIgQIUKECCcbgpx09+gPT5QIfzjo6KIY53e6w86Djv5w3An7qVqan4iwo4uguAgRIkSIECFChAgRThT4HXH33O+s81gv5QPiqhHhhgk3TBTP/U522DmP1cL+DYB7HhYOOicRYUfCDUeIECFChAgRIkSIcKIjyDEPOoaR3RD4j/5wLSL8R4viud/ZDnLE3aM/bMk6+vUcbdiS/5xEuGHCjY8QIUKECBEiRIgQ4WRBmHPuHoMoaGMQFOceLbnnhJtmERgOcsAJf9gS4Z67zr3r/AeFXXLL2qOfCH/Ywg1HiBAhQoQIESJEiHCiIsgJ59EfdinI+bfkP/fHMeyWdYnwh13oeZjT7XfKefST69hbx991+v2UcMJuHj+vILIIC0eIECFChAgRIkSIcKLBdcD9TjmPQeQ6/PZYjXIgfz63fBAR/qNFoZbzzWMY+R39MHI3Bv5zt7yfL2Hj3HMLNxwhQoQIESJEiBAhwokG1/l2HXJ/2HXm/U6+JW4Eqp27cS5Pe3SJ8B+LqOZ4u0eXXMfeHi25zr8Nhx395PIMIsJ/jBAhQoQIESJEiBDhREaQQx5ErkMfRNb5r3V0yeXrJ8J/VAQ53G6cDfsdd9ext+TfHFgKO3ePLk9Xhg0T/iPhhiNEiBAhQoQIESJEOFHgOt1BDrlLfqfe7+zz3FK1cxsO4unKIuw5YY8K1wEn/E64Tbfkd+Yt+Z3/esjmdflY8sslEW7Ywn8eIUKECBEiRIgQIcLxRJnDDfidcT+5zrwlv/NfD7nlXLIy/HIJ/7HC4bZhN55H12l3HXnX0XfDSSfODdtztwzJ8rNkZVl5hD23CAtHiBAhQoQIESJEiHC8UHS0gaAwjyTXYXedeZLf6c/64txzf5ot7/IjubIIe04i7LHM6fY73EHkOvHWsXcdfZe4EUjOXPXNZ3CcMIzgvOQRyKOuel5ISSyflkIM9YuNg1hPqFKgyILm57FQVM+1RYSpRgE2z8diaAfTNtpm+QTaDW0RyyEth7aLa1wCTcP0fCyDci0I5dBqWeXBlowQIUKECBEiHG/Qx4rjL/2wvGRjWKOxlnPFz0sKK3YGwRjS8Y8OG1N0vYcv5izlcfBQ/6BA/834aTHE0Z/DqZ4nkEYZ6s3BV+AxXjAeXYF54/QXYqCkKaf+Hc7hA1J0knkRlcOfGHzEJCKz0oq8MfAeRzxLUNcxSeUQX0hLNjGmulIOvZeqYB3AOweFYvmkpAqjKBeTTAy+KXyZZAE+DniMQ06s0CKpPHUflWw8IblCK2xFX97zSem/qm/Ec9ozhXOE1Rj0aRlH26dNntgYzlkmKYc333YmTsgsbONgmfJoyTrEPPrJQsO0tx9BlmFcLSIvS3aTQJoUtBNgQyDcFMBA3BxQhHZMdTSZi8ajKNaJncqrndqAdnLrHWGqwbbhJJLEBiCZS+oA0ni0ZV6wsUMqByyRwyDI6wDBINV0bgww6DU1QoQIESJEiHD8gVU5loVTnJUMvW+u5Pk0qA0OMB1hOPrqCnJD4JGeoxgcNV4gZB5lo+dIox+gYRZjeZYwfh39BB7pxzGOzjG9OzrlOWxOuMkwmwPjbyTyWXX+E3D6hRcckcYNAf2JvG4kqFNW41UWHGw677q9iPNi5rgnR5Wh4FBge4BNAG2g6oMYQ32xSYgnZTzWisiUboaMT8p/DCOzy191oU+Lc43GJgB+kx41HoDOeiGcvqzaj2kg415bP5tEAX6iBe3REmGPLiriWDAItQozTHIVseQqTKoBx1gVMCLNLjWLM5sPHQgNynizgYADajcImpfAORtCz01DRjhWwJDDDlrvDmD05NGZ8zG0ETo67yroUOKEwpxxbBDio+g5w2jTMR1svGKAzMopQoQIESJEiHB8Qf+LV9cFTnAOTrCJo1M9hrWeDjkdezrCXMN54Y8OOXOZjYGhhK7/vJ6vdwR4TpaSMfEaNncOcnrnwG4a6OzTVyBP+nQmLgE/I5mDI55rxVlacgn4ekjXzQdyGN+POhkuJg76ID6uDj43HHxCBTzhR3LDo086aL5qQDpkJPPcKGSwOeEdDl74LEg6z4ujyEF+yGN0Z3ZsanDGc8pVx18dfnMB3LjPnlxuHAgaUx/GoT8LHe1GgVA91cd2yfrhlpk9+okIiisDC4chqLA/zpJVyCroKlwHaAW1hAPL2qbQtLy1xU5Ig5sOY/KwNbgDzGhOVUE3DXYXZvhEOEbwJgYO8Aw2BlkMWg5qDppUDgMw3yaZBAc5BzLbNwUyVxR4a5HDmeUjRIgQIUKECMcfMXXosWDrVX8+BgyK02nNYa2n20vn2riU5mq98dzMgQs64/KS5eM99A+QNccLhMjAR37M0wT0A7gxIA/j1Ns7DxRN3yCBQCJPZ5s+Bn0/41+QH+8UmI2IJxN5c6CsRlB/LYU9zpjE1dk2ZfnIUgx81KGvw/mgzll4t8xKm3AjQ/mqAUwSh35mc0NvlDL5gDwzkMxWxTw+RIJuepeAPhHrAz9W/dkxZMeRQvItOHq+rNbF8AS83UPR9/YTRVki/OdVQQYuqhVyGbvkV8gqyiOVrwOWFf6yU7An0IgwBE1ZYKNh91UUB0PF8q2SgLMZz3DnhnQW5o6KmwJegWbHIfTohSMcE9hJggOeEwCfAYwXeKUhoXEZ7BSyMe76MZg4U2DDkC90aLlknncZovaKECFChAgRTgTALcPaHZfhOBzhdEzaWvOSaB3DOk7/DOs91vl4Pq6+GH230j8tDR8XDrJewOVdAvpsZo1nbm48ikf1HbAhYITnB/DRHeGz/YhnKmXk4FN0zI3JnDVdkklRDz5NUpAU/Ox4PqnP+o8nxyTRnZNpCxPSvQBl27OI5zsRYM6nGuBHFgotkJkEX15Qxv+4fVJFFQgFdeUmpZBLav3pxvAdhhw2GrwjkUlmJZfgexK0iynj1RL/GEEZ3AhBH/hGKg986OuaMLNAP308G34tNw/cRCC/gn4tNw/GzyYZw5XCHqMKaghkRFQr6BdQjbT9QK6iNWCLGuTz6A7ohNwkKPGcDaq7VrMX025X4NXnAVm1rA1ChnHKjgeReueA/LhL5EszZmcY4diBA5g7aA7tpGSkJRuTVD6FQZzRwZyTUZmWPCRL5xyWZGFEJ4sC0ki8g8DyaPoIESJEiBAhwnEG1+N8ISvtC3Oy6pbpsu4ti+S0uxbIrA1wxtPjWOl52ZzOq3q2nktnrsbro0EJOOdY+/NwnPkmgb5riPgYytBdy8O/48VhbiKycLLzekWd7zuMw9Eel4w+Us6nC+CIM38iKemOdjl6dFgfL6KcDPLlWiBLxeMP/YpcQWbMmC6dXe3qY6f0nciEZOFLZrGbKKRGkQ/HbKvk4yA69vQbVVI4ePE6D91jachIofZJ1oPvQaShnHnheTw1RJcVMBsebgxQzPg3jKavExuTzu5hSWIzk4cPmwKvRByZ4csmEgVpaYW+yE0ftsCXwFkJFlZflz5W0dcmURotT7K+uD2vRi7suR7J1M1kw9XICiZZpextDveo1D7jrnfiWAUuazDzNgdmBwkbwIh6y4hvdiOOjZKXrMyamZZLLpguH/jAehkeG5O+3qyMjIyhw7FjwKjY7eb5fBwcU30rnC0T4ZiAHZovBjHEF3l4p4fPDnIQxbMpmVHYKm+5ZqvMmzMgv9rCgdmFrNwdY5efb9EJg+3ldYEIESJEiBAhwnGAeaoDvllPRtZdvwCOa1Z2/uqo5MZysvKMOTI2PCKDB8ax1ptHavTxIpajk6vvEWBD0JKV+atmSdectKSnp2U4Oy6zlnVI19yEtM1ol4HcoPTM75Rsy4DMmDNDxscyMp4dk2mzO6V9ZlI6eviFQ5HMCDjz0WX865wJaZmCZHvzkuwYl541rTJ9UYu0tKRlrDAiM5Z0S7orJfE2+Ixw/GO5FhkbYngUeiRkzspumT4rKfnxURkdgbM6LSmzl7XIQH+f+o3ecykVKGAH0j5fZOHZ06VrdkraOxOSnhGT7oWtcvTQiF7cn7YgLdPnt8ngkXFsYFK6eSA7fVwK//hhlrb2vNx026ly652nyalnzJLB4cNyxTWnyNIVnZLJHZY33HWRpFvjsmP7PsjEJkj4yLx1t40LPnL0C5+hSgFkb1MQbjzhP7fwn6uUekBL+Yll/UdL3CRYqgMltnk4lAZwKHMZmTa9FQ0whg46pHHKvpCS7FhWLrt4tbz2+llyySWrJYvdF9N0lwVkc+PS3p6Vnp4U+HBnG+FYgdODfoYszucUY5LDpm88wVtpCenM75Q7L31c3nfTRpkuuySPwcbNBPd15rNh2Njxnlx01ydChAgRIkQ4rtBHvkHTF7Spw/3cT3bJ4V+OyMv3H5F9ewdk1tpZcLp5QZaOryljvDn8xTLOOw9J+PedM1tl/9GD0jK9IHOWtuE8LQd6j0i8JYdzONRzOiTVnZTOuWmJteUlW8hIG5z2jjkxaZsDL6HD+BbxfB6Oc05mLmuTGXCmx1Ij0jGzXXpmTpdDew4LVJGWaXmZNqdNDvUellgyIaOZUTna2w8G2MTAN5m9dJoM5Efk4OCgtLR3IBqbkUUxmbWiXVq72yXH2xAhoD1aZmDj0SOy7eVdsn/bIcklx2TFJbNk7lldMhrvl274nT0LwEf9GD7CRE9IH5bSC965XFaWLJ8ut71+nfRBR8EmYumSOXLmWTPl8mvnyq+990KZN79VXnpxB3wk6KxXzLnJ8Hwj3uWIY1dT8rOt7+2SaYYSWQTFEf5zZVILFYUAVwDJVciGSTU3COaZM764kpNMwtw5iKNxUii57rRp8sFfP1XeftcKWbaEu6YcBMSwK01Lf/+YPLVxv/zfv9koTz+5Twb6YKxYC4Ty9xEysgId8NfuWCa/+b41cuoadGzyRsPyxZfSyzDmDfp4IdpAlEOHOuxpbomxc9Jp1y6O9uHQof3MZEC7MsBzcwuQNuZA1Nt5iOAnxPi2f3u2V649b5N86HXPybz0ZslnE2h3fuGI9kdbID9vVZpbiWhv5c9bjYYf+wonCOqnL0tFiBAhQoQIEaYMukEg4APwAm4+E5O0PspdkNHCONZw+lV8SoM+GvNy3edFP/gPWNv5NAcfLKITnWrjsh6D84+YRFZS7VjLU1jzs3wsGb5EHuGWjMxbO00Wb5gpnYtSkomNSwFOch5+hnmheVy657fL0Bj8hvaMdMxtlaHeYZGxvPTMnSEH+4/I+Jh5uTc2Ar9hOCH50QSO9CoyEsumpPfAiEyb3gnZBdnfd0ji2FB0z2qRw31HZMaCaVLwHhmiA2O8G/OP4B0SaIRNSJesPGu5zF89B3zTcvTQEVmwtEcWr58uo8lxGYuPwh+FPfSzsPBzPZuwfDyWkCMHh2T7y72yZMkC2bdvjzz91LOSzWRl6fJp0tPTLv/+qR/Jnh3jyNsKqdBFX2Yw/o+5gEoqbg7cTYJROZxqweZBy9WPICH+OFdBG64JOn66w0KHMy+6oEONx2TFklny1jctldtvO11mYofIzmm6akaSqbTch53s3/7dRvnJj/dIHFvUAjoS92h8a30WDPzWN50tt922SlavmSMZ3mGgtwpDGwWNsSERna7mPuZVAzMcYCF9Ts7cMuREoC+Kc0eQg61ySEM7mbymRbQMTq1d9YQ8YHO+yJTDEOpp3Se3XbpblnRuQi7vs6Z5DJ78KPo6NgIomuPEgSPlkYu2FSaNOPjwnJ9LzetXECgnQoQIESJEiDBV0KvXoP598K/ol102U1rWZWTh+Z2ycMU06T96FOv4CFZ870KrXsjj2s81mkQ/gc/UJ2TW9Jngk5MDu4YR0yKLlsyVZEtKdu/p46VBZAVlRPoO9Mvh3UdkuG9Uo/QLQ+ClvkA6LtPnd0kix1eLY3Do2/T5/W0v7JbRoZwsX71CWrrS+i4DHWn6DtRf33GAs84XnvvhnO/buE9mTuuROatnSPuCtCSgB/Y+0jovjvKog/o99DlRHv8JuCUg/dyK5AcGZf+WXbJ/7xH4LQkZ64/Jcw9vlVlLemTWqa26maEvW6BPgzLmoifKQSdumsbHxuSe7z4uj/xio7zmpg1y2+svkRg2TSMjo5JMJmXBwh546PoisuYHI4ToETEMP0y/amQj1Mj2GESE/0i44QqQYT0IYsK4MLJK1+TPdwpQU0nC8UzD8WQYvqeMwxYvbzkiX/3KFvnWt3bKjl1D2kawM/7kJIvO0X+Un8dsl94BbB7ZhjF+dotvjsdl564D8o3v75HP/sdWeWnbYRlFxzINxp2qIcrOJvh5LDKNYEBb8EoAOzZ/lRB2QsfkbxqkY0PS3TIsXS2D2C8P6W6Y7WVceQa5oeDVfd6ByEkmmZFMggMUSejQw+BzsBftm8fOHW3RWhiSc+fuk5tX7MfxgGxofVSumf64LCvshHS2N9pHP5PKDZx5ZIn6mfdKok1dhAgRIkSIMNWg35U7FJOXf7JXOtqmyylXrZDFpy6U0d5xmb9smnStwAqd0EdeAPoDcKuxxptLunDkC2mJj6Zk/4tHpG97n6QRTo21yN4th+GLJaVneieWdJSBs8AfxB2FrNHdMcn2Yp2PJySbHpNUV1bauvLSPY8/qpqXvZuPyK5No4hrkVmru2T28rkyMj6qshP6AAJ1wLaDV++xKeBXmHJ07dMFmbMKm4LudhkaHJbW7pTMmNUtB7b0yuEXBmWkd1Rmz5mtlfY8G60L/+GgxI2Cvtw8kpdcFnxTkJlIy8h+kc2PH5D2VDe2Px3wVcw7B+ZLTWazQX+Ijxidum6J3P6GiyWZysrY2Ki0tMImqRbZvnlEnntmt9z51ktl3frZ8JdQTvdZ9H8QUOGE+kCur80E/7lLhP9YFZTgL+ySK9QeSSwXRvQui9Q+46634BgOcsUf7UxqfTqliEJnGcUO6+GHd8izzxxFw8NRRIJpMBoZotDgBd7eouMIrXj3gfz0a0Yw6pNP75ZfPLJXBgfQgPpMGR9TQRqD7PFKcGDBV9WI4NkBnZmbLW1CmomO/5C8/a7l8sEPnCE33rBU0ujMzz+3B2n8ZWS2HwcC7Yu/ekeIBXmLDrtt9GlSV9ugLJy3WwrjQzJr5ix5fmunXHXaIrkYg7vj0KPyuvnPyE0LN8vi9gHZ3RuX3sw0bOL42Bgl8JZkDryhFdq5OEgjRIgQIUKECFMKruHjvXk5sHVA9m07LPuePyyHNg9Iz6LpsmDZXOndOiK5UfpwXP155MVfhPk4EpDP5WSsjx8q4Udk6HNhjT/cL+NDOUlLq2QGcjICyg0nJcN8uST8vBSc57yMDeWlLdEpbXxGCRuGvoOjMrpvXLID/FRpXkYGMzgWZHp7h/TvH5SB3jHJj8dlvA++Yi4hIyPjUhhWD0UveI7mRqWrqxv+REKO7h+QwmBK+neNSmEAG4ghkVShRUaHR5GbToYlQH1H+h4xSSXapKsFOiU7ZHRgTDKDoEMFyfYnZOgQfFJsHIYPZo2vEuePupEbtzY4onwu3ytdPaOyBhut3bsPyQM/2yjjYzHZtf2oPPboc5Jug675Vtm+BQrx4ivviOCobjaZgs/IkS9+EQFuH4KImYKIcMOEGy7CV/uyc2pij55WxaO7CfA+E6TE33+2R752np656pvfwrEKEtqwsfiYJOJpyWRpPDqWfNyEt5VSsAVvySArSB89UeOQYANuEtQh5ZXrJHZafByF+fOSwQ6PqvDTUzE0UA58WTSdgLuJDQNT6XxyB6svxkYA2MSwiWDw8blC2JW74HR8SD77r9fItZdhZw189Z698qGP3CvZwkydD0zv4p0GhDDoOBC4e89i40BHPgZ7L+t6Uv7f/9wuh3Y9JonsHAyERbI4PV/2bd4qZxS2yprOPRiY/TKUnCW/OLpBPrnpDHl2bC3aplX4ewqUwTtA5p0Hbih5jBAhQoQIESJMLehvwe+lD0bPDGs6nd3C7LzMnJOSwS3jkhuDR4V12TwCzHdG4QvkU3qej/OT5nxhN8XnC9Sx18vp8Bl4UdG8j+q50HFzsVGvnAP2AjJTGc9/aeSjD5dBfLzQijyj8B94tb1Fskl+SjULHc07qVnIb+UXEvm+KWRyk5CH40KfkE88JPjIdIK/0wQ/kk+yUH+VR3+Dejmg24G682tGzMca8f2ITDKnX3JiHTOIz7WMSHqsA+cFySVgC1YXRfRNWtTv1NPmyqw5fPQKeuhj26yd+U0EPjzFp2H27R2UTRv7JZngI/TDSKOzRbfbeFyHN996Kw4sNOYd+ZUee7REM1nirs00jjmSyMweDWPvSGef1bVEuOcumdYzZVxiPDW25+7mgXcQ7sKxCtDQyXFZMj8nF5+3Svbs2Q1N6ZTGwYwOKhxMPoaETqcbBcSwc7LxzJVlsytMsLNmC7JwflzuuOMM2bH3iAwNggcfT0En4PNwcWyBO1tG5YqLV0g2MyCDw+NsZy2vL9ZG0F6hAxDm4KdJzVWAGBozL7fduFRWrujUfM891y/fu3c7Ytu8zRvaRgcUnyREy2AQ8vEtvniej2d1QEq6T9adNSrLT50uj+1YLhs3LpAjO0U6s8PS1RqTvmyXHMrNkcO5mdKSjklLd7fsGOrCeTv4YeDx02MYgNyN82tHUYtFiBAhQoQIxwZc4XlFkH69rsBYh/OjGRk6MAIHF+uz3j0A1BfggX+Rk8Vw5EaAvgJ9tzjyMo5X1r0Q/sIX05ee4a+qT4G85EX/j+4lysAj1GNBz8mLbyIgT4K/m0BBKcR5/yDP+IiIpi7khSOdU14UVudV2WFjoTKQl18I8sLUHif6twxMR90LMd4NgV1oh7h9MTuLeOSBD8s7FLSaiiYfZiYBB/YNyNbNvbLlpaOybcuQbNvaJ9u3HgL1ybaX+xHXL4cPDcOHhR9M/4naQn8D8ijIyJH/+A8E/A6/JcaxgCXGEW4cibDHMlB7SrJE8Kj29BHjgog8SHaT4N8gvBnHUPAzlyuWdctvffhsefMblkk23y3PbTokuQyaX5814k6KGwPuu6xImhodJZ+QPPZK+hUidJR0elj+838+VxYs6pT77n9ZMqP8li2L8Gl27CBb4/ri8oc/sEaWLp8nz72ABugbRR+3VYzAfsIfL+FXCLjDtv0mgd357bcukZXLu/WctvvefS8hTyvMC9vpo1u22WMyns5Ieg0GzcoxyS9AEyzIy9jcuDzWl5QHdyRly/5Z8uyWOXI0O10Ge+bLY5lFcv+uufKzvYvkwYOgAwtl20CnHM10yWCuE2PK6MK7EuaH73R6ihAhQoQIESJMMejy0+FN6SPZWIP16ru67XAQ6LCb3w5QZ12JKzTWbW+h1jM67Nwk8CkDlLV5tASCvLBIN5KbAPMuo4HmhJPMJxQYp+8E8OkEjQfxIjDCGq/vtVI/kD4Zwrwl/nQr9SKmMqemfMrB6oOSdPqVL9PpdwQBPiUy86l2zaH6UAOzIeF5Av4QuascRnn/DJCXZbGpSCSxkeC7mvEECJsbuFDxBDcqfLy6FQWNf2sksbz16+N8xOhuBJhoNwj+o0u2oNbMO9ow4YYV/tp7ValAWJxLhD/OxocDOfbtPyAjfLcE2hw4tF8GB/lz19gYwEi5xBjC7CzsnMgDyvGLN4Us+uSInHd+p6xe1SljuRG56dZlsmxJt/ztX/9I+o6i8/K2DjcW6IwJScvQ8IgcOnRQUmnsvEaHIesw0rA705dea6v6qoEOXnRW9CnToflz4vxpcp0KFDoQ2Rgc7MhpJoyMxtOWfLprKDMs8VOQcnVOxq4dldGrC3Jg3Xx5LnWG9HeskZ7TF8vzHbNl+/LzJXnp62TLtEvlweGz5Jcj58jjQxvk0YHTZU9mBgYNN4PcjVMu5LE9eesnQoQIESJEiDDloGOtTxXASddPkcPp5nsJsVwafniLJPWRbsTjL70G6wwbZ97E80My+jl0+gnqK1i/Feu651PwkRz9kIz6Fnx2gcR0nCKkXwRSnvzwDHUyHHjBOJ0zvoHKV8+cKV5Y+Zs68KkGyjEbBf5AK+pSoL+Ist6TCp7ACihvJXOHA2xQhraAH5THpkD9JHP3grXWx628XQLlGWghEI+wmxLOvY/28L/+1gFJ8xrb2vc57JMd3h8/Ef5jGPzpZedW20YRxDSEeCBYY4IiPbFqIP4gRpt8+as75H0fvEc2v8x3EUzjoCthl8bOQoeVcfwm7Ij+xkF7W07WntYjf/V3V8s5F86TFavScsft58gn/vpR2b4VDmWqFVsD0/j6eU50mgR2hptezMoHPniffPUruySfbQW/kmbVYPLYv6YDaFg7KruBSTO15RnjHdJ4F8yJnavXidl1iqXL+Jl0Qwbc9LCzaIwpYvpZMQ9LgSd4mx0tdS2VJ2+esahaGvmogcnLWCOBPZ8bcHZ4c53AE8bcGmQ5veHHTFpP1Qv6t2BDkdzcLiP3IccOlk1IPgE+/VmZNZiWc885RWJtMRlsickzW/fIvn2HsXHj7ToOgHbJJ9PYe0A+BkKMA5fHGB+z4wQBXlaVCBEiTCk41HQhZdibRsx8wTReREAq5mezMJp4zgFmjHoDVdNNkGB5/jVk/+KITG45m4PTJHUgzG+wcA5DJOQYlPjZMvav4cS/0FQPLFnKRzKpCHtzr9GDdTP8TQkDxtk53cTZ+dXq4qXAHkZv/iN3c8VTc6IO+tE+PXNh7Ew9CJPq/2t4aXGC9sBczUdwVa9iglkjdGZHpD6eiXOjOVHM6ABpZbK9sDokxh6Ghylb7AV6alJ4ro9WqCLm3BDgxcG6ejTlTQzzmDXEXa+MzgSPzEfb0HZmHTaxxhkkmM6jkWPI8jDWN21n25N/mZdtxTTPSWQ+TSdYaz6fzhjqTWIZ9mlzZG79h/JaK8Rr3bQ/EdSV0BXXBPVo66whPdp+bm1bkmlhy7v9s1QTwjjhVjbStM72jPm8cl4BHkq/LWTTbLsiHUlYdbVAhu9wQkW+XziOavFrkPSxNC/iErzyr/5aURsQrAImfJeQzrmZH7zNgs2HPmOcdMaTH/0jYwuO9xzHDBw2Y9+kJOHTpeATJvg1IaTRbjl+5IaPpisvc2HRtBPrwJJ8WRjbDdSDNqG8RMF8IdH24Vh8FGnqASkYXdSR0LEGe0BGEtnMqNYEHM1nTAsFfmETZbV+xhY85/6KfUPnL5TnZoT+LR1/9mc+Ws84luE7CEJSGDtQRkkVDfBPEBH+o4X/3KIi3koNg1sgiGlYOsMeUQQNZ0ivOHPy0GS+UByXsdGYPPb0Lnn2hTF57rkDwv2BaawYOgEcRu24Of001Iazp8n/9z8ul5VLZ8qRo6Pyz3//rNx339Py7rvOk5/e95I88PgBkZYWyeXHJJ8bk0LODFg+RkTXc+OmA/LE8zl55MkDkh1lM6ABE+wMlBEODiRzRZ1TG7sEGhLxOgTROfUfOx10ZV7GUS6mMhy5+6MdOJEg3nY+2IK3lVQ2Oi0Laln0Ij2yDPjpd3zByfBAgrfb1AGs5yba8DeTFgcBP01KGTo8kU7Zan/VF/nAQy/14zxH1tQHA4b68qUavrSjnzJFHHe2pQkERZQhHXUOeLOT52dRDW/aiDqkpGVXSvL35aX18ZS0P9cqLb9qlRWti6R/34gc2Tcu2BtKriclT27bLwd7sQGAPfjtX/4itnmsqAWywAMDxzxfyK8CQJ+SKhEiRJgiYMTpWDOPG3I+MLOa/nYM4uOcPzAX6JfgdNIiYfxzqHphDlW9I4mA/lglzjUd+U0JJjBEeBsLTSMfzGlcTA0XEOYzHMz7UeQBfZQvTzgnMp+Z45jAEipH5zZqTgnIQz3Il9mQ3y7c5MFyZp4WSXr8zVVLk0evPGpZRlBLrgXkwrmS+Wy9jK682sc8nC+1Vogr1gEwd8cpE9D5mby9NYJckMY8ZEpp/Mt6a02Yl/Mu502kq4OKOG7Y1EFkGfKn44ESPCcZHqqNx5PrBmXTOrSSl0/XCLY9a0Cd6IzRmea6hVLenVx+QpLy+Pw1+bE/0Fnk+mDWEDKzdoJMxJtNHuuPP1DerGVwEJWl5tI0lqR0W17rRXPqOXMxzKcAKMY4kuRhbIYAjupAKm86qexjTINM1QFhz172s+vaT5FmegzXR9Q+QQ3pwDKPkUz99OuJdHpZFjypKdde2pd5tJ/QBuCl/UFzIIOC6eZougPLsCyvarNNqD7Kqi6agr8sb0JWFzM2zVVsnvPAulEb3RiSEdXwiOXIzWx6cK7J/GO4W93tD6TynAV54A+bUlYyxx85RRtrI5FfUn8PoGgz9gnlikIkioIufJdQ20Z142M4xvYsx3PjchN04JmLdjU8SepzqDfH15TNGKCW9BFpZ4ZoZ41FmtmUIBLQOtJvYS3zaYT5KDX7Ino229ib14zekI0/2r7QqXhhgrx5VKnQnW2lsrDRUB25OTGbH7MZ4aNXpg352Dxz8LeczFyDdD4qD95Z9CHC9D07Z2hrqJ7ab+j7qQI8p02UnXskGHbPCf85ERRXBkqvhTBB/iPBsCUCRzWzMaTG2NsmTGoBsWPAcPFWOIZwBhMtqDYbkEajoWAENFwWRRYtbpPf+U9XyFNPbZUDe4/At03Jpz/1mJy+YoF0t7fLt77/S5k2Ny2tyUGZ3Z2V225cLVdevliyyWEZR0fnj3WpQ56CkVvQgLQ35MTzHGS1wA5hqsUr2bH4MM4zqBV2ftCD62QGSmbz6LJoVP4iXh4kGZxnEc6iwVEVXhVnRzHDJoN6ZtApGc8JjnkRM5aXLHiNZ8dRPCfj+hsOXGw4kHDk4z4YZHkUzI7DnUcZ/ix5FqyzOZYZktH8KGhMMgVslGhDDkz+0ypAP0zs49BtLJ+V8dg4dODkBX3RUfVXC6Fvdhz6oa309yKgd9asCYAdPNiha/uNoxjKwsJ56F3IYDM3PoyzftglI8l9LZL9ESbQb4PPw0l55vv75Wef2SyHN41IIpWUbBocehIyhPrqD6LxKkIOciE/hyN/SI0bvlyGP9TCSQSVQL4IESJMLbiQc4HlnM0rdupEgTgG7aLKuYG/kso8fISAv33ChT6VoSNpFndeDeM8okMX/1AKs10acwSv9mH+x1zGRZaikjnOVHQ0+VUQ8uJwhwuYx3wLofx6il49xHkCTopxWDGfYt4yt/ghgZM7Fm7OEuoEQS/+ojv1z8UgN26eD+bjCAnO2UjPcnLUxwsgA3N6Koc5lhcnOGdijuSVzVQODhDidD6lHOgV54dCcM6rhpxbuXibuynQF3OZOvh0rCGfxyTi0ph3WzOoM7+wh7LUzziYdCpy6kiQF11gczXW2MbczYVtdM7musC8TEMs1gbNy/lb50eWxinyZME7H8e6pTzoXBDqYHhg25r68weYaCfj2LNOScjgWk1bsG5wgfhtdq5FqnMGbWF0U8eNDg6cnRzanO1tHodg26PPMD8ijUMPG0EOIrSdNMy+wI+wkBf7C3+NFnrQ+WS7JJElnU1i+aYk2BP5uQJxU8Dn02k3423QwUL7sy2gH508I9O0r4JtRpshL9uFj6jE0B70PUw8VALxCnMS6w9cBshOIZ/5tLd+fAN11PLaT8EPdlLbQG9uROiE0l5x9h/Uz/xOE/ot1nRd/5kIuay/feePX3Qkf/Zb5tf2YptAS9OmyM2+re3BsuyL/MvNEduBzru5Ms0r3LRZiuOL/YLtQ1k4sj+x3+jmF+f8tV/KNVe/EyijbhIYYmzo1UbaAv0XNuanxmmXFPoxHzOiLbS/Q/cMfCz+IBlblXy1nWEb42CznrzIR8eYX5iEB5UDD9oPbaAW1z4On4b9SzeZpl8zL+3LzSW/WEQJkudvItAuXj0Q5PxCHWkrHR80Cr9gBD5xzBcMMw9zajvDBvqIET+ryj7AFLDmkTXg3RL1Q9kzYGfqxw+z6lyDf+x7Gcwd3CipDDr8CKsMKJRCf+B4ZQzrRLRkjNwc+jimSdNHmYd2hHD6VmYTRUXoM/PDRLQPleHcgjTViQElwg1b1DonguIUnqRAMlYvP3eJZe3R6wVF4rlS+4y3vNEUJ1AhVkorhqLaETmQzUBlSdrfvLHOUuymcJjRgXpm5OVP/uvFsnvfUfnY3/5c3n7n2bJwdbe88OIu+eB7L5ADhwbltFMXyw3XrpQL1s+T885dJGdvSMt55y+V7/7gV3DYsWDp4oEdIxpTBwIGgBlukGZVDIN2JOqJMBqREz+WEZ2A2lpGZcmihMydE5OODpGxkV5ZuhCyz+qRc86YIwvmpTFwhmRwcBB1Yd3SahyCL2Dr1RhsJlqTfbJ0UauceUaPnH3WdFm1rFPa03Dkx4ZlZIQy0SlhO+oRw0CdNV1k6eKEzJ6B8nCiU8khOX3tdNlwzjRZu3aGdE0DWzjqY4OcxNDx2flI0H3erHZZPK9NZvekYBvk0Q6LyRNNM6MrLksWIm1GSpIYzIMjmAAT43L7LUtl9TLzkvKvNg3I9+99GSHUDRYscEKSMZk/OyZnrOuWczf0yJrFrdKZSsjg0Ah0bZclkDmjuwPn2Mz0QWeqPb9Vsi2Qk0Nb70eHGcLEhIV0CXRbMDcpXV3j0taeAb85cuZpPdLRAn783jDXnJqNFiFChMlA3XYsYuoA4VydPM5XODFfG6ETa67MFqQFeY3jaDYTmMwRyxycN82VRjN/8dFBXmHEic5pZKgOHOdZpOkVX5TjXy7OnCe5XrAcVwW7eJormFyAuaFgfrBAHhRXMBtJT8GHj75wDeA5v55C55UbHt6dpB72yjs50UnRO6t6bvgksIbQGcolOI8aPmZjhPpBKOdCrnO0mdaThBjekaUsbojIOUlHhLJQl2ySVzgxv5M3VgZzF4BOFudk2p96wAYoZ64ssv5oA+WEKR36Ce+YF/jL9Al9RJeOK7kbJwSqevXgYxd6gnDJ7mpl8AY/8DU2IGetHQ44wr72AhU0RhSd84Q+bkIZ9B9Zhk4fdbdtrQ4oxOXgTEqO65BqDw7UBc5mjnrwxzCZl5rQ6nB8WR452YWoOu3JOHXQoIPZAHHzx/aggw/LqtMNQC/jLLKvsk3gJMJu2RgdQ/Zj42jp1Wk6neDLOnNDyHbUDY32E24oUBp8aDe2WSFG3cAF7akqQg+W0avEyJOlPYzGWpY6qy3Zr5Fu+h7rgWT4NTnj8EAc2xVlIRultH7GhtQRTi1sqRf60A7arijOtiBxQ2H6sVdftiGddeQz9occ8tG6M9boSnuREduHOhmm+K9jmDpyFNAUdFDZttgosrIIs//zoqJuWKGTSUe/1s0c+zjsxfaEXnbTxvFCO1Mf+iP6dAjSeWeG2rG96WzH2dc4pvGPmwmKNFfiWZYXCJifm0iWoA3MeDL1NW2pfRvEixscKYzLoR7MwzrRITfzl+lzWkbrBrbgx6Bpb14Y5UzEzT3HNNoCugk328rL8KAytJfZ1NJXQxSZIS0H34nzFNuCYR1DNDr5sCTrjDTOFKw1ZbNmtIlpFzo7rI+xEePJl/UbOXL3l0wilCsnxlmiNvYYRIQ9loGqhBG1sUermSVzWcEcLfG3DyzxNxCUZq76NisAOHqCKxuDvxDX1paV6dNnyJ59h1F/suGVCg4SNAoHLwZzPDkgv/s7l8iqJV3yod/7hmw4c4m85/Xny3//f/fK2lPmyx//wSXy5a8/LT/9xUFZOD0uH37/xfLlrzwKx3yu7D40Kj98YIcM9BVkrJ+TLydeNFpuWBYv6pEjR4/K8Ag6rj77Hg52ETYiG6+AyVEnxEKrjGfH5JKLOuXP/uQKmdldkMN9GXn80e1ywXn84k+7pBJwmzF+du8dlO/9YId86rMvyfZdmBhhUXZdXmXhxHkKNgNvf9tKufqqpbJ4AX98g2YoQL+cPP7MQfncV16Sn/x0p4yOtaEDYlDm+uS///4FcuftKzldyzNP7ZPs+LhcedEymTadk4JI/3BBNm48LJ/73Ivy/R/ulAFskng7rLsjI//3f18jV5zfQyXkH/75Gfn7T7+AerVjQzAiH/3IufLmNy8D14Lc/9N98l//6JcyPp6Vz37yMnnN1fNhjZx8+dv75SO//WOEuqALNnDTE/KGO1fLHbctkDXLpktnKw0lcvBAVn704E6Zv3ga6jhNsqjTX3ziSfn3/9gu2XZM7me3SyENZXcNS2o7JpPRuJy2JiUf+/OrdIMwOJrBhmJY1qyaJW3oWUeO5OQf/nWT/N0/bcRkwg0Tu2iECBGmAhxd+m1wXpEzQxoHLpUmUR1dOCPGWcDchIWcToq5IsgFGouyOgJJOJN0FnjFEedYRMex4HGG52Kna6zyooMJR1dlcj2gswxpnrOmPxZEWfB6+YlBzqFM51xFp4frCxd/VQ5znVnCqTEdFyxU2LgwPuN9kpAOSAbFkohLxIagf5vWBZMs6oB1Aos49eWCn2EY+dThopMD/ZI5I183MRDJNZ9TkjqVqA/rRGtpGS6Z6qjAmaXDrPrC3eY5+MDDhz7UnPXlMsoTU3+EUD86Y7xizrrQ0cQ55GWSY3L6uvkyuwM1RWV++dRuGclCN/CB6yTjcFrIi44c5bCsOmm8Qkb74a86U2wPeJItsIteEWVFCnRo+EgI85nNVBuvkMM2Gcy/9tOO+plxdeaoKTc6aGtypnPYFpMN65dIW2FIjhwelmc2HZH2OUm5+oKV8vQj22XvQdo2pX2GG0DdJKnGxkFSe6BNs5DFd/YSqINuEFAHbQ/8Yz/hVWNoArNSBzpzaHUEuR2hA5jB2s+r3uTHq+Rcz3EC+7Etk2hLOnh0+MAPvLlW5tmGyEOnh1dwqRuraO5qgA9i6RuYDQs0Bt8kbEgHl3J1U4DQOD+2gnLJbItkEdfaLXLO+jmSyozK0d6CPLnpEPof1rP4OMrAlnCmzQYBrcW+zv6j6tLWPHKbw80KdGM/Bk/aRres1AX2oo/FK+bj6F858E2jHP2fLPwWjoNCYhi80uZKPdITWdgHdsimeLfM9GUFxwE3fegH5itC5Mf+TTuwr2ODou3AF5W9K+XwUegj8euH7OfadrAD72TwURy1M/uU2o13VfiP/DFe4F9x9ohhw5ZJj2uf1bsUiNNPnKNECnW68srlsmP7UdnyfC/s1op0ZNKNJuqDupuvX4LYB3GeS9K2qBlkEOzfOjdQptbLjGH2XI5M3g3l5oY2httCo6t+MWysdFOOzGO6cU1JSy4p6WxBxiFjLGXajJtB2j2H+qYzbWqPLPoay+lchf8pbJDZU3hnzox1bPRxzk/G6udf1T4gyKNutKUqogR/c/OtdyLAlzN5i8EeXeJkyB2xPdJ8JLauPVKIPbqkdqgH1GYSoGwSgYmenR8DddacFrn15uXymx88S849c660J80kyU7DCYy7xWw+I7fcuErOWbdE/uyvHkYLpeRNrz9Xvvbd52T50uny/vesl+3be+XokYI8/dQeWX/OEtl5dFA6ZsyTrTtHZPuO3fKh910rM3ta9SoGH5lpQac7e910+U8fPltues1SmT2LC5vaIxxsPNSB3Ugbl51b48dl1syCrFyWgkObltPXdMg73nqanLqmU9IpLmgirZjrVy7tlN9472lwzC/GxiEtOUwUnDFi2axctGGWfOyvLpcPvmudrNW7BkhCuXgqBhsl5TXXzpe//fNL5X3vPl2S6VFogU4fj8uKxW2yAOlL5sTl5usXym2w5fSZ4AkzJtBiPR0xufT8WfLn//tCefc7TpMWdGZOPi3JDPRpgb4xbKJismh+GyYWyERaGgN32eIOWTI3LovnJqBrB+rBWpvJwAB1R14dfuhic+bk5b/99/Xyh3+wTs49rUe629Gx2bOgx1zsJ97yhuVy1QUzZD74LV6QlMXzuPihP3DCzmDC2zMksd0DWHgw8RTGsGFslVWrULd5KWw22mXDulnSCXOxTjNmJiSJBSeL9ogQIcJUg3MeHVMuqiBdCXi3MytpjFWmx7Dy8TvieTjY6WS/dKeGMeeNSDo9Jh1wXlM4x/ZAHZxEAosu5vcCHJGWVE7avEWYjm8r+KbpOEOWfuAvOSItLeM45qUDc3Yr+EhhBLkw9iGTD3okZVgdCp2+uWiD6Bzo+oYwXQBORepcgfRqOua/RHwYTumIJFMZ6U6OYoEfQXb+kBLmI8wtSaw/ySRl8OooryLmJYXNCa+mcuFvhcD2xKi0YT5ugy3aoWMS5fj7LXDbIJNOMqxDRwi2KWSRBlvMaBuDIzuouiW52QH/OOrMK/9pyGtrHZZ026jajo/KJlIDkmoZlSScuVie35rHCgp9knC8ctQtRacceXuy8t73rZPzT4dp8sPQAbakZ4NNAH8YtAU24YaF9aMjpPbRv3TYvFPo3wrZyVg/dObdjizqg3rC6eMGMY71uS3JeNg/BX0hO471i85yDjZI0gGLD6HOo1jDMtABOeH0plDmonNb5NffuUrmzoS+yHvJJSvkkvNn6lokcKI60AYprm10MBNwVmGrGNpHnXW0dQv8gnQO/S0xJG0tWMPpANPnQTsksW4k0T7cdyba6D9wbcBah76W0s0m9EDXTSeHpKV1SFrhXLan2Lfo6HFzwI0g5CFN4MjrBgO2y6KvdXYMSU9yGBuFYexR0W8E/QQyjTOJPgu+XYjvRH/vhqyOONvrMOw2hD7A9uKVZrSB56zmoVMsxUd7R+TUs9rlgx84TWa39aIOaC/4d/xRUrrKbcifRr2oG9uFji03iObxGLYrO7Rp3wLW0Fb0y552tHsWm1xUPwuHM0v/AvH8nan2JNoZ7cRNUjv6VaoFbUznF8TuwEd2urrHpCXRhzaFPFgwrptx2KgF9m9BH8MYjGNMxhMYN1m0EXXE+GzHhqIF1JliecwNqF9belhtrO0H0js/4Eq14Q6jhrQFRGOzyU3b9NYY+hnakY8ZY3PM/PQ70hi4xpnGEfXgXSf6cSvOmim3XLdYprEeaLNUaghzxACafQCbEdiR4xTtQ4c6ncRoRJ/jxpIb77znnBibUi8YDPXkOOVGTx8DZysgjq3GR4YS6DO8G5KDjinw4rtXWcjt7shIVwFjMzuq/bqFPh92E9ykcBPBL2l2QWYn+mcb7NOBvh1DOI0+zAsSegHCa2vJcawm0IfiGA+Y72DDFOYVbjH1ggHmHW0s6EH9zLmCzRUGm1YtTyhgMS1Yi2hRezTWLR1J1NSG7blS+4y7sMNBZWh4dE69xQZO+cKozJjRIh95/3ly9RXTZcvmUXn2mYO6U9NGQp4sJoQ1cBQ//L6L5bOf2yg/fXiX3PraU2TFihnyT5/5hdz1+jUyrSMtf/vxB+Wtb7pEtm3dK2+783QZGhuX+3/yknR1JeS668+Ue+59Tp791SD4YpMA4QkMxBuuWSHvedcyaW/vkAd/vlN6+zFwOeBCYG6jsePw9pk32NGw7KynrOiQm69djsZkxZANbEaR/YUXB2Xry1g0W1shB50RpVcu7ZCWrhb5+QM7ZWwsJiuXpOX//q8r5YKzzaM7vHu2c1dGnnuhV/r70bm6W8BXMCnGZMPZ82TL7j55ZuMRdNhxee31S+TUtT0spRrx38HerDy78bAc6c3JdJRNcnKFc33G+jmy8YWDsuWlXmlvE7n1lrWyeD4ddZGHnzgkP3loPyYQDCRM7tddvUzOOK1L07btGpCvfnezjGOu4CNGq5ab+Oc29ct3frAVk0hc3vee0+UD71wtaQwI6jCA9e+pF/pk135MOh1t6OioOU0HcD568OH98stfQl4KEwEnsh39cvaKblm9dqls3bofenXI625eIR2tKMDFB2W3YbOXzcZk88sZ+cuPPSQHj6Id48UBEiFChClAnEs5521dlHiVEhN8e0be//az5dD27bJrOClX3bBc5s+Ek9AVl9fdsEoWL+uSq69fLhedP1eWL5kh68+bL0NHBqU3k5E33HGq9B4ckMP9Y3LLrUtk8bS0bNvcL8tXT5PXXrga4a2Sb8/J2247XU5Z1iaXXL1Crrh4rqxePUfOPWexjBw5IkcHMvLGN54pqf4R2XMYjpgurmOSy8NBgL7xGCY4zPJGZzPv6iMh8CCHMTlfdcNimTMdCzDmx1tuWCtnnTpHprWPyZatqENbXu7EGhIfHpZTzpwppy3okI3b9svc1XPlliuWyOYtByErJXe8domsWTJNLrlqhVx51WzMi3Nkf3+v3P7a02Ssd7fsPQypXAmhQwHrzfqzZ8pb3nyaXHHpIlkxp0PG+kbktTedIvv2HJKjg+OydM10ecfr18r6M2bJ6esXynWXz5MFc7tlzZpZ8tobVsqGDfNlRntKtu3dJTfccobMhTO0/VCfvPaO9ZIcPyCzZydl/drZchhxO8DztTedLkf29cmhgX5505vXSRfm9d17+uGw0Da8Yom5moahnXgAsnDU73z9OZIfPCh7D6Qk2VGQO289RTLbD8uB4UE546Ilcu3Z0+TxF/bL9AXT5O23rpA9W3dJ/2BeupZPk9ddt1L2wT7cDr7jDeskNzggu3rH5Krr18jc2WgHrKHTp3dK9+wuuerSxTLYi5yJtIy05+Xtbz1Vzj5zPtbzggxg43nbtStk28v7pX8sJ0tXdMqtly6TA/t3yO2vO1tWrkzLmafNlx1b9klvNi8XndcjF29YKEOjQ/LGO1bLpqe3yXA8JVfctAbOd1627jkqa89fJDdcukTWnbFArrl2MWTNlRVr5spZ66bJ8xt3yKo1M+WmK9bKNug/MooNFZzi669ZJXe9bo1cfOF8rLcFWY46n79uBtbRA9gQCfr4Mrn+4oVy5hnz0b4L5YYrFkhbd1Iuw/GKy5Yhfo6MDo3IGBzl224+Uw5u3SltM9LymltOkd79u2TDujkyb0a7PPfiDumZ2SHnnjlLNm0ZkI6euLz9jafKgV37pG8QAw51MXdDuN6ZO1t0r7jZFWxCzkeb3PXGU+Tyy5fJkoWdsmPHLhnitWM4UXPmJ+XD7zpDLjhzgcya0Sq9A33ynrefBn9jvqyc3yJbd2yXzrlor9vXy02w+emnz5LD+49IdkZcrrxitcTb+uSOt5wj56+dJaswltvbRuS8cxbJ4N7DctsbzpbZi9vR/5fI1ZfPh682XZas7Jabrlok69bNl0Xz4de9fFjyGT6GjF7GC5Tc1KHvFeJp+MM5WbY4KW970zq5Ef7YuZA90HtE9u7nXJKQd7xtnfRtPST7RjJy8TVrMG7ismXbYVmyaqG8/c5TJDvIjXOLHEnn5Q3ob5egTvN62uTQSJ/ceMOZ0rt3N/ptTu6Aved1jcuW7SPwGVpgR9gPTkUhN4yJYcjoBMdc373QwUBfkDMHHwXiHZW8XHfjEmlvycq8eS1yLfpF//BRec3Np8utN66Ss06ZJUf7+mQgPihvesd6Obplj/T3ZeG7JeWu29bKmtnT5PJblsilF86WRfNmyj7007tuXis7Nu+VvmxCbnntGniVg7J4cZtcd90psmzZdLnp+sVy/kWzpWdup2zDPJsZ54aDD+VQMbPp4sZz+MjdX0EkJ7owQuYyYufxE2GPZQj3iMNh5xN7tOC5Sx4ol9dxOFvijJ0DeibQ6Q8fGIJzvls+97kX5OVtR2WEL/ai8RLo/IlsUq+gvPtd6+WpjbvlWz/aKt1YTK69crl8777NMjw6igm0Q37y033yq41HZWBoVDrb4/LEU/ukBxP/7a9dLytWLpS//+Qjcv/9u9Af4NJjh8/7ZqMw9tYdQ9h0vCQPP3REDhzibrO6KVgD1oX/bBU5yXJ/Z24He9E4PTKUk//38afl1973Q3nnh34mH/6d++WRZ/rUFOybr30NGh+LpmSHsWCukPM3dCjXcfz54te2ybs+eK+84zd+JHd98B7573/6uOzch90GJoWu9gIc8Q2ydGGbvgwc8y7pYz8LPWLy2DNH5YO//SP5tQ/9SN72oe/K//n4k9LP35dA2kws3u/GgOvqGIct0BbclXtgWb2thTDbR2+xF0EHAcQrYV4MwYGUz4/KymXtcudtqyWlHbYgW3ePyH/9o5/Jez5wn7zzA/fKf/q9+7BRGjIVB9FEKoebkfGYZHcOyOo5Kfn/fvciWbsagxcLfT4GHb1dPHdbDz9xVN7z4XtAP5f/+b+eQF/BohbnQhchQoQpBcYpxzVf9uN4zGQLcurp0+QDv75CrrpwiYzHeuXsi2bIm+9YJr/53gskncvKjx/ZI/m2Nlm7MC6PPvW8XPWaRbJyaUpSWGBvvHG5zJ2Tl9ZpGXkbnMK3YP5rSfTLwiWYF6+aK60yLik4jLffvFRG9h6SwSMjsv6UHvnpDzdKa2cSTvY6ueay+XLHdXOkv38A81BMLr5kvvzeR1fL7//uannnr62VaV2cX/heAOcQzDioA68C8q7neCIrF1w8R15/22L54K9vkAIcuP7siLztXWdLW7pPVq+dJm++fZmkUgPQb7W8465l0pUek1mL2uWm10C/JB+hyMvNr1km6cyw7Dl0QM69YJH84qHHZVpPi7zn11fJjdcuxNwGZxzrc6aQk+Vrpskf/JcLZeBon9z745fk/IuXwUlbIZdf3CXXXbQAeg3KbbcvllULO+T+H74gjz21VS66cCE2Shk5/3I4nXBW6dy88dfOlBtuXYg1cCEcNqwZcLgvv34BnOMuec87z5eHf7JJWmfOlg3nrZCbb1gis3pyMmNWq/z6e1bJnTfPl3SsH3M2r1Bz7qdtCNgH//URskJWLrt8rrz19adB/yOy7szpaOfVsgDzsyQzcsstC+T97z5V5nXDgcb5W9++Vn7/w2dLZ8uQdM5OyS03LpO21DgcnXZ5z/vWyk3XzZbOQq88+9Re+fr3tsrwWBoO5HQ45l0yLXFEvvKlx+TBZ/fIAmyCzj61TV56Yau8791nypXYWN52zTzpaMValIvJ3AVxuR396yN80mDdTGzSDshrblwhZ69rlViyV97xDmyYugflvItnyUfevUbOWp6UscKInHvtfGwkWvSjHSs3zJLzz+qWxx58Ri44b4GMHemXRx5+Qa55zQq5Fvne8YZTZfHMlGSG+fhLXm547Qp5z1tWy7OPb5MnNh6Qd75rg7zmsk55M+KWzMzKDGzI3v3WdXJ0X6/c86PnZeuBo3LeJYslA2f1pqtXyqFdh7CWJeW/fvQCtGWr3HbjYpkLJ7Vrdl6uR1vcfNMqueCspfKd7zwl51y5Xi5AnV9zBXyCwoCs2zBTPvSBNXB4Z2CRHdXNAVoHQJvpXSf6HHAPs1lZe2qX/O7vXiYj2Gz98Mfb5ZwrFslvvH+DTEP/z2GTMHdBu1xx0ULZvvVFef1da+RNV8yUqy+YLVt+tRsbldXyBtT/o+9fJ6eu7pJv3/ucZFvj8vv/5QI55+yk3IBxdvqpBTnrnGnyi5+hrX6+UebNbsEmbIU+fXHmspQ8/dhO2bVnSC67cIU8/vRLMnNxSs5cKvLgjx+TR57YDT8Fswc2BmN8zwZzCN+roa8Rh//SNj0nH8W4WINN+Pe++wLabExuvuU01HJYVp42Qz703lVy/aXdsGOfrLt0hly4oVs/WDJ7bY+ctigh3/raL+T+h3ZIck6nXIJN3FPPb5E73rBGbrhhobzm+kXopxmZNiMnb3/XSnnz61ZKV3IE/Z93gUYxZ8yQj350lfzef8EYh180fRqfMIHfAxMneRGbrkfePEo5lsrIJZcvkttfv1R++z1nS2v8KHy7DXLhuk754T2bZKglIb/ze5fIqmUZueH2OfIHv32uzOjKSgf8+TtvXiH7d74s4205WbGkQx76+a/MuPrAKXIe+nIqNypXXjZP3vDm5fJbHzhfhg/tkQce2STzFnfLwp6UPPHwTsmNtWNzwPddrY8P0H+jH1cCu0gQBSEsvgIlL7E26mbqwctfmqT1m/96RQVm5/2lXLt84Uub5S8+9qQ8/qvDvAeojqfenhnDru2SVbIIO+J/+8xT2O1hNxdPyo9+vFcd/nNOXyZz58+RH/xks6S7etBx4nKoPy5/+fdPyZ9/7Dn5h089JX/xV7+Q517graMOnaxhYuHLc/EkDP9sn/zZXz8mX/jas/oMas3acXfJBrHOMzqR+WoFr8Bw06ORevzS3Zvk7/7uadm8Ky+7e7OYQA7In/6fn8sRhIlZHQm5CIvq7NlDcsN1y7QRKP7nvzwgf/S/75fHnx2VA0cTsn1nQj7zqeflk598WsbZU1GH9avb5SJMIHG9oWGaj2X3Hc3J//fHj8qP7umTgwfbZOuucfnEPz4jX/zSJuhkKnc2JpyVWKyyvOLmgDbRtRQbM33uVJ0BAw4SfYEGi4f+YrUH3Soh7qyzO2X5oiQiYrrx+tt/eBJtulX27InJ/n2t8o1v7ZX/97EnpA+bdYKa0OHI8LEEbAhXzI3Jn/zRxXL1ZajTKPjz0gxsqi9DqQyRe3+wUx59elR++sv98uAvdkJXpNuBEiFChCmDfQFPnUoEc61ZLHqnyLYtO+TSq1fJvJ4xGcGifcd1q+Xocy/LZz/3K3l5e0Z2HBqVw31Dsnlrr2Qy/AoMxjaGLG/pZ3PDcv6lc6Qd0+fyxa1y5ulzsfHI8QIj5hjBpoPzUU4O7R2RHTt7pbdvRLZsGpRPf/4x6Vk2Q/7Hb5wv3/jiQ/Ly/iHJxVrkwP6MXHbBaXDYLgGPgowMcK5qg7587pnzmXkMhs8Zc/7m5uGum0+VAy9ul7u/8Izc84MtEutqk4sv7pQbbloqv3roWWmdM01mtudk+qyUXHT6bDg6cNT4yIfw/QPOYDnpP9ovm3YfkKNDY/LS1gNy+WWrZd/BPXLhRatl5SzkySTg9MDZvOVUyezZI5/9pyflJz/bL3/+mYfllA3zZetLfXI1nMLT13TLlafPk298/XF5fOMRWbNutuzbMyhfvedp/ajQiy9sl3//wmPy1W8+IzdcskZmwzZ81GEkiZUHBhsYGNK7w6vXzJGf/eg52fj4bmlje8ExvvaGRXAeB+RUOOanwhHP6eNNY2wI2MGsC+Yxi4K0tSelvbMgr71+rVx9eVre+IZVsnx+WmJwapetniXrV3RhM5WR2+A4to72S/9hOrNz5CPvWy/T0kOSRRtmsDDdeNMiOTi8Xzacu1RWz0rI7i2HMKXn5ZQVs+Uz//KIHBgel9UrpsntNy2Hkz8NnSqua9DIwADywcbdbegDnN9NPyjkxmT1WR1y+tJ58vGP/UB+8cSQPPHMPjj2p8jlZ/fInOkd8vBju+S8K5fLrm175I6b12GjOSSFfFZfmuVFpgzslB0elR2bD8tg/7gc2H1Ennlin/zz3U/Ib//OlbJ2Qavc/fUHZQBrS35mUq5/7Wr58TcflC99Z5t8/hsvyI9/vkXmL+2SvWjrW66cJ9ecv0Dk8BG59/5Nsm1Pv2zYMBdO8RZ5AHrxy4APPPSi/PnfPyBbD/bJLVetldYRvnNTkFG0GZ9i2LJlnwyOjcm8eV3ypc8+ICOHRySFzXdLW1auu2mJ7Hr5gFx/1WqZ1on82OzwajH7nvmUJvsx6jNewEZptRzac1D+7Z9/Kff+bJf85T/eL5edt1TWzuYjUsifz0s+mZOh4UEZhS1bW3k3Ii9jmUEZGBuVM65YLeedMlP+/hM/kp89dEj+8ROPSSqdgNO6Bo75OHiMy5yZcWyOV8j5Zy9En8rKhnOmy+JZ7fJ3H/uhbN4+INt3HZFetOnWzYek/wic+0XT5ebrV2Nz1iV5th9W61Q2gU1oGuf8mhD8jExOzjx7pixb1ikf/+vvysYtvfL9n74k38cGetq0hFx33UrZuXmbXI36ze+GvtgY8R0X+iKjMi6z5qSxSV8iV1w4W1oTo+heWckM9WJDOS5tXdgE45xfd7z6kuXSkuqXxcumy3lru9D/YQ9sOo8cHJKLL1wr737HxZgzkjLUZ54g4Tsw+uw/xoTx6/iujchIIitvu22VPPWz5+XRJ/ZgczRLPvfx++WnP90rn/jnn8vIaFyuOXe2HB0clOWnzZT//OEL9EuaObTBzv19suPgiBw40iu7jhyS669cAv/ogNyMObMzcVSSLVl5681r5OH7npZvfX2LbNs5Jvt7R6Bjv2zf1gt96WOyzek/4gj99F2KEspOAlArPRTGw5w6eIrR2MbgjOBN3wJ2kuNorF5M5mO5VgzaMf3MFF+z4adCu6Zj0XnTWXL3Vx6XXbuHpI3PwWOQ//SBFzAwhuQmTAaPPbVfduzulVVLp2Gyw6DHgjE42CK//OUeTJiDcKrbJcn3GiBUNVBtuNAlpQ+TRDbfjiMmtTFqVN2GLM8c/AQdzzgx6w0/DLY8NzxaPCa9QyL3/HA7nOV2dNyEJFHPWGu3PPrsUXn2+b1Fi5yyIi2r0WnnLeg0EcAPfvCS7D0M5zfVJikscCk+EpVolx89uEX27OPzvklJY1e6EgtKPskrZMZJZvd5+um98thzfZJvb5dEIimtsW4Zz7TID3+yUwZHmKsg3d1JWb58ti50cS3KhYF/zeZN66gbAtbMAvrwJSFM4q6F6DfwaciVy6cLTczE/QfH5OEHd2CgdUkqCV1po1SnPPToPn3UylZeHyFDG3d25eX3f/tiufkqTLZAlpMz5BEoyr8Y5JyHxySV4LOsWPRTrag3NWU7RIgQYSrB+YDvCHA4jmCxO+W0brkcztHBo+Oy6vRZcsG5sySBQZobw+KdSkocXn4ci2kS/3j9IoZ5AKsuxjsd0nEMfvCDI/oGOGAxOBXZdFJuvmmltBYwd2FOyPB5QsyplEfHJg6HirNGSyol2/eOyo+fhGM1MiTf+cleGUt36COUm148Kr/1Bw/K+37jcfn8l16QDOc2LPSco6g5Zwt+gcc49pjHoMPQaFbS6bh0QufD+7Ny3892yzvfsUEuxOJ+z0+2yw2vXYW5C05YPCmvv3mFpJMjWC/gy8Lx4LP5yhWOXhxzfC6Xl6VL2+WayxdK774RWbigR665ciEcW96+hdMH3cfGxyUHJ4nOUhZTOef2Bx7bLuNdafnNXz9XMjv75RdP75DV6+fLG647Rf790w/LgQE+zkpnhct0GjxEOvX9jJi+8J0F/xY4Mtifyd2fe0Yeff6wvOd9l8rV586RzPiodMxuk1tvWC3DfQVpnTVNrr8W9ZABtANWEszpnNF5F5zHQj4jnTNxhL1/8vjz8l/+xw2yBPZ55MFeWdCTkyuvXSg9nXHpPZqT192yVubBiRs/Mi7/52M/lkWnLJQP/9rZkoLrNnNRQm66ZqUMoK0WLOyWyy5bLunWEXnnGzfIpid3yk+e7kWfaJWR/oJs252VA0dpVJGlK6bL//yj6+WpX7wkT27chz5jXljNJrA2oe3yo7AcdGyHLengfQeO+cK1C+Q/v+cCeeKhTTJ9wQI5a9UM2bsvKxddvlbOQHvwarE6yHBG9d0LdKQY1hG+jB1LxtH+nXL//fvl8IFB+cUDO2T7Tu5QYXN9pA6O6DDKYi3ki8fkkc22yNe/tUWuveMseSOc0wfv2yIHB8bk0quWyxkLutH3npHBPNYoXeb41k1CP1neBZlcUbPQgU57C5pz9/Y++Tg2S6mZcCZ/8ypZ1JOUEYyjNafOkuvOWghnMiOrz50r553WAb+QzjEHE/qcd1GQaz9flWhNYCXkV1DoO0HnYbQ7lJYOyKSfQwd95pxWufXGC+UXPzggP3roqEyb1yG/+/vXSuLomHznx8+iznDaR+EYQwbH3/h4TjqwkeBNJV48HULa7t3jsv8QfDO+lYM68Tl9Pq3GDVg8RR+rIGm+xAzbDQ7kZceunBw9Ql355SM63+aOHu8fYBCAsGlIgxfljWZk/elL5O1vO0f+8A+ulNdeMUOuvGCGfqBl0ZrZctlFczGWRiROTx1VpT8yMpqXnXtzcmAf/LdsXLrmtMuf/dEt0r+7X+776WbMK3FJwUG/9ZY1Mt6bQR9My/XY5PDTuAWM6ec2HZKP/v4D8r6PPCWf/dJG+IrQjRMGNOSWBh1E29F4I/iLje8Y+kAKzo4+So6uMj4OO/DF8vGU5EZgM8xlw9Drb/7xh9KKjd9HPrABfhhHPJw22IVzx7r1mDPPnCv7dwzIBRcukNNOmYWJFe2L8jA5mhG8kynYFX0UviMffeJFW/pM5oMsJI4JjFXV1/S2qYLpbVMKqz+naT0AJk77CTxV/Wwe9vzG0eagHpVLLlooqfio7NzUK2+6bbX89kfWy3/7b1fLu3/9Wlm5ogcL1Qx54MFD6C8pufiyubJ167D0Hc2qc5yCE8lnG/m2AWVxWWAD6ZcBVChv03ER4l0Jfp6zfhvbqy38x5nW8DZpjB/Drr53IGP7FxxxDBDWbKwgR7C7tuiZFpdp3egIKeYiT37xZxydtBMdgzaBjrykBkbDKDY0hLCHzi7orItuqfkO7evV32GIo+PwxSbzSdQW6e/Lyyg6H2VQVFd3Wl8CMy9yeYrHx8BvGHpyYcfkiMFL+7AMX+7TT+xBF/PyjgFtxwmolTsWBSYnDI7BESygiRZMLBg0WMT4nd8RTFpDI9zgmJrqtxYw2PkOyqUXzlX7EPwFw3gMurBtVBa/mgFNODhoZujF4cbBYdyGCBEiTCX4uAV/5wBDGXNrXF7/2lPk+af3ymc/t1PugVN99c3nyeyuFvneD16SacuWyFvfepak+YIgX8TDXDwIx27r/nFZd94cufi82dIVy8rqU2frc7mf/vRT8okvbpWzzl8op67slo7uuKxe0ynL57XDqeZlj5ikMMekdJHkFdSUHD5UkIN9Ir0j8E74SUnMwfFkWl7c2i8/+fnLelEIkxkmi9J8yRmH04n9bGMLyn333k0yc9lSefNbTpM0FuZ7739RFq5aLP07DskY1o8zls+VT336JfnEZ1+QZWculvPWzZP29ricAid0DRzvNsiIwzlIw3lMQ9cbrlstg/sH4Khvk89/90W5+nXnyeLpsBucl/t//KL0rFout71hqZyzoVM++Lb1sv1X++TBR/bJfU/slRvhUH/r3s0yUOiS971nvYwcOCz9RwZlyZyZcLoSsnLVbGyiFsqbbz1VHnxyrzy486gsWbdErjtngSxuT0lHW5e8/72Xy+6de+XIWL+sXNcJB2lErrxqpXRjPfr0vz8r//b17XLJ+ctl2YIubHR4eYXfOEphLuWcjPkWa8nMadOwYUrL5+5+Qvb0puWebz8rz2w+Ipedt1iuuWSRfOWLm+Wzn35ehrs65QrozCvNu3YW5C/+8iGZ1tUlPXOTchM2eyMHB+Wzn9wk/3HPNrngxjPkjtsWywUbZsrTT76IjdR06Wppkb2HB+TRJ+CUb+uXGOz98pb98u37npelS2ZKVxdWISxWnPPjcPATLQXZvmlQHtu2Xz7w0atl9dycbHphULYcGJZTT18oP/v5M3LDTevkF99/Tv7l7pfk6e39cuetaySZzMis+R2ydm2rzMVGLBY3j1fRyeNGAKu/5IaxQTw0KkcO8mo734nD2oh1+rGHdslVN58rV1zRI9deOV9uvHK1PPLTbXL/z7ZIPxzBOT1p+eHP90jXvDny6+85U7Y+t0Pa0jFZMK1V63cunPxfe8tqOWPtLLn7+y/JPsg+55zFcuP6xRI7MiKXX7hWbrx6rTzy8LMyd1mXzJjfKfH2cXnD7afL5p9vk3/5wvPygycOyV23niZtKfgPeWxcoB+J/VnXX/Tjn/5ktyxYsUBee/sqOX99t/zmOy+WF7YelRcOjkkSay+/oti7JyN//1f3y+c//aj0wpk9fHREvvbVZ+FUd8nAvlF5ae+4vPHt58qZ61vkbW9aK9PbW+RHj2yWcV5ohJ1GB/PyxOM7ZdOW3TBbTp7d2C8v7xmX9/6n18i8Gbxaj80F+g3XbL4WuK9vUB595jnZtnM3VOXaTn1pexx5hR7EF96ffZJ3BwvylvdcCP9gD/yjvTKYGZYzz1kph186JP/2+R3yle/vk5thk5mdaZkxt01Wntou82e2yPDAOGRsl42b9kNEQg7tH5K7v/OYdM/tluk92BzCP7rkigUyB3PKZz/5nPzzVzbJqZevkVOXoFPlqG+7bIHP+OOfvoxNG3+Dy/Q3DgiOCX2smn4KovihgjT8sC9/Y4usu/AUOef8BbID/fe2d54lZ61vlbvedIosmN8iDz09IC1tHbJ717j82V/dJ4meaTJvTpve1Uxjvki0x/QdrCd+uht1e1nu23hI3vjGszCXjMrn79ks6686G2NlGSw1gE0C9EnyiRpeVqcJoRf1U41IxwbGg65N9ERJbphl7dFP3DArmZeUw2G/C8wvMvFXlTEfoFNn5D3vPFeWL4/JosWLZea8WbIdO+5HH9suv3xku7R2JOWyS1bJl7/yuCxYNE1ed8eZ8qUvPisHDrB9ufunClTVeOl8up7GpT/NF1JSfD4HEeZHK7CNQNjcXagNZjOfcuPyBZ7YFa5d1S43v2Y5FgoO5Lj88P5tsuXlEa+BIR873mkto/KWu9bJ0kXmjsFTGw9iYtuBHe5p0tnGxSwhTzx9SB559IDk4WAX+LUDdopMXpYsSMmb7sTA7Wa9BPz3yMMP75bX3bRKTl07HTExOXQkI9///hbJYkHi+sgvGPB5vTPXtcsbbl2piyBf8v3KtzfL5m1H0FHXyRJ9STkmjz56SH724EF0xATKZuW6q5eiXJembds9LF/77jbsnrNyxy3LZdXy0u8gfBed+txz5sulF8zVuLFcXr79g82y9yAaMWk2YFBE5s/KyVvffJrMxsAmHv7Ffnng4YO6QXjT7SuwUWJXEbnv/t3y2OP7ZOniaXL7raukoxV1gAHvuW+fPPfcAHRDS3IS0sYC8RAhQoQpAx+H4EjmDyK1dSbl7FPmyfe/9aL88MF98vLeXpk3f4H0HxiRR39xSH74051y1pmr9bEifrJwvDcvT/7qiOzeMyIXnrMczvUC+dmPNsIJSMiOX43JF77+Kzigg9Ld1S250TbJwdmetWSOdEzrlCOHMvI4HKRROPycHZ969oiMx9MyvasVS0VOnnjmCIZ/Qp1+XmHmnJeAE8bZ3szM5Uhg/mc8P1U6r6dDNj59QH74wHZZf/pK2fbyYdm5b0A62mfDCXxRCu0z5MjufvniF7fJsy8dkUQXFvlsm4wNZ2X+4jkyo6NFDvFznc8Ny+GRgrR2dUCnpPz4B1vlnh9vl19tPyAL58+XfduG5GD/uOzf16+Pl16KNetMOI7DKPuv//JL2XcUfPrzMjOdlk9/baO09MyW88+aK0cPj8vCJYslleqQwSNDMn9+jyxZMleee/qw3P2VjfLsjkE57cyV2LQslqewDnzj+9ukbWanXHP5KTLUG5dvfIdOD3TOt8gDaJOv3fOSPLt1QObM7pED+3OYn4fM48u0G1qKj5zwEdqO7jbhdyEe+NFuuf+hQ7Lx+UMire0yd/ZMeQnt9NnPbpRnnj8ivegLs7pnybZdfNSnD47guPzqhX0yfc4sKWQ75Ntfex4bru3yzI5emb9wjsyf1i4DA6PS0toji5fMk4MHBmRm9zRZvGyBdM+YITv2DMg4nNCvfGkb1vtlMjwel779w2jzwzI2npHOdjjG4PuvX3lKZs+bLalMizy/+ShW8hHYKiuPP9YLB22O/McXHpeH0E8OYP2ZNxd8947K/O4embt4oYyNpWXvi0fluU1HZObM6fLi83wRexw+QVpmze6QbVt6Zef+UcklsXHAGr75xQPS2d0lF16yTE5ZO1eefHivfOvrL8mhIazxsW45sPmQfA9xi9YukFOXdWJDF5elqxZKNgObZsdlweJ5MmfODPne116S79y3C465yEWXrJH5cBq//R/PyWPPHpAz1i+T889cLo88slcefvQg+jEvYMIR/cLTct/jh2T7vnFZAvs982y/jKDPxxJ88xjNBgdbHwWGA79375AcBfMLL10hG85YIKOHsvJP//qY7ODdJ2TpbE1Ke6xNfv7wfunPpbEJiUlPe6d89cvPi3R3SgF2+SY2VmeevUbOPXexzJveI5/+zOOyY3hULj1ruTz+sxdk+owFsmDeQlm4eC76zyBsHpfPf/kxWbh8kYz2ZeXgYWxE0m3yxBN7JNnSIYvm9cgc+G0zZs2QF2GnTJZ3EzFA4+Nw5jE+6Xwnx2V4MCsvbzosG85ZBVssxvidJp/6/BPS3jVbHvjec3LPz3fLi7sG0SfmyKF9Y9h4tcn8RQv1B1P56dJ5i5bIskWzZduBfskPpeSrX9oondPnYkPZJQexQWqNt8tjD+yRr3/zRXly2wA2DjNkaH+f7IBdY7AdL7LS5zTvn5bPGZzzNK4Au0Pf2T098thj++ThR16W1StXyne/97wsXLpULjpvIdK65T/uflp+8SxkTJ8tLz3VKzuw+XgMPt7s6V3yGNp3NNmOjVGLJDIdcvcXXpKfPn5Y588VSxfI/r0Zuffn++SXT+6Q9aetkhc2HcJYaZcD+0bkhZcGVD/OXXyHyv+u7MiR/5jSl5RplTCyVuOR04mZfUvOP1zO4pGepkv0BJVmrvrm3TiGAvO1pOFMLpwv2OmvkJ88/KJkctggvONi6e7Iyte+uUle2n5I8mNtyI1dKCazZcs65K//9Ar54Y+fklPWrZJHntgu//H5zZjvujHgYRPsWvVWHGdB7lYhg5+2KqBTTmsdk0vOWw3D70LHyqKzmV/zs4/rVAedU3RuOu66EAk6/4jcesNM+ae/ulq/DsRd8r9/abP84Z88LH0DmG55tSIzig3EXPn4X10lPV2mgf/PxzbKp/71EfnMZ14vF3tfMHr0mV55/4fuky27sFFK8rbhmPTASf7ND58jH/nQKejwBRkajcsHfvMBOOfPy7/+/XX6Mh+lHu2PyYd+6175/o8xqcfbdAfc3j4kf/4nl8iv3bFK+e/H5HHnO74rL+/ql8/+661y1bnTNP7zd2+X3/lvD8kwbNE17Yj80/+7WW65jr93IPKDn+ySd3zkZ5LJiHz2Hy+XG69apPFf+vYu6PFtueXGU+Uf//pKaWvJwZlPyJ/9za/k4//wpIxlMaljZ56Ojch737lS/scfnCstKfbBuPzFXz8l/+tjz8nSZdPl25+/XpYuZNcS+S9/9Lj83T8/LZddvEQ+/y/XyWyox9cSfuv3H8JmcAd2/bztiaHC79mp9QP7dIQIEZoCjDGdQzMYyxn9Qa9UZgzzUof+uCE/A8l3k/jtc073ed4t5XfPMedlsu2IL/AOuT62wM+etqRz0j+MpTfWqo8J8HJjDg5aPt+HhQTzXR7OGeZoOq45nCaRluXFAPBPxjtkjF/xKAyA7xDKzlRngw5uFlnMJw05H3BeqATvIPC9gWyC9/FHJYWFf7zQArnjmKP43kMLFmUE8qMyOg6983xOv0cfSxov9GGRg74oE0+O6QWlrD4OOw3pBWw6xiTNxyiycMqSbXBcx/UlzFZsWPJ0ubEWjWNN4yc2edFjqC+DPN0wE+azRFamtcSll3d5sQbl8yOoPq+3Qk+U4y/aSwI2pU1gM/Lny6+tcLba23LSh01LPgZHrzAqM9uwAcI8PYjNCh9w4fMYebRfPtUJHaF7bhh6wknEHMqNHx+SpTPMEL9zn43BzsjTUmiXMS6HyRbEo43zg97CP02y8RbYg3mGUDesgol2yOAvYufgUBdkfGgQzdWObtOBGH62cwgOARxa2D+eQH1YD5zwdyD4eVz+eBkshXwjksqBf2wYbZ2FqaFAotOst/iX4ZVDrGvJ3AjaC3KgR6JlTNqSaTiazIGVlws9mjCXg+34eVP846dD8+iP43Ao+RsEsQQywFZ8jLYAB1J/PyA2gPamiVlfXtRDXBZy0YbTuseQl7/F0wKHknzjkAv7Q98BOr68U5UfRv/jV/XokeVQFmsUb7lhPBSwsWSbZSGztTOLNkCOgTjGEjInc9LTlpC+wQzavQttPgCd0HfynTIKh7uQhyNbGIStu2A3jhc6xnS3wBp66KO6qDkGm6TTWenE+BodgNVjXZJL8VkAFOFHP/hibgJjiXdN0N6JzCCqARkC3vCLeEeJ+nZ3xmWwf0hWb+CdwNNlFrrQ//jDb8u+8VZJptHW/ORoDrZhv4SDzU/SdqCOGdgsAzsnEq0cIrDlEMLGR+I7Qvq7FtCX4xMuObWXHPq0/gBcBr0wMSCdnUkZxmZ7NAO+qFcrqsVnmIbRF2KwSyt0pFw+BkVfLctftE7xfYGsjKEd+Vih+awv5iOMKfNLCpCMzWQ+3QH9MghjDKK+OT7doFMFdVG10H4aLEKnHbQlP1cMNijND610cIiiPQZRd4wh6DazMyYjQzkZQl0K6IsFjPM05jc+ljaOftPTiTkHm8Y+bPD4o7PsS5JHv0vRjhkQ2ptjQzrQ3rAF5k/alo8t8jPBWYwvpurFYp3fynF48+vehAMfz7DEydglMxGYIwktxBrp0YbJ2B5d0j5E09QiWpLkhrX/eUc/2U1EzTsI/D2E5Yuny/vetV7edOcSGRhJyotbj8qjj26Thx7aIwcOsVN1YPDB6BjFcXS8wYERVL0g6zecKg8/sFW+9c2XYQFMSmpp2oLPVUJZ/YMBywkR9W2FA3/nbevlg+89VebNnyXPv9QnR/uG0emoqtqjJmiAijsIK9vl5huX6/emuU6tWDldujoxKQ0NSXdXUq64cp781kfOleULzRX0g715+cQ/Py/PbRqQWdNa5PLL5mHSLujtKH7ianSkD8606G8AvO2Na+Sdbz9Nury7DA8/2S//9C9Py9DYqLzuxhVy6poebdo2LDxrTpkvQ+P8/vI4dtZJedfbz5C3vX6NpLHIUdkfP3BEPvf5l7D4puTSSxbI6WvM3Yzp09vk0NFByY4Pymtes0je9Lq10omJS8vcv0/u+fE+2D8mr79psaxaYTYVz7/YJ9+9d4uMjKTl8kuWybzZWNSQf82K2Tjm9def58wWufm1S+X97z0T9TS3d9kLH/zFXv1RuxkzW+TNr18l07vYZWLyA8h69PG9smxJt9xx8yrpQHtxXbj3vp3y3PP9aE9ODrQ668N+wXCECBGmCnz+PYHZMwdnPq/XfuDwwrHl4mkm+jRGYTsIzrFeJdRPQejjN1zMOa/GkSebb5GRHJwlzOXMl4M3xTsAfESIP5DJT1DzeV5eb4rlEYYzyC+e6DPhKG/HfZLPg8MhoPMMLhrHx1SRASHKCwYdebLAHkf1iWk9UBqLcUGvZaVkDA4hL3LQOecPZ3JDRP6oCQrBiY1B/zwcdIHDhnOuNynITRZaoT915HPzLAIbwNmEB4T6UScQHEI+wjKKJTuX6EI6Nkae0zQ2xrvecOioG+zAH5zK8yVr8sTGiI4s9Y3DJnQU+HwyP/IxjHlcsDnQh7HgiA1n4OTn4DjTtuCTg0OjTi3v0qNcmg4Z5NBSvHNPvdi+fJaZ77TRfjHaAnpxY0ebs15x8OFdbfoTdLn1yivbHHVgddkSfKR1fIxOIWXAEYdd0oU86gTnLQ7HH85eTuvGvtGCfHCShBM86oUaxCGXj57mITgBG2dT/E0Ko2MeGy2WYX+infi5T3WYUX/aLo+NDMtx7dW6UWfIFbUxf+OIr2zDNknakeAFNPPlQPZhdb7QnvblVHoPfBScjx+PwWHN5FBPOPnc09J++SzWN2zSWO8E+iM3vHn6H5CTpKOI+lJGjP2ATxFgc8Z+m82kZISPs2D8UB/Jd0g/nO4sZKdgvwLHFcrEY7QNX9ymHqwr2gh9ktA+7tmFDrB+ax/657ipyKDNIY+PUvHH02A45MEGLAlXkz4AZPJiKNtuHIt1nH0UNqdd87BvdhjlIadlelK6YP8ffG+L7NjH/kE/wVzwK7Dt+F4RxynqaH5Zmtqwv9H6HNsdmp86mz5E2Rx/hujos6158UGTkHdshHcQMdL4aDjnGs4jqGccYc4lMWyg8vzYDOxLXRNoV/bNbGGa2pz9opBEnVEXbrAS0CeP+hW0nRPanswzjs0i7z6gESCXwtlfqIMP0JMzAZ3yOMY5601bxlmOMqgf+tfIGN9pwZzGfosOlUAcNwfmUaqCjGADNMb6QldeEKHzz/c04rzoAv6Csc0fqKU+7Ie8Q8B68b0Q1RHn1TDVdxCqSz8GyMGq+47yqndSX/4YGT4qA/18AQuDBIaLY9CwAbHnRG5OBtgGobG++r1t8t/+1/fkq999CRM7J1O2MgcSgSMCSgyzP6CmI4OjMoQdcmsLJgHs5I8e7GX3AG/abXLQdxuoAo7dbXH5wLvOkE/+7Q3yqU9cK3/+x5fI2adw0JgW+9b3dsoTzxzAGOuQb35rh9z/06OIRXdBh7rxmgXy8b+4Rv4ZZf/xYzfKR953pszQuw5JOYBs//DJp2TfoQzMBUHczhKQy458OmT85Z9cLp/++PXybx9H2XecZn7RGMX39+bkU194QoYxiY+PJuTHP9oqg9xvou5LFrXIn/7hJfL5f3qt/PFHr5B5s7jwiBwZELnvZwew3eACw7c9StBBjolt565R+ewXn5HBUS7ucWwUEvJ7v71B/uXvbpJ//cT18oe/d54sm4/ODlVpHtaEU5ReXcQkRutbcLfOxQ9bK90MshDLcInWKyf8AoISudDgESJEmErk+eNgONLRNVebOfIyOnbpUOmmHwuvPiqKPNxE6F2+Ap1JLqxxOIcI6y/J8kVFxmMmh4NLfrwqygtcdMzow3Bu4GND+iU73lFQr4xX4pHO2/1wKozjwRhysmRmCkOVUEeFCzJmYPuhCf7IJb+Jwve9+JUbOuRJOonQi5sc5qc8vkcW81601MscqDvnL+bi2sJfpaVvwjRupsxkxyt+tA1tiDpzs8C72XRkoD/z5eNjugnhjylRa/76LLmqZH6xhMwR1vfe6FyBX4LOKnTVzYs6LnzcBGmUm6RTYjYlekecix7CMdTTfJXF6KTvH6gjArtqvSEfivLOiD5uyzZlXQrmh6mSvOKONqeTGRNeUefcDMeNn0xFed59yHGOBk/aDTshlckNHq/I6/sg+nlO0wKsFy3FH/MiqJGuAyiDP5qfOurvDNFHQn72N/2VWfBhafUJwJ8+FN9P4Wda+Xw+N1fkTx3tL2qz3/DdAqx8Wj9+DUjrjFR90RMOHe9ecfPC/MYG+Md38xJZHNknwA8q8itNKpf9CRHmk+CsDdZk2gW82H/ML4+zv6Jsjj4MwryLg9zMz/K8mMkf10tDnn6hxnMaTQuYsBlXXHm9NQ/59K4FZUJOAhtCOttxjiM+PYF8rJIe0R5sv7RmZ91YfhT1GYGjyrtS1Fk5IQypONDf2rVpQD7z6aflkef74FDDoeWFWebzxhDvSrHtqRtfYtZuqvqxThjjbDfNi76u+jMv9QJxbIGf+g/gAUbQBUW5YUFx9mXaTttJN9gIw6w5Pj6Iuucxj7DPZhKUgzZFHN9z5EXROMYhbcX3D2gjtnMMfUbHO/TndEPTmB9KI3hGqgR1hTIMoS6mbRKxQdR+CDrAP4VuHAP8JXFm44ccCLYdP9PO2rOn5bFZZ/ViOi4NX9qQFwtYguOSfYfjihvJHMRaTjr1HWdYSx030Dxj+Tb5yte3yUd+6155aTMWC0wcOm+hwTmAdUCwU/EzcznTaXhrcGiIVyq6MUlw8uAoIENYlRM6Zw6esqG9QcNd5QubhuU3/tO98p3vbJM8bzma3j05FFmgc0AOPyrA240LFiZkzcq09HSyExZ400O++f0D8refeEKGhrGrTcVl94Gc/PGfPiT3/hyOuKfLjOlxOW11WpYsYB5EIHrnrpz87//7uF7RjydRZzjK3sjEISaZHAjh7raYrFzRJosWpiSVYicW2Xc4J//3L5+UBx/ay4sqEkvF5J4fbJXPfOFlGRk3XWDGtJisXtUm07sMzwHMH//4qRfkJw/vxjiALTmgefTgze2Q3SJf+upL8nf//LwcHkJZsOMPsy1fkpKVS9v0W8C8/cfBYv9iNjNhTmAOTzY6+0OcVyd4CxYhbU4E+cvaakWdLJ0yESJEmDLo7XyMS+Ok8XY/FmIscRyDeYxF44jSaeHI5pg1zgS2BYjnZgDxKKufSqYTi/yctnR+10XTOA84oTRdPDO88qoTBfMbYh69uotFVJ+Zx4LN981UvoKzA8M6S3hkQefRzGEMgwEWceqVhlPBCxvQKTGs2lNPOilZZNfPPyOOunBe4tVVfqaRecwv3hqn3jjOtBHmK/Ck42Q2M3Q8eRWTNjE246bHzF7gyDrBsYAVIJPOQR4Ol3E4OBPS+VYnHTanu8FHGvj1IjrPlKP86MxqlbCxgEeh7QXnyXy6m84sL8KZJwv4/gWdK8rRjR/TQcYJoy2oN7UzzpzOxaiLuQoMx03TIBX5WZZyeR8pSxlJOG5wOplP86OduOnihyr4i8L8peAUlNFNBetL5w+10j6h/FhnzPuQq5+zpCOJVPYT1ov2KaD+TNe7H4hnPn72k7xpBySAmI8EJw1MTb8j2H/ZpjynXPZjOpcZtRHT+WvZtK9x1LjxoVLcCPGqMB09lmNbsnVQWm1MvwOxqA/roL+NBAdRN4XgafwSluSCGZcW1CWpj+mYPpPKwQFHP8thI8I83LRx08H20Ti1J3nQ/jjQLlwLdTNFe9B+6AvoV6yb/io58urmD/KoK/ux1htl2ef0bpraBkUhi3rynI52FnkTvIuRQp35RAT+5VlfbyHmRtT0A5Tihoa6oaz1v3gBj44624L2oJ10jOOfnkMv+nV0imln6s2NHXViv+cPkxl7Ug4rDDtq38M55Nsfi6MjzTHFjZTmQX5ulMAC8fzqE8ebafk8+gLbmhsNvpfD9zyoWXWwjW3I2Ee7l0awbyLEsQM57BNaOcinTdmfWGfOaRynvEjCzzy35Ggj6o78ykj/KB/tV6wf02FLtbPawsujoEa19G4u2NLUoBbR0jocnDDL2qOfWDOlWo8Y0R3kj2ns3tcLZ3lcDhyh0RN661avlGCgaMtwYkWHoVOpt6Whib55rp2GbYYFic3GwUwtdRExjWyUZueOg/+A7NqXkZ37BrXT8x87mMlVG8qawhHi39JLysv0p8EHh+Pymc8/LYf7k5JKt8rQmMjhXpFNL47Kv332Bfmrv3tc9hxEV06w5lzwkrLv0Kg8+OAW2X8IU3+at7FTcNxjcmSwIFt3jsl379krf/o3D8s9P+ZXAdpYCrbIy603LpFT1vAlZZEnn9kp3/vubn0RjJ/jGxwq6MvC9z90UP7ibx6V73x/p+RzvPWGAQK7jmJD8fije2Tv/qy0tvP2KTZqI3E5eDgvjz47IB//+6fk81/cKGMZ3irFgIadF8+fIYnONtm5d1x++vOD8sRT+2H3FDYnKXnkse2yZfuAJJN8hIBxMek/WpAXXh6Vf7/7Gdm2AzLHU7JlZ1a+e/92eWHLkG44ViyaKSNjMdm6a0y+9YOd8vKOUf3ywqKFc2RwkL9GPSTfu2+r7No7go2g6W56ZYDtrRNVhAgRpgrqXmERNI6ZWZg5BnWZ4sKNEJ0DPgZhZ1C9O4A51TjOnHuZ24xdOih69Rz59blkwwkLKxd3OlfG0aLjwfmeDOjM6+xNRwVFyNs4trxYwCy6XGvI8DM8DRhn4nnVn3l59S8L3eg80tnlXQ8uzUxTbbne4Iwy1dHAOdP0USbG00Gg7tBR1wIqpfky6jTSOUvCoaFjxrKcb9VhoGNC3l4deU7HgTzM1/GQBDmsJ51gXuXXulAEtUGhGNZDvXpLK2AOTNMhVDF0os1aSP0MMzpPsDfy85OhxYtoiLO24F91RCiDTiV04cUYzq2sI9uBstk+1v7U1GwM6cTRwaXjqa4N2ICRZxM6PHR0mDeF9YCOJTdU6vwhns4UnXZ9ZEgdbNbL6MV2IX/emaG+rJeyVsNBCnhqCOfahtQHPPROAv7xKi+f4iYvqCFZPqYC+bzxou8ZgKduJJBD3XeVw3qxP9MmdOpoY3Lw9OTXucgDMrhu0x6Mp0raR7n5oaOKc9aZdmc76aNkkGHuTCCkF8jIg/3d6KKbTupkGhMyUFbrqlnB07MJHHD2C7Yl4+jXwLSQS3vQxkyjDFNQ/SKma16me3eq6GPp7Rnk8fTTDQft5J3RMqwrN+T6o6xI0KfuEGDfYz9O6qaSdjIG5Jjkez10+M2YgFzUm0dVH8R6sP1oI9qTcnSjhTzcPGl7wZunTQxP9kNvXtBa8Oj1czjgbAMz7thmVJCEfgne7Dd2Q0RJ1MnMK16DK8jNB6STn8507Ms6drlZJi/ogHrqnKGbVOrCOyXUjnYxNiVXEutpzGfbnPlpY7QV0rWpoCvnR/Y903eYh+dMJJiTZLkavPJfUoaxOWz0Ng4GXQ7nyjSHiTw/Ij1z2iSTGZPe3jgcR94GZBnUBZrReJjqYUw2HicEdjQqiUkhm5Gu7ry0t3bIgQNwRvl8H1PYUbUayAo+bFTtfFrVamA5djFqwLJmohvPDsvt18+Uf/zra/Ul5d7+mLzr/d+WX23ql2XLeqStHc7+WEH27x6WfftHJcPnIZPsPBjgkJ2DPhh9Usigc8UGZe7shCya1y3tnWkZy47L4YOjsnv3iAyNowMmOXghH0WS+T755N9cJrfdslL1ufenW+UjH7lfZsyeLbPnofNiEug7mpHtuwakvx/y4q3gz8GOSZpXlDhAMKqwLZDZs3Myf3G7dLW0wynPyA7oeuQghPDxLk6QXIwxajvSBWmfxkFdkP4+OPxZ3tL19Eev57eKZ04TWbi4VaZ1t0oOddqzfxDO/YC2Q1c7a40NU39WMrx7g7Pp7VmkoVbgebAPrn++DZPQmEzvLJjvAmNyOtSP/qHfl4Ys6K9cOKFw0EaIEGHKwMVQnRGeYOzpBkHnTMzXnBHVieIswEWUmbA5wCJNxzLLRzHoXCDVzK90VsETs0aGTgpC5jEQ8uH8zCunnCGYF/MhnRP8040G5gdeMeTjA7xqSqdIH79ATpYvwQ2bVHM0izTBR564+KfMbkf0MQiU4zzHvJyXdaFmmtadjhUdFKbT8cU6hHSz/gJ0GDg3xeEYIS83HLx5yx9vom1yvCKLPGSoDqTa1MzjfPxBnQnEkSfnNp3msKxqHZmJcx11oD0Q1rviSKOTpi97Eyirz4AjTTcQsCuvQHOOTICRWkAdYvLmhoH1hT213ciP66dZH1Ue6sgj7xrBbQNPOEeoH50bbTeKREg3ATono/VUTxRlHsTREaTN6KClNJI/WAZ9eUWXYtSBph5sY+pKvtQHEmgDOr0oR32tk61zP6AagJ868+wXXMMZVp6wDe8EqF7Un7ZlHeDQgjcfiWKP5CM+5A8uSKN4ymEKJEIX6jiuHdY4rrQn6xpnGP2QmyKC9aZ+lK3rKqQaHspZddOLWjij86t60TbaHhwv3GBRPu8YKEu9a0KYLmrGk7GF6Rf2qjM/2GGuSLPfsP1NOdZDgXzsE9TJONy0FfnQmebRtJf6FcjLO/Sm/7MwRzMVYxtxdLK/sk5oBbUFzvlCOGKyqIDxTbgJw0aZ7eXpQDuqHUB6xV0FqmSNp3SGNRcE05bsM3qHAPLYT/gyP21q62II59ygoCzbibVhc1F3Ywvwgm1oC4ZZkjbWK/WwQQlu2IPWl22sUrQ8+Vo7m74F/dGGmg96GGuiH6MsH58zZWlXBlCYunPMsa94fPlX/VmWZhZVhXcPGOAGgWkEjzasmRRT/ZIyJYWRbQke2etIDNMrsxsDe5zwBsGIoG40L3do0Bkdgz8ytnZ1l1x3/WIZHOiXH9y3T7btGlUD6kTJRoI6/GW8hPdMmU4ScT4fm5RlSzrl8st7ZMGsafKt7+6SF7f1y/i4ea6vVK2iHWqCExNvL/PqCid1TgZ8DnQsOypvuHa2/MPfXIkNQkz6B7BB+OAP5Qc/OyJxfq4UdWNfRJeA084B4jEMQT6HDuRNPOw3+kKYlmMH4hCB3pg1krED8sm/vgIbhBWa974Hd8u73/+w9A2io9IOKMsyLEse1aC/Lsi3gQG1jJYxNnXB9xzyelUMecBbn6P0gel5XhVT+YyJ6Y/VmduUZkjoXSCvKPPrwEfYlan6sGmQEKRLhAgRIkSIECHCqxVTvUE4ATwv6FG2S2JdCjKeGZe5i5Lyxrcvldfdsk5mdLYjic4zDti15VDXpIzKyiUtEkuMYlfN587ICpuMXE66O+LyxjecLnfcsVyWLG7Xn/tXb3MS0F087chNDHfmiOPVJHMlm2e0MUNw4+HUJpOkhCQSKRAdd02uCn4KLplMKqX4qTJ+ncEryE0RydiJR4chzYh/zG/LUnatzQHBDRZ/+ZiPPbFsmENOPfiFDOYP2hwQlFfUnTyhg34JgGVRjrzdosxv413wnLYI0yVChAgRIkSIECHC1OD4e190rvW2kZ4Yt5e3mHIJ2bqlX7751Z3y/e/tlV07h5AGLxj587mU9PS0yYXn9cjvf3S9XHRhj3R18Nva5mUiXr7es7tPfnDvfvnKV7fJlq0H9Luy5U4tnez6wduXRr8EDrxpAkdXnfKC3lUw3Oii60HJ3j3Qm1uNiQsB5fMWFuTFuFExGxJCn2HlxsVqUlbX4wTqFCFChAgRIkSIEOGkwglyeZbOLJxfXh3Xq/EFSSTjcvBATP72rx+Xf/vCszKoPxiTlzifIdMr6Rl5zQ0r5frr58n116yVtjjfQBhB0XHUKiaD4zn5139/Uv7275+UvQfBL0HH3jrOdFwt1Qc+2kP3X5/x41cDoCefh9M7ComCUZt5VEwcvjGfSePmh/JykEvnfbJQDfSojxrx474W/OqPc8qr9o2i2ZsKy++E2KxEiBAhQoQIESJEqAvHfYPAdwb0SjvCfHaeKvE6Ob+bPTA4JEMjCekbHsORj/TwZa88fOGC9B4dkWc29sm/fGq7PPNMr/T195MDePA9hpQMjsakdzAng2MtSANf7+UW4zdP1GElH5BewQcjMOMdhb7+hOzGZuZAr8jOfXnpH+IjSKyLJ4nvDuhjVI077ZUwmwR+i3jvgYIcHhA52Ceyew9f/KXMZsiIECFChAgRIkSI8GqF+uUhZDxqc+SbvSSGea2c1JSXlM3XHOLeTsV8C5hv9uvz/vB19WVkfm2Ab43zef/4KNJ5hV5k2oyYDGPz0NbWKQP9KMsvKkBjOs/qj2PzYT8fN1nwRgC/xUsHXD9bp19v4JX8hLS3ZWT1ym5pScJJH+OnPUdkcJyfwYKmyGM+c0dTTlYX8PD48DvIS+akZdGCFsnmE3Lg4JDs2MuvIrBJmlPnCBEiRIgQIUKECCceXvFfMeI1eIqJe7rS+ed3pPXxHajIrwfpF4TAVn3j+KB5MVh/XGPYxKEMfzhMPzVHW/AxIFWV3MnXyJgM+AJ0Mg/9sKEx39Xl58Cob0x1zeZoe34XGDqkWySXQBiimcZPlZnPj03uCj/rykeatJqsDkRmC9xUpSTF72bxheTocZ4IESJEiBAhQoRXNF4FXzGir0s9AX2Qnw/QoB6xceF3l/ndWrNpKMDR5qdGW5GP39Dn7+226vez9cd3UB39Vrb6yPTMaQt+QJP7FzrnkwfvFuieiO8X8LcXaL44Nw0QmsKGIQ1KtcPSyAdvnu8hUHdtH0+fSQHF+QvSlJ/njiWBjVErjq2oJ8PR5iBChAgRIkSIECHCJHHcNwh8SMf8BemlcZzpI0K8K0D1+GMRVNT8MqX++AQ2APwpcl6/5490mTzcACGNP1aiZcED5/oSsdLkwAv05ncIGAZn76VjfdQI/PkDLOaHYcyvRPInz/keAvUyLzZP3tSsD7lQD24G1C7YqPAXH5lmrBchQoQIESIce3AdIkWYOqiNo8U+wjHAcd8gTAxmdISPEXeKmqqRZPk6skJFNXvKdARhlxBNFic32HwuTQTN4BEhQoQIk0E0/0SI8MqBbkZDiJsHe+SzNSSG+WyNfffAHkPfQZix8ht3T/WjL/5Pek6FPF6tfyVMfLwTUgu8+RHhGML/Ir2v/9o200PIS/fsn2U4Do+b1dO3TgrQdDXqUm2MMOlYbNpfKXPSyYJa/bsZ7fGKGUMRmgr2rbA5xc790YXCVx9eEe8g0IFXaVMEnZirEBfzydIrBUH28VOEY4uKUekD28Q8KMevV5nzCmI+h44HXLncpE8Fsa5B45OkdoibPGH5GO+HXwb+FPkE8SBNFtV410sRji2C2sClZsD23Wp0IuBE0+fVgCBbF+OO16Qf4RWNKd8g6ELrLNpTQVzQXXIdpaaNG/BV5+Ekh982QRShEQRZ0KVK+HP4HVR/OomXpbX/hVB1HvzH7UWJ3NT6qTqgSVF+MIJ4+qkGQnkDNo3HavnqRTN4TCHqsFaEScAdT+F9ugS3Pfxlw8gPdyQEERG0BjZC9SConEuax5ITZ+HmDaNaCCrjp1oIKnOsqVlw+4ALjQuQ66daCCrTKEV4ZeGY3EGwKE4oTaZa4K033rrlsRpVy8NHOyby68STAcdbNOamDs2zr3aQKlQOKzdMfq30MLh5/Tz8FKxnNSqhxMOHAIenEkG8LdVGPeM4jGzZWvCXc4k8lI+Xd6KwvPz8bXxYWhl5vKYWEFST6sdEda5dLkgvl8JB3kH89c63Q4Ft4JJXjvCXDaMw2WGAmKZQNQTlDyKLYhwq4jqKbl4/1YugspZqIajM8aKmweksrkMeJNOlehFUtl6K8MoDu1gYcfNgjxN+B6Fn9Teq/g5Cc0A1S/BfmeHnT02M6cY4DfFlGBnc1e0g0GKBZacCVpCnE+9j1+WEVQFWMv5zQXtYBHGfrMgTF459rQ2aXVedxX1MXYMTfgPbdERrkEcT42pcBONixRQPZTIQpgfjYiKNShZaLEgLiqjF06dDIOrRi86VqYJbzcorsibR5i3x9usRLpNOHFFibQJ2RlGUBJRQyPvKhMk0dbGorqcPyFYjR3UE9U0/tN9Uk0IlavDgHatiFgYmorVTjodaIutBkY9lVq6XNqsNg2pfTeNPYwIoWM7JgW8clvos4vlfv8rnoBqvCcK/mfGD8mo26SRRL/tqda+HR7NtNxE0w5RuPVx+9davGfauhXpk+JehCJPDSf9DaT2rvz7lGwR1jpwZrWKDUKrvSQ7Wq7xuDQMj1L/kWCeIUO5OctBt8AiNYHJtZtvGNoltD3+bVW8n5nUaNcIkUatNTxZ716oHUasurxRbNAPNsAVXKx8P3yZhss57szYIzDdJVSLUiWq2tn3jZGiLWn0vQmN4VfxQ2uTBKTWcvLpOCeiouc7a1MLWZRIEXXWQhpBm8+HY1e+VCGvUalQbnFTj2ATw6A/XQj15IjSCoDb008mAIL2DqBqC8vvp1YKguvupFirXL+79bbg0SU+CwEN/0yeE6pWh+kR0TKiarYt942QgX1+LaHI01eBdAetnVCNuJNw7CiR7R8HeXXDJ3mVIts98851+Zn6aLCr5+DplHfBfga3mFE/0qvpUX403OteiiWOq9W8G/O124utM/cJ1tPrXqkez6zkVm8ITpS1OpD7SyDwzFW0CrkonSNMcczTfpsaezberp+ertJ0iRIhQidEjd38FB3s3IIh4Z8Cl8gmqOLEUj2Wggz+l4CanKjFPE2iymJrF99jhZNf/1Qu2W3UyTkZwvKWTAeyjJwL5EZTnWFE1NJJ3sphq/hEmB24WlZqy2kWIECFCbUz5BqEmsC4FbhwaIPWXmozihOxRhAhTB9uJJ0gYBOZ2YzVqDP7+3ww6UXAi6eXXxSU/gvJMlizc8KsVfts0gyJEiBDhZAVnsDDi5sEe7aNDDDf0kvLMVdVfUvZPohO5ktWMLy7oZqPKhG7dLH8Wo259Ok/lgtGIHhNFI/qrv3qyA9U9ntWwY8HanecM22MQwuxea4xo8iuhzSJEOIlRa5xy7FcbpjWKv+pQa0o7VvaKptZjh1fTGDjy0u2vrpeUJ+tE+2uotawHteQyGVTBW+ODy/rzTiVV06MWgvj5iQiKD6JXCoLq1gzKY5Gvh/z5bdjG+0nhdAF1JlgWqUH5/RQhQoTjj6Cx6RJRbZ3Ui10R1Y2gss2kCMceQe3wSqSpxgm3QZgQOFl6FDhxOulBxDIITQ4+nkrHA0F61KAgm7lxGg7IE2Fi0P5WhWohLA/nC50zoqaKEOEVCQ5tS+6XzCxFKMFvmzA6FgiSG9HUUYTmYMo3CLxl2ihh5muI8LcMjTpcU4UTRY96EKSrG45w7OC2QxBVQ7RJiBDhlY04BnfxKiLO3SuKpAgefHYJIjNZTi2C5EY0dXQs2vTVAp1fQoibB3uc8DsItX5JuYa/UwE6SHxsYrLwi9WOZRGgUyMS68nrirD5GzRFKBrRNUimv7x1Sq3d69Fz0nVppBJhaIJBm6FGbR7hihqbe3avOljK08rPzCNGQbD5qnE+2VBrE+VHM+YTP/w6TERGrXpMhd51oULsCdB7yibwkxcTqsXx6gevFNQwX6HGOKy397ti/GX8KgSlu3GVKteoBFCvnhFOHhye4ncQ2GfCqCkbhBlrvlnjl5RVj6kFamGlsEI80UoGifYy+OeEgt7e8E6qoM5sRflufo1joB4GIahXvoXVw6Ke8rFCvsI+zQe62iTsUDLkZJhYqJUaY+Vkr12sljHrETwxHlozJumfeuQg69Q3foRjjMY2G/6xeQL0h5hd3xpHs/tz8zduJXs3Or9HqA47/4W2GfoGNwhu+ok5/0W94tWIIy/edrK/pOyX6afJQwd5NYKYuEcMM65RcE6I8ZGmItMQagS+/LQGqYKnS3UgqFgYKdx61YMTcoKsjolO6qac1zK1bGTTQcW2BJzoQCrlDqagMn4KKldO9aOarU7MxTHCZNHcdi3ve1PTZcplTASs81T052byNbwYMOcRmg9uutTISk7YroteH7ZU3u9OFIoQoflgdw8jbh7scRJ3EKo/YqSdW69eThwxjHD+mwi0XLFo/YMt7IqDcqhDFbtRCcpv0yoXmZgUuM+bDAJ0899CZd2qLXDQAn9JwQgvWT9isdJVMyJcWjVM1lhBYO189vKOhF/PGPtJFeXruSKoEifJww/bvkXe+qdRLq8+hI2LRq8aVxtfjfI6PtCeY4I++GOnojaVMl7p/ZdXsU0Nq9cSqdUmi3qgC1Jw2zYPTdDzWCDEFhrjjeF6x6s75v1l/BIatUysDluGP2gaoQLHZAxMHif/HQTe+q1KqsckQR7gNRGiDsXz+nWptsBPFtbhq9QGMbbfTpSCbOW2B86DirlEqI5h5OWZDArYCZkPdBqq0Lkumgq49qv8fGgF2E+UGA4glnLtH0Saxynjp1o8gjUrQXlEqIVGxjzzVqOTH+xT7FuV5I7biY/d6lQpo0YfP+nBizaezYPGeJGaYAfyCOTdTDpJ2gsektrdp3+BZPueLy2MyvqrP81H/vSYPv7gxvG8RPX8i9AAAtr8hKQpxtRvEGqCHXeyVI6gBTmMJoOJ8kLumuXoaAeDnWIyVLKXyvbJ51kcgyOGvGFEHs7cVEGvLFSrENN8tqkYwIjHkYtMMCmjGjBywqmG0SGnQi9L9fJoAG7ffiVRNTSStxb8vCZKQQjKF0SvVjTDBs3gEYYpYBmhGgrVnGvGNzJv2vyNlDGovEvh8mqcX4QI9eAE2CDUhjvhBpKXLwj+YWSpEuEp9YK6BMGvr1/hYrwDnjfranwZVL4hy1v9R4/qATWtRSc6jM159CKqgoYJNo6/zkG2tKWDqGHUp/Bxg78fRzh+NjF9vJzqRSlveS9tlM/JhEbrZW3hp8mgOg/TFs2QEyFChAi1wFkmjLh5sMcJv4Mw85Sv13gHYQrg97xYCx/UifPCBryaa2MCCjio9swhUwy5/Cph5Wve6uIaylsTju4MkTd/cGcyqFbPRp+ntrwaLVcPKvWcqIzK+vr15RmJOSvazF+3GnWGOxAksgzV7FVPPwxDtfaoxvf4ItwWBlOvdy3bTEX/rkQ9MmrZwvIIz3cs6uK3p19mWPqJ20drw62jrQZjeL/PRbPsT1tNllc99m5EhuUXVias3V2czH0gwtSgVh9sdj+eKhzZdMfJ/hWj4wC2LWtmtzhAscbHApDZ7EmpabpTryLx3ESHgfWoRVOBIDmTpeahsjX8/KualnldqgLlWz3LBFFbrlsne+7SiYBKvbyESaCSZ+NUC0FlJkphaCRvbYTPQEFymk1+1Js+lXDlN0uWyyeMZ7NkubA8g3hPhbxGcSLoECGCi0b7JPNXKxOUZsu4dCxBaWFk3WseJ3EH4Ws17iBQRC2UFidVzrdWBT2K4xqSG71qdq11FbUR5MGr4FcwAK68Uu5wLSzLid9BCNaJ7Fx1j3UHfCXDXGCofIK1sg2Phc2phSdHFSAV8Jfx5m5X41pwwvKCUwpXiN+axxaNjo/aV5kas6HtU80B+TSvAUt1PSadwodym9h2aq69yuvl7wu2/m50qfn9OphMQW1frc8wxT9/NLeOU4WAijZF5yC+Jxrqqedk63GsbDlZOc2QUYtHM2xxcuDwC9EdhAqoM+NQLdTMUk+frRN1qKMoa4U6oJugCetZr5QIFq69uWDXdvQqYfsCD5ZOHKA+2BlOpl/V29cnDztSXnn9uFEbNt/mU2HTE6edmmuvUj8kX/3SmkOM88uzcf61ysYHoZ41zUWD2SNMEnY9mOi6YDHZ8hEiTDVOgA1CadK1ZCfPElXfEFRLmygmw9Mt61JtVNqikhpBeJmSTs2z2VSiMTuWwy0bxsM6ykXy4l1MZDKvR/Yxh94yq68uQfpbOhaolMv5oRZ5hQNRmd9cPHEoFv7VqYq8NSiIh0tBZWpREJ+JEPsAbVWKm1yblrcTz22cDYeRWw4RdSCojP/cwo13yY+gPH5yUS3NwjqBfmfQf+4iLL4aaulx/ME6NV6v2rB8J0qNw7V1M+xt2nuy1AwE8fXTZBHE00+1EFTGpQjNwgl3B2GyA67R8u5Ad6kMOK9wIAPo2CBoQLhEuOFKuPVjMLTeJyga0TMsr8bjv9t2fitaWNs0IneqUc3BCIe/dkG1LeFY1Ne1bRAZuA4ywOgwUngOcFk561gj6CP+QnoZMZMvzyuRyuqpKNnIbQOXGkd4/yrB9kNDFFOLKstoZENovG6mXwX1LUOMLyGIN4NB8S7c9CCqhUbzH1u47fZKgVunIArGidtGESIYHJcNQrWBMZGrJxNFST5lBk34hvQb91wUqpBZOKoP9lrpE4Xla8h/7hJ19Ao1EUGyqgM289lY7Vy0o9GzFj/GKjn5wvIGgnkdquQBJzxW+vGaYGIe5AwhF2FOvRHH+PqJZRor56IU59bXrb+NszB6+9oM9a+ICyC2Z9gYCbOJgZUJsIilanDy+R3/uso3ANdW9VIjCCpP8qNWel2wttHiAW3tUfkY9ecLa8djgXCdm0eQ4dipsl+V61Ao2Ed8S3arpWelTcup4D027Le/PXfJptVDQeUtBeWvTSx3bDGxvk89J0tTjwmP6wgBYJsF9dlmEsdO+bxcjSyC0qrRVIMSwoibB3ts6kvKk6mYKucbkwX+yqCHYAcMxvTCQahXm2pTgfJABnUMGQx1ekqozKO1M8E6UZ8tVSMT9MlgKF5DZq261KNDOQ+EfY1YwaO6SIXlGS6f8dV0o3NfEhQmsnr9q8tQ9lrc8NBTX3bqX8vGzQUnLx5LuvNl5ZpXC8KrWReqj8IQTFLmVKG+cVcJtnNYe0+MJ/mUl6uft92cNcfIBX6hQUF+jfBkuUqdg2DrEThemlONUIS1T6AuAQgq7y/LPNX4MaU+aSXeLr+wOjQflOOXVa59WD2rtnEZgmS8OmE2csGobUeLSnu6/YXv2bjtNzHUajPyn2y71+Zx7MbB1OLQ86+f0peUraWDqCkbhFmn1vodhKIuIbDqGOgZspc1MK/kesEgODmrolqnqXeQVatNNR5Mq6/T1nTjHARpoxYsytKzcLUqUL+e4dCJBkIny6cq6q2To4JbxF88vO3UgiYYAO2rXpggF/8Ggai3f00ednNgYfQ3v55dG1PVZpV8aY9yZ8nk4TxWDaY+fpT4aAuYoIdadbJla+Wrlj6R9nX5BZW36RPhHYQCOmY9tmAeIzJEblk0+dWhXxWxbv2C9LM6haFZ9qnHNoSbLyguCP46VNO5Vm386c2qf2NgXdw6U4cqdfLVv3loZL2sxERt11hdqttmqlDN5lPVHn6+1r5TrcdU1ed4Y6o3CJMbPU2B6hEKtikb1k9lAAvGhBLTa5HmDEdNHTyovJD0sDJEtbSJAZUKse1kZDVDT/Jofn19IPt6yEG15KnU106SU4/gPlFv3SZvA8qu93EIC1fmsbJTOerpr43YxvKrRS6qpQelkRqFaYfqsHx5CJXB6GISeNrzalQFteoUqoeHWunNQpCOQXFBaERH5uSPW5IYdunEBPtV9b7VSP2PJWz7uVQL9eRpNriG+KkWquk5VXXw8+X5sdBjquoTDtrfv6ZNBU0taLUw4ubBHidxB+GrE/ol5fIGLe1j3NgSSoYKTK8yVopyghlPCFacf5DyTGPqGLxTBVbT1BnEK4Ya66KoZVNh7Vy0SaXgxqBsajFBpgnIcfuetYROut6xXhT5aJFSuSAOJbYM+JUOi7Ngmj/dka953fxumlc66LYGYPJ5ZYOzNABuBnisl1FQvqmdFF27RCDs3YLqaGRcRKiGyrHaCFgyHzKW/WhGm4WNl1dOf2D9qtmznvaqh0d1mM/oVuPRfATJc9u1Xn2mqi9Y+c3iP5G+7JYx+Swhje8neZiojn6d/HwOPXfnK+sOAutbTuW7c0vlsPryUSL+49Gl8lpV8GJD+Qn/y6iJ8LNuMvsysHou+eG3BfMwWwwdDUu/yeSHZphiCoFf39oo1UHrVkaN8qoES7lE1MOvLBlht38GgfnDifLK48pRybXe+jKXksfXTwYMFE/KEGYLG+8nDD6m1knhCOJtaaKYTNlmoVl1aSbq0cOvt0sugtL91AxMBc9jg7AZovk4uexyvHAs2oPtUIsiuGh2350IP38Zc4r+wqOPHfNOhPyold5sHNMNgqmQn+oBB6kZqKE24e1xS8X8hugIV5DycfM1H0ENWG+Na6HUQcrJxpfS/fDi9DC19W8UQfqG1oNx2t74j15M8kxQTk0E2fG2vkWwfS0mKjy4XO0rEKYd1SzKwrZreDlmU9JCboRLKK9kLjC4/F05lTKDiAiKN1Qvj+p2bxxkV2JpZDQO209xLBmvLN4fF0SVsGUIX/ka/5oHY3ujntsW9RHLWQpK91MjeZtHzUIQ73CqrGsdYH6HXI6E8iuOWze1kiryVqOA8mFk6kXmrwQE19FQvQgqWz+daLY86du2Zt8uwV9XnXsr6u+VeaV0eQ+sThhZl4vHCT9iNPu0yq8YNQ5j/PBOiXQnyfmoUQMI412Cy7Yyd/XyLJuf4G2mZoJaVmiqajmxOmCai6mZUGrpGSyzlrNdTVdbsnjUQC09qqOWPvXcnqzXvjYf/9oSJq4eGV4gBNSz0XZuNH9tsB6Ta49y6wTDL0FvJzMSBy1Zs83C+dv2KGfhMXfgDlNje+/EQyHAtm4buf3K3w719DmLRvKe2Ki0V2OYejtQQsUTRI79gzTwtw/beqJtFsQrEKpk9T4VWnYCaFYfdHVqFs/jhWba9+RCHe1Wy8ep+ZieTff4TIHPVA8ObnzDyf6IkV/mBIjG1wbwnRcJ0Q4K+ghRo4MDfBxicZfYX8w37z2C5VyiHkZkOR+XaqU3gyrulARQBagX7RiQxklmaiaaks4nE1XYs452r0UsH0Ym3bRBNaoNR55HVrabFkb1iKhPj/rzHT+wzpwvQyiWx4YANnHIxvPIxx799rNk+gyy6jlt4Sf88aC/v1IklnXO2e8oW8etOQ+S56dy/t7RibNopI2YtxqdPAi2Wf10nEAbe1SvvSfaNo2VKbcPi7rkT6+k8HHkp2C+BvXWdSL2aBZq6cgkl9y6RxRAnA+rUS0ElXHJL+cYwfQTHg1NNSgijNTt9Y4Tv4Ow7itV7yBMxaC0PE071t941XQhF/O2Q3A+7SdemPBffeCZ3ZRO5ZUJq0d1u7ppcD2q6DMV7eNZwwSbiFq6Nmr3UH7g49Yg7GJDU9oZLAybybQDnUkTYv9wH5MKQi07+tP99WxGn7E8Knnzb3nciQB/nWupWfMCFTAV606ZPaEzeoZ3MnE0pZ9XQRj/evvZVOt3LMGa1NN3XNj6h40p4kS0EXWa1FyiVZp8/24Oj8mCFyC8YISTANzc1ofJ9PEDv3rFvaRsdsqWmoEwnnrV376Q7IObz18uDPXksfDn5ZmNsfJcahRBPFyqjvJ+wOxBZWrzqYZyGZaqyWqUGkUjZarm9eSro+3L5upmw25cw6CIusrXsDdOwzYHLu9qcsL0sPFh6UQj6W6esPhqqDdfGFi6gnx6+KkRBJUPokZQb36/jApiHofqQRCfycDPw+XrUr0IKhtEk0G9fNx8tfIGgSX0IpBLNt4jP6wcOtzuRmAi8o8lJq2fGsRvrAbJN58ePzoxcKL3GQPai/5uJZk7/vXYM5yHIWOLcmKc4V+ZFk4nMnQIhVBT7iDMOX1inzkNQz0G9V8NMRUpjyOfUj5b5XDU06VqacY7EGF8/DoHoWrd2dl4ABt/rnp4m1LGJpPvtMYxPVngt0+1+pf3G9Mv6rmiV1amrvZwoALKhZTzQDhg0rP10L/MwjDiJtK+poyZGIPgt4uLicubgK2AichzoaUbFDtZmRYun1p1Z7eoKdXHolF7Ntq3q6EZ/WMi/aE+UIdgPazM2noy31TpZ/UI15NQDXQuaEyPMLv64+tvq8avPU5d25bQyPh6tcLaKMg+/vY/EWxY2Sep01TrRZlWbnPl1T/GRPY/e9K/gzA5aDNAVVIcZzZcRiZrBWjoYmfXvw3AKecvqzoFUDUYHuW53I7QSKfwQ+vphScOU1Ojhq31ROnkQrV2CLJrWFsxNqh/alpImfpBRmFUCStPdbI0KR2C5RBFWTyCeCyLqxO2nFvGjauXmgKyCSCVEa+koLxhVOTh6GzjgvJbYp6yOMDfE1xSuPlBrs5V5dWLBhwE1d87utQI6uVRK70RTLb8VKO8rowJa5PyOwj1wK17Y3ZoTM6rAjSJSycgGmvjCI00ZmmMBpPJo4cTBlQnjMyFd3OcsjsI1jBhUCfLC4dBXxquo5G0YuQXJBMTp8tBH03iMWgXTaotrgxwvaEnSE8aLFwn0M2Mbua0bkzkKkCtdpssLP+SapU6TlSHxupbup3oB/m4V1j9fYJJeQwZN0+Q7Gr6MGVitfTKgQGP7m3VoLo0astAe3hRQXbQinhjqhoaHVcVUAblTKira+NaV8Ur9G/QNrVg+JEmW9lysI6B7VKlf4UDfGioAHsSJZ6c0yplEhOTe+LgZNRfWyugOarVxab5xwlRxgtJwS09Najf/tSqPs2qjeUpb29lb6/J0phWHo/hetU3pnleHldejuFwGc1DpR7NR626HAsdDML6E9unWl8zmLye+59946v7DkIYaHxL7nkthOVRawQgKL9aD9FFKzaA2hpOENSzDubsuH5qBPXaefKw1q1m5XryVMLqX7su1XmyrN7V4r+ArLq18CUEybN6uGTBdwb8cWFwy2s5/HPLV6NqaCR/kB2IamUs6smDKlUn/HH1tDzL4mr9c/OCgsDo8nw2zk3zxxky5c3dusmQHzbOn16up5/C0hGvX0nymPhg89kMGvahxKv5ZBF0PhlUK++X1QgaLTtROei+gXD5Bc3/Nr223OB6MK522akC6xAy8UwCTa+TsirpavhrMBDV5Nu0anTsMTXtUAnK4Opqv95mwiUq6dAsW7h2NcS4INmGqqWVKBxWzvEGNQijptxBmHtG9a8Y1YIqU2rvIlzjWWfdIszpNZUplauGunmyIXl0ksPymjsIIWlaRjnpeRhqdZqqv5CsOD57wnK9gzcmNao2pQhrM4t6BqvLw/YfW64szQmb3uO0CcvV0CUMVpb+BQtzZlDrDkItuGWC9KuPp1GqLKd7AqMZe1QDZVfKr4aJ1Lc2jA61eE/cVs2FVcMvu1DgQlW/PkH1YV8vorGmqR+UAd7F+ZOHMrk8qVYPFvApVyN72Fyt8MsPg5uvpo4ECjhjtWRvMzLMGlKPYIPA9tI2d2H42b7BMracbVubFrQW+8Gy1fp4kE7NA+WGyz4hwOoXVazuKL4S4faziaBa3zIoM3AAmF5LNss3zsPVrWxeBPz1rfRFbboXj0MtLfc//Qr4ihGrOxlqBgwvw62sgyHob8ggsIxLLtSadfCoXZny9jFXGV1inpMDft1N/7Nk6uInCzd8rOG2QC34+4Gex7GA67Pdlf0kDByEltRUPuHGJahBXkFrb08Fh4L7bj3wl5kMr3ILexX1Dgb+dD8dCwTJLad66+/aqrwM+SB9EuTXiSiPL4FijWg3v5vHfx6Mynr4wOipIALHolh7tNB80N+SO9/w9yk03ubzqBomm27h5qunTFgexmsa61YP2XnWhi3x3I/KMn4qpQcR8+Dg8TH5jxdK9ThhUU8/mBKY9mkOlbd/iepH6BzSFLg6kRrV05bxiH26jBBdi3xw506teyhP77xM3zCaWhRVCiD1V7zjhO8gzD/9K3fDGggGIzylfph3EILAWCOBfzVko7wjm1/TfAzo8LtRtkgxVssz1sDwKJ37wezKc1JXT1SKCQaAKWygoo4BKNS1k2kc7mA3V5AmU8/JwdWFCLO5v40VxQgT0LEa0n8xzDWD5c9eWPnrtebc1cENk0fcazULTXd08zjo3zCwLsynkw+PXqn6YWS6qORRi2c5j/LySNMqlNfD2jbMxhNDuQwLyijZ3qebg+bqEgbPqSIFq2vgT7eqVSsD6IyoY90WIKoX4txAnYyJagjwwFxuO7t9u5nwT1v+Gd/fV8vSfSrZ9q2la6N1Ye7qJXyVCERtDo1pFV4PN97f522a3+5B0zrL2rFVLqtWfaunV97pCEMYn1ryjwdcneqtX3VY29dCrTXZ39bV4Jdn+4/fBwrL1wgsDxbVYMW7bNXrVQbLy9c3/Hpx/nC5BuvdgFwfDL/K8q65tL5e2MKvxb6nXgHvILBSYdQM8DnrOOpDsldUzTkrWIrXOusgMUfTBQzZX0jWdFCJhyHmUT5oQZWhynthkIHJF0jkSwR2tHrh4+knsC7v1kHwlZkCmkwVJzKBEBMtVwGyUTsa2HYOIv3FXKfPaFlfniBQ1xIxprwM4xht+q8JVyP+0TIklmecy1P7XjkV81uCIH9cWd0UpfJBVLV8Md6tOzOZuBJK/IJp8jCyrT7BOjUTliWPLnkNZY4hVMxnycIf76OSHLaLIdOO3tGGHbuqLOdYD/xZ/basRhZBaRXk/bMoxZh/5X3DjIEilYopSg4HSoZQUPrk4do7jKpDc9j2K5ITVwePMLj1nGh9y21l9SmRcfqtjpXp5UQExbtEuGEXbr4ThYLA8dlYX/Pn5aEWNRPhepbX15Vvspen10OlskRlevC/8lwW/vNQODpX6t0kkG/ZOEZd3V/n57mP/PmnGqpiCFnfhMcJ30FYUO87CJTkAN3PC9UDGsscTNfwyntxigB2TLLJLpjVn922RZ6Li01Ez7FB5eVu/yrgbCOq5jPg4AvOV65ZMZ+nS0lKCJjVx8OFu3g2E5X8Snpqm1EvJ0+9NiqCwbIiPDHpQfwJXuzQ9gwBc/vtWcHDPYJXJTdPhxA5KsMmeawr28d/Xg4tHssbXp5+PFKmX99GUSwPIfVyMvposFiecdxc+w1Urh5PyjM0on/JxE2sdyDYzrS3k6dafrfti/m8CV/RiK5uGehRxrrE28Q3wNfjY8YKp/mJwdWnPtRboFS3ILgXLoPGWqPzWj3zjx9o0TLt6uURplNoeccx8JfVMlUuBQfxZBz5WF5uHv52j4sgn8QtS7B8kJzJwuoZDptWLU8J1XSsLqeEMB619bTluGEi6pNXHY3avFxmI3cQSiiXGdQ/Jgva0rWzX89628pFLT8pKHUicqqCjz42CL8Oe5842e8gsMfUQay3S0F5wqiYHcfibyU4cRMClGBjuETYr8NonMaUAHFVqBQyrMpTXbLpPJYT5ZbHFfN5Ze3fsH9G6ZIsP7l8S0S45yFEgxfPS7C2K4M2jiGVqdvRUpyf9Aq3QyYefdqSymfYliFTryzFF+Ndwn9LKG9tWE4Gbh9wUZbLy2P6CHkavszBomHEO6buOwMVetaA4WFku3oG6RsEN5/Lo57y/vxF4j8cCbcGjHLJwpSzxxLVgpuHQUP1latGtaB5mM0jPQ0jbVxzdONLoIUqyc3rL2POy/mRTFk3rrxO/vMieFrMb2X78tQBU64Roryg+DAK0N0HN92G3XI2HEQWYfGNwM8jiE9QnIW/rCEvEeC5H0FxLsp5lZOFex6U7sKNd/OG0WRQu7zp+6Vj42hUT5vfT9URpJ8Z840SRZUoWBdL9I7KiXEOkWVNlJeJYTEuJ5/M8uyB8Jfxk8lUosD0JsDl5/J3448VguSTjjUoMYxsD+Jx4u8grA+4g8DdoFdZfWSnjoq7ecxusq7e7JUzZYN2+6WYUkhL1NCJvCq5OTqSfPLI08a5afXU30A1M8GidJ8M76hw5XsyzDOCZbkmAPCt6riiM9eSUcPxtTYJarP6gPKoq+Fj9A2yOWPcePfc1oDHoDbSvCZYBpXo42nh56K8bWylCIN6Lu2oU1fKpzxVByPdqsM8gXVBekB0SF7DLCjNBfPVyFKTR3m6acNaPJsGylG7GIE64j07Mq2W7uWwBS1K50F8GOf2oWYgmF1IHXx5y+peBpYv5+HXu5ad9LETZz6oNneE2sQrYtMrc1XqWS9cmQyX+oMrByH+n5iIKUWYzYr10GR/HqaVz5nVENTGLBlc3mthL8nN4/Jhn6tHusvLoFIXC83mJNdYhooI03HyMHzL6l2nzYliOa5vJhQIzVWrc/qSg/hV51Bfex0vNNpuzB/eFoj3dZ5K/jY9QC7bot7O5yFI/z2PT+1XjCgxjKZug+DACnNRX0Oq/kWENaThVeJn84U3Zv3g4yl2zLGt7cJGTtW4NTIBuOAO3V+W1XDjeCUZEd5ZACbx+EAJ4O907vraqzG4POuxV6UOtEMpyBOXTxB//nUlMZ65lALq6M/vh5b3lbP8qiFIViNgPzQcStqx7xDVbNmI3KC6Ud5kdSfIw/Kp1JfOpBecIJqhY2MwPSVMrr+uE9GvWrtWQ3mx6nIr9MOpxvF0YuJLqLvKRlBYda2O/uTaNmV6uEMQFM8Y1+cKK3u84der3v5VT31sHj9Pt2QYn2of9WBzVHv8048wX4uyXd38Ihv00Y4ZarVRZb1qV6Q6x2D4ufp5VGt3op4+NFnUstVEUJsnH76rtt6x3rbuzFOZzxStbh9rPpO3kseex6f2ESOreRA1Z4Nw5pfvrmZsFRae7MHNoHqHwt8haze0Ta/ONwhqRae4PmNtgl68T7YjopGBY+vAv/6JgXB5+SQWUSyjWcNyNYAGZ1ZX57C6V2uravZiOVIjNjUoz8+zoGduw7TSNnbsWpwwvLCJLy+tRUzQQbWJhqiWVoKVDUt4MX6QT2WatV2YDv54Y+bq/ZBgupsnqH3KeTC9Mo9FMW+52LpQrX4TA/nxaHn69Q6LL0eYTmHxjffxclQv78o04Ubl1W7jSvjLBOfHyAxUxUaWXzzRcA25QbA8rA4VPB1waJfHsExJJvOTj79cGGrZycLyDUOFnjXyE/50lnH5BJX3y3HzMMWf7kJ18sJBCC/ph+HCebqaPAvfdFwTmr1+ZUJRy/61ASWqsKhHRRavpoe2ia8NTwT49aoJ9U3q195eTitDA+IsynUM08G9QEufvH4E2WD3Yyf5OwhaJW8y8JN5bhqBulDUuQgazG+0RjqSKc9jiVcY1YJmwR/Vspjd6uyRepuGeEFXSct58XXAPM5Mewbb1CJUf81Yrksloa9UJeSpgVD5AWg0jw27cfUsDjZvqU0q4fIMg83Df0UgWCznhQ0xXIvwpyqMrpXlXMIfr1+Ew/KxupWTi7B4glHB8ZX8+PiIoRzioJ+PzLxkCefkzWf1A0jNXSm2LpTrS7nhVNItPK3Ezg2XwDh/vLFLKc2km/JB8UEUlNeSP5977sb7qQQ3r2mP8nw8r+Thwm1/S7XALC6V62F1qcxn8lpQL0deeWIxLYwsqp278cGwuhoyfcj9VdWSji7fcpTzCKISv/qo0fwk084lCoqz8TbNhsvi6lwvXDSem3Kgj7eellO5rcPtHgwuK/WsLS5cmfXJ4+UkU4ci2XpZcljU5mfg16FWOZNc3oaNrvtTgVp6V8LoWavuxXgm+cmDW76S7DhgPuZ22svToRK0a3l6MG9DbvrxAKWGETcP9jjhOwgL13/5brsDrKeSNk+1Qenn0+gAJhozuL2aUi6n/AoS+VXXy5Xpptmwf/z5dSw/swiOdVHkX3edq+f3VSsQjdl3ojD9SkOBSrk61MrLHCCf2myTsJpUM0MtWS70sTAHQWVMljBNDGz/Kbe95RVctrntRFl2nHMi9BAgYqJyWazUnxnWoMKwtHydBMDmM47MxGTXg8p6lethz+upf1keFKMTYeOC+kjJLuG8w/tjZRlmJa/wMha161IN/u/d+/Wn/KA492h0KOVRh6tuqGV5qAnXFpV3EAxq26sEV/8qzdYgHB0RJF8rpiSjHmH+evjLcF00x1K/1IMpqXJdHowo8ajghrx+ifXCz8vCz8/mq0eO1d3/KFRFX3TmOn+aRW15zOGWLS+B3kHm3lklgvpcuS7s4bW1cKG5w0WeQLBKBtVvouPK8DJlgxiE29LYvTFb14vSODP8dz/2ppP/dxBsCwV1YgtW3D+4TByPnIBI5Qaqxi8IVoZfDmEcB0uuzUp2CytrwDyVYG6yVvYhsDx5pLNoScs6FAyjWzUie5I5r43q9ST8Mo4f/H3A6m7I1NtQqT42vTkooK0qKYZ+Q6qIBxVi+SIFdYyS/pasnW1/9BP4emxK9bL5bdlyWN5EveOopE+prB9GV8rliUc+hJUlDG8eDVmYcxPhptmwIVM2uL6G8FfPpwLl9bJ2N+TqVVlHNy9h8zuAXd04t7yleBzzBu+2eOdBcPOX53N1MHqYNFd3E/ZTeV/0E8sFxZeokp+rR4AtgFJfMH2Rp+Vk4z3i1eUQYpdo1HlqFko6ehEVda+ksDyluBIs31K6RXWehkowOrplDG9DReX1XMt6UW6aiUebk3z8KyWasi41E+RWi2NJNsMlKi7oHtXS0V+vQCgvzzYgK8tSLWVNPrd9yvnVqUUZ3HpVq9/xB+sWXL9wlW0ZQ+W2M+VKZcvzGiIq402Z8HQlbRO/TBtv7ryFUTEPfyuB51MMVieMvKlzcncQFqz/ctlLyv5Opo/KaJQbbyvOTukFHfAXP4McQws3rRRd4ql/Hb7MHiTHRZATFXQFyWQzsWTJNrRFC3GazyCIn7a/Fw5C0AANtkN5nM1iigfxsGnlsLwr5QbzL6EZk0kF05poXCZlmKtgLMozuO2aYkGOoeOQj72wrHdaD8jKvSDFID/N68JvT1OtMCUAMIzx5fMiGy4IONXuhsgqRWkzTcaf2ubzZwhg7GQpbw/mrRRQu29xfijlcbMH9/1KuPlMngC9y1Di45dhESJKUS6DR5vZxqG9SlNBIPx18duB8MeF6VoNxTJlRQ1Py38ifJsJivfXnXD1MmHHFpXZQ6FllRXHQoknWskLEWaeKB2NjFJuogGhHvy2rXfRZ7kgm4TBymmkTDVYPn797Tl/UV5DvuoU8+NgNdEYnDBJ44oqFgMGPlkGZiD5cipUlr++Ph5BHP0I4t3QuAiwOcuW2oJ6mjm7hCCpFkFplbqUtTVFeMF6oRwbLXRCIMgWXqBO1Je/Uo6L8rHm5NUxXp9C5TxcGH47f/nmk/sOgk6iDtEBK4szejCnNoprj/BGsmUMwo1IlKf5ZRBVi3ugDEvVEJRciivpXYuPH2H5TTT5mp2nASNdKv/rRyVrU65U3+pk85UI0ccBnHTrm7TZ19y28AKNwCtji/ptMBmweDmRXxWyQQXqxShuXhBgNTXJ5gkglcGZwBdfSWTmUkAeD+U2QF4fgu3EfCav6gTiFXH33EUcG27Lo5JXCSbNlWflhFEJLBNEYeU0CWGThzCy3aC7Oajga48WXtCtq4VbziWLoDRLFsU42pnRjgibzxzDqcjDIxMfBJteHeW8eM6/QfYuEfNwTIeRUYl/XLJAmHde0C6Gj0fFMeGVLxLPS7LLqTHUY48gNFpuonJqwc/XPQ+SGKiHF6VJZck+29p0l6ogSFa9xdEbvFAJ/nKWP4+B9aqCyvyWs6Vq8NlF6fhjInaYalCdiasUZGeSga2vnwLBaEv6p8QnCFV5KZg+5e771G8QCK1o1cqWwxiHoTAjcltR+ldquGrk6RGCchWDyxeBfNzcNIQA3lZmEGl+uxAhXKpnGFiAqMxj7V+tdDCsIhOB1delRhHEo1lElPeeoKqWpTtADzWRjm39eUowqSot1LEgBcHEV58sAO0nvPVYPa8ZWyVqPtz6GN1LdSj1+co8BkYv78RDsJqWZ6mMpRJK/Evx5fKCwYsp9oJK/aiUbVDSzdo8nK9lYb6IBnsxrJHeufIpnbtk06rlqaQSrH7GMfanhZMf1eLDYMv489jzsPR6wSpptVxCFfWIPzwSRRt4gjTNC9tMlZZzYVPrJ8t+qlGshw/+Ortw01yqBs2jIdbNrasDZgA1vI5WgGPElVGDPLmWWJUgMlf0w8vZeM0bEC6PC7o461KjqORh9XapLE9ZO9RJysNFpRyiFDbl3LRK+GSUkR+10sth5bpUL+rt3ya9Ht61hRs+5XItGfjrH0RTC2oSRnY+5XHijxidXfodBHt1t2QAhAt8Tts1CoF8njNRyDPepOkVYh4Z71wp5iMabukwlMsoB5/psgi8Cq0zGaYij4Xq4eXjXz9npmkJj5Xm92Wy+lg+dsEitI5e2EIfRfFH1gnLjy9cWRn1gnoG2iQUzFuZv5r9J4vGdSzZxEU1HtSe1nNroW3q1MvMww4Pb2I2fyvBkvYl5UD7aCEVwkA5HDlmISY4REtQbQOKTgbh7VhZy3ravLF+UZJRq1xoW3q2suX9+WhLjSr+Zki5TV0dXJTp45NBmKAtF6y7zcK82reAoHpS5zD9CZPunYBrWJ7KupWDMpjPlg/ThQhKc+HXwfJuFMUyegiWGSSLKI+HfO+f4ROuP8sxl1KIzmHxJyRQVVPbYsBUrk74285fd56pZTXaplGQFWYwKZuhaDm3StgxNFFY/UL7dj068E+DegTLIyejTyXC8rvw5wnjZRBa50kguL2NHL+4Ut/BKtZ8VRQlvkECKLs0z4YCyczhr1nNYshQvf+X5Lv5XH12/OIkf8TIlWfq5con4S8qT2LFnboD5RZ2DWPyGmI2P1eXtAG1aFCqu5AaFPm68MqXruyRGO2GvWw8orzmRASPTLB8A/nXA+VRToZ7JdVK91MpP4+Vepbry/yWTLlyKi9vaTJoBo9KVOpYTYame+FywA4eqWOITLo46jnCPv5hZOGGVaCeltrKErNZKsHGezyLaZVlyqlSnzAi7NGCp/58/jwWYXn88fWSH0F5gsgiKN49ekEP1o7lZUgED/YuTlmcBlnWppXiLelTPt6xlM+c2LBLtdvUT25Ze+7PU07+ugbBTQvLQ9h8/vxB8UGwacW89rEgn72JYp7AeB49KotjXa09mVKCy8eGXQqL91OzEMQb/9UWpTEfkk/thb6jVHopUq+a10WlfmxRIUOT/LY05Uqw6ROn4vzoksrxy5oYbH1CUSWpCEenot6efvbcT6U62HIlWwZTEI9yBOWpRn4ExTUKvwyX/KiW1igqbWVsWrIx+jXIxNmwKVcBRjGtOPd452VU4l0eX6JqaYaMvkRJ9/LzqQYlhJGdanicxB2EL1X/JWXYkAsin7FVaWpUAxrA88fNEQE9Rb7SjsoYyp7bjYYFgzwz7nolJmLkkmwTNmfQw7tcYTcFbj4iTJbNp6kMeuX9YLr/hdZ6YXWivWtzqPzF5nJwABlMxH71wG1TP4LiJ9SOLOMr5vJm2OrBI7Oq/Yqy0PbMj8iivji6vwBq85bKlEN5mqAiLB/h6kaU6xIEl7tps/D8bt5yOfUiiHV1/Uow+Sg3WLblY21gTqvz9turCBquCji5m6Lg743pMJTqhwJOVkaTh0k28lxb+O1iz6xqPLi/jurPz7r5osoQXHe3QPj4Kke9+SaO+vgzT0n/WkX8PP39x4LnpZgwg9IGRgP9iEE5C4XLJRQhWaxO1LE+W1Aj6GrV1aOdk3Hi77O+U6NI+TrZMFSGKR9Ud/3tEy+eHxWxMPWz5/XVdSIoySnJPn6gLuV1najtw8tVyqiFxnWoZc/GdZgYquthPpvs16M8v7/qobZANMca+3J5lhJ/W9Y/dhs2byD8PMuZbn/4JL+DwApZ8p8rcV+gl85MA9h8FroTYxofAfLC1N3k9dIr6uUSYY+V8KdYvaqhQkclR6Z2lMoOVeq45WGTz0yn1pEnrC5Gnj3aVMKUL0dQHBEWHwTXvoZseXPu6jV1cPm78mzYpYnD2qXSPpZvkT2PGnbyav/DmTc5WA48N1Q6t7BsimzrrEdFepX8hh+PlW0WTDYvyZ43SuU8K0EblK5YumTnJ8Onkq+FnnPWKh5RNoSKV3jKKExGiQhzBB8/lDfTvToW5XnpWgdTzhxtuJgBYf41aQwX7xx4aUrUFeX14onGVYbxP5TsY5vlhDQmOrLDyOax+dxzP/nLTpaCZBBumr9MLbKotIlLwWVUJtsy5l1hrLiiHtynK4gNHAAr34aroZhX+Xmk/Et1KPXJMN0QrRknAeVfskkllfhXykM5r02nFo3KKOlldDZUCZuvlL8abP1dmhysTB7RxkXfrjomr4NpW9uvlIrySbV1aA7celeS+dxz3EfmE9BKiXI7lH2goUioq87BXpj1VrmWmGbjrVzMyyhjiWWnmqYaFBFGnM7sccJ3EBZucO8gkJ0xrgXbxv8Mtn8n5oJXZ4NSw8rYTlANTHVzhOVXCZ6cIHk2jn9J5FOMwzGUb5GXSS/l887BTfl54WJ6eTGDoDiA0YYH/tk8gSjpPBmE1bW5ME64AdvZC9aALWIeMQ+vq2XHHDasRzDglEDYvqtMEWZe9w4CC8R9ngFLWH5ENVvZ+gXlcdvRJIfzYRrzVONnwbRG+kCJF8uUyrkySnL1r4ZdFOM56Qak21HvsKwLlFteV7fP1ALL+QWyrI4i1cmvT3X9SrqYhaVUU7eYhvFHLyIgfzHNlgXZepWqYvi5oH7m4i3+ILmeagfbpsQ3KL3cvsGox+aNtUs5apdlmeB+XYqxIcPf5rVF8vjnlq7kFWQHNw/Si++1GITpHV4ftLvDorJve8EAlPKWMtk4K6+etjSoPkcwhemWmN9Qc1BN9smA+u3sh1p2EuUnARVZbvcKPfx3r3xoVrtVrX5N05R0qMeOzGP0du1uzl3U4lWPrFrw89j64En/Q2lGFuvl34WZuvJoyMQbI1hyz92wG0e4YQt/XFAeQhfSgrVVMGkehMCEf0tHB6WaGbBTaS579MHqU9KrxIFRrl3ijNN4hxOD3mmRF3ZcuiP2gemGGDakHqaftL7VUeJVLicsfmpg9KUoJfcOk0fFNIc03l55I48QaB1ALFK8GoswS+ijSTaMtiXRapabirGkf5DKK21WrupWIn9f86d74ooo2tg7GuKpze/Gl9LLylagJM+vTzVy85OtK9OFiWOAhDIeMa4Ub3i46RX5jNUDKShPZRnmKekYRiWQB+MM76KNPJ0MXFlBcOWX8umP6YGP/QE9P2+Vy3w82rCWNHHmaMnV0YkjO8oEmR/rs/3ZSycPlzStRAbluvvJTQ+joHKW3DxuGZeC00pw+QUT/nh8NOiEi8TVkAbzybD5/ahmpxK5wLm98lqD7FxRmWbmmxKsHBOn9fBReR6Tjyjp3TjcO+CBZDqeyjDEMNPKMVEdLN8THaX6l1MYwtJL88PEbTYZWL381CiCeNSiCjCqGgX1xzJCNuQzrCvTbZqbJygcpqc/3lIYgvIaYmJpLgicD6YYqkII6XTpHSdxB+FuvYPAChN2crPnZsHSoAeelEWUgaXdK7Tlk2X5uRqZ/4oTfyU0P/7z5WOrkz26cB/9YYDbBWXpyctrXHm54pmXxzqWFn6buDC6e2Hv6CJIx2pQVUEs5ZaskK1XAOrnbcvXo4+/vmFlguxRCeQJaVOLIP4ub4aCONhy/Oty8N+98uvJcrZMMcWOotLBrp2h9a8PJVnB8KdSo3J9LSanRzDCePpuphRh8ofrGIZ6dK/Vn/w8yvMzjWQmY5vVPFdt8tXWgRuBUh6GzWbfcLao5GP1KC9rYB3FKnUzEx+V1dPynB4fdfRK8HPTH6X0wpOFtau/nja+Vju5MHndzlRu40peTDPprh4MlY/qEjQf648jc5jxXyWvorxujcJyKbILkocoW9XKPlMfgsq5dqkHpTpXQoeHBpjPC2qACTax1Peq8Zo4XFm14dehen+qRLjdWLZ6+Ym2YxEBa+GkeQailh2mQmajqHScw2xRLd62eSlLed3L81TyUYfeA/OFyUJOR0Y53H7nyrPY+sBdJ/sdhBJcAzGkV7LMqYOibnXBb3SeWzKoh5+Z9jUXytljiWA9NIzlYkNmucA/X6MFgTmYr568Rd1x9NePqCtOBZqgBXMUc3npbIHykraQZWCpBFdWkC5BqDefC78GLtWDinJeG5bODbkI0tPmr7cOmtcEiyg7Bx/LK4ilaRPzT8+9/EXiPyS5RSvyMB2Lhg1TKzfdwg1PFCW+DFfyLKbrbGOtWSKTnWFT3l40YLiSrCxD9cBfhsVcCtanhJIdSwn2ah6faa3IDyrp75X14ovEND1anXhWgqYXCTxUL5fKywYS+RTrg2MZwaH20lxSvbWcRzx3aDKwevkxEbaGl6t/ORcry5ILN45/cVb8p/C6guZDn2VWzee1QzGDQz4RRVhZrkwLf5qmqyD8170d+LJ/OWRUpMxyaNkAGL48lpNf/4lQmd5hoDy1oc3HstYXqQ5md6lx1Jbhwq2Hv07+NJcmglJ5hr3IiQB9RPuJ8jDtEk6Tg9W1NpXbZ7LkB6OqU20eRFi8RalsyX42zpZ1wy78UUF5LKokKYLkuXFTCUoII52ivOPE7yCc88WyOwgW5rcLWEkvogKlBOYxjpzn4PHcnJo4HC0fm88Pm+7++lzRWcdReXAS9jL+/9z9B7hdx3UmCq4bcS9yIgEwgQFMYI4SKQZJlKicqWzJliyHlkO33f3c8775uvv1m9cz0+6eeV/Pc2i7rXZbtiQrZypQIilSophzAEiCAAkSgcgZuHH+/1+1dtXeZ597LynCM3zr3nWqatVKtSrsqn32Oaf0t21j31HWoTXLEFjq9MShrXPlA8hlnXKFkh69rVTUV1lmsFAEb6SZNYETmv6XoJ/JZz1ZwM5+EriJlEk0QFNXW9uaQJ5uPpBe9XELUNY3Oc7RVU/TD+pNWYfwIVPD96oNhUzQwp5SBdwvlh1QCRb6APxMQkwuAtlYX/XdFND0IaDVvoD0dsXtMuAFuerzAprR6waSLc2mfHlHpQlqP5iiT1lmrimhkBcxaGtDMzYOwdeptdThsp06O8F1hGyV6hUQPlT0bJO83Gy6DuZFbkBJz7JhQDEGFDUJQHG1Vdahk9NJSU+qDptebs5DtELrXAkUSEIFqG9IRzunGzch7Sa7cMctaVSSw9tPTqdPZ6Pii4Y2IPov1/MI5fkqFsm3+CYjtbHoPOfL5ZcD2aanbRB15dgjVvQk6tV8yZ1W+htQ2lI9/oPS3Q/qcV3si874hx3GLVLHlwszkS3jIGh85mN66GaD7Ym6aNtMIeusxV/Z6dsUUMpGGzON5el0zcTvqXg43j0Xdjv7ZCY2XhrQRBm26dvZCbW4C1xHJz0g05t7Lk4wlbqJdoF2H6ItnMMpW0AZXtY3y+tu+z/ROwhN6No3ANYFRrkEFtvqmnyEOk3trgMZpolE94GUoE0eMpILUaYsdtFV3mkRksYUBxf/BH7ikw7HDI12SdizdYiKdnSryFF58kek8I13sRogOtkSlpDp5Am+BlMJsfARK9k6vlzo7PkWSmPB6+R4CUBfp/XX45JyyteRbc7lgDI/NbS3oFOefL7hUR2rGyjyDDAOTRozGjeetkFlr4BO3zJ4Vfia8yWS3qyLO+8BYbfNNknTY5atUr16Spq+PYOpKtyv/O0WLu/vQHRiRVcMe62nj5mQgzrRW5A8RSo9Kid9LUhg4ug099PrSnA74Kkw5OqotUrPzHbWNdEDlvPNeqdTF5DP4ka+oIff3TCPA7C34FT1agsyoSu+atr1Zshl1+UQ+SjPBNyPqSDqmXq+kGEa+eJwkGnt0GxPQBud6yQ/hyBs3VuQVtJ/daAfTWyDks7sS8HukNvQJjc1tvjLbFkseGp8CZokluu0VybG04H3+1SHvejvVw7LdbsNIhYZ67Gsx5PllFPaaa8Et13oSuvddHOJQL4SQ39ci5zmUOZLqMvnfLf1+ZUGLn1HHaIhVdqIbhX8AgOa5YCS96WgQ3RUYafhUzkJgq/kbwJrOHiqC1mBEktplW/hVb063j+UjOsv9IKe/CVM5cNLgVrbU15pSU8xIb2Mj3yvfMq+Zcj0+MsXDILXuang8wuNX2z4PLEPzsCIQ5kP+NVikvWUUC1+jT7qQPrysu3nqCpXU+O667Q6qF8qZLkT3ceAzN8K4vdshuTHFFjZatbpdnNJmx5K3+RO8rebz2V9k6+d5vQmNPm6QfCVKHqBGXLbnc9jwKxj6MCWswNJDx7Xm2lRTmmJpFXo+qsP2Qs767M9ECvwfOYhkpLbVGFzTghRVfHMHOo+ZCA50BvatDU1RBtmDvVxLZPUgdQPfW26KBNtruczTgeZN28kmuh+MV/yuwyShPodDaWOrIw3YkqIuMT1rg06Y1e3OxV2+k90nS8F26AbX5l/KVDqKbGseynQEU+IY7pBj7JddXauB6Q145dpbRC6M4bMVFjaaCLr2/09mpB9KzH71Rxvjp0QspEPqMco4hS6vb5aawrddZlmf4WeTiwh5Mv8VJihoegoAfdbRxWiUbWU/1WZr/XAMy+2bnUp5+B1mT/n67RmgAlhh3XBG/aaOBNwfZ2ydQwepjwEBKqMGiStekiLdnS2xaEbPQN1OZS83fJdISbMdJh8j79mPeaSpzAps4HkLbAiK09aHWbk80yh9LHwoR1/dZDvqYERh+oOrfJOq9U3MOQrPZU8U5RJi/Yo3yIjYgn1dkpXgU2Yvp79XEc/DEbZZSr5ho6gV/VdoMk3Ewxoq+tEcubYcO4SSW9Hl8lpXb6MR6DqKvmgRznr6cTwMXhKuTIP1OqfddfnYaIxWyKI4pEcy52Y29Ve38Tgn0quhHobkz/VGG/HgE7ZAisdXs5Av/ymRdD5qj5XqQ6d8gGuZyoMG+3yDlHVzlfGEpDqa3zMAttpLBR9X/IUELa74XQwA5YZQZvd0n5b/cuBkG3TUeoPDKhoHFtpfLUB6VNhCa36WzExCaYfe97vWX4mQLY6UscrgVlXp+9pbHeBbn5kPVl+unZqjUyyuY2OrifodVteX4cytqVdZmeCWpPTOCrX56MJMtsF5UZKX/ZnEE687B9bf0m5D62k8rhD70GgegIDj0tQ4/StOxz8Ez+ls3yAeBpyuTrzBTR5u8PUNqYD9KeneoH/KW1CUMo2BZAylVX6VNmBfLuffroNkEzibbPZBq4y622TK+9UhQ81PtCanpXQ6XcG+Yu0qbcpQWqTRplSLuf5wlyHhF4rGx1+OZ1Qa18C8ge9SqGiuqtLdRj2yqu2BFYSyRtzI8DpZVtKYDn7GmlAp6U60OeULaBp46UDF+c6lDqZ46YrgF6rlYlH7WEWSRnXVxpcL8dJlPWqvEPyA8D+I3+bJ5TLvnvbgxafx+jWhm50B8oSg8d1dQLrnSePhXboVj/RuOXcxtcmWeebXkcbTKWjHdp5XA/qpjLL6viABdtcsFO+6bLTJvXlFXzfU/0FuZKPtHobXI7Q1r+qKycAoClfwtRjpAnU435S50uTdaj70rYmtfsbNKaRL+2XMkF3GvO/mp9t7SzrS2jyduMjvJz4lZDlaSPboc023SWtnaeu5+UBdXbazlC30fRhJnFt42lr768CM9KHhXsqv3Kd071Y5injafA27frTEBl0ldB/na8rkDc2dC1An5+65WP/5/sMQhlIPUvF50rpSfX9rmV+wi+mKSWfB43t8buP0/2GQbTX+dTuCpqdOhOgzHTYASDFprBMSwypprw2Id6ErlAO8FKe+RIJ5A0MKGXcECcQ6blcp9d1TgcdfNPIzUR/3atOaKMRst40njT2umkhX1z4KSfmAjuh6XfEuRnzpLQAlpvjlvr4WtK9jmOf8yeeVy+h2besdpamDZ9DdQT5JYLrd/mm/oyob8PkW/hXlqu+oW72FXlSvqI1MPhnip3y3PLl+jLvCB76SaSPrE9Y8z3xse0qS3fCAmK8lBjgZeotMeocA0o5h6Zf7XqmAv+2oxJJyzgzyH5kX0rs3vYMdR2dSGijRzsx/oprSgeybeKDDGJT1wFSi5/EWLsDgk6oDhxHAcLG9ED/6Ye3gzBz2ZcOU+mOuiYPy4F1cN/LMettCcxtKqG7PoeSPh3v0QC31dkvJUzlUxudpJCZSvZoQtN+YAnT1c8E2nSUWF+rO1H7SJlFOaHEgP5ZT+rJ9Z7vhJAp9ZRYjluh7KKubf0p0Pe5iXcKUFuPMvCSdVSh2XmBU0FUl7xNmZnUlTwBvmgTc/Cb/E0Zh9zxriOXMwawc6m3jp38dSz5yg1UxaP6dh+rcp3cAWRrYqU/YdDZzu5tnTm22Zigbv7RDnG6P0yWCvHneqYD8GhCZqxvBBNP0tXW70HrVteGAZnGUtih9x5Xb0nemDAtdZT5Ejrp1OsX0nzxdHQa0SFkS5wKMh9Ldd2hv2mjDajDN1M8KGekXo5x/RCgyniZAsKfyLdB8LRhW30n1OvbeDQ3cQiL+UmWrsgLDjHFyjHqS/n2+qYvxOrDx8DePpSB5dgWipcpPW7rn6a9shx+ZZuEJo/z/argtgLdF6fnfIbSnwx1HS8Xw25GgufjgB+Hb30InYhRoPfDEQvdNUwXeV9zvOxI/e537UZBDXxeNedXE7vVZ7+dh+YiXp0x+1Ug+9COrO+EmfrQzedXqg1tupvQjefl+uD6mKvHJ/SFvVJ/zjfjW+/7Nij1TYcOM+/TLPPKQtOvsFMrs71TofzMKJECA9r0l8Ci05mGnuxHEwOUF397PaFZV2ITSlo3nqMFuIwcXYgGBXJBbdKImRdd2mXxbPIT6rIun/Pt6NB9YhHaZRyadRlZ5/WtALreKeiCAR081QU/MSQoeaoyL1QtkHldTxPLCRVQ6q5DyTszLG3oD7H3D9E51g4ALahmJRSN6qaDwmaJ4QvTHBcRq7RZTyjTzOdQlqPesVnuRF9MknAC0Yt0plDKzVQ2eNvQY1a/OAR4fSc0dUyJ4K/Ge5tsQQuo1bfgVNCtvqmjidVmkMgyJmS3tayGaYX1CwxpUQ4MWo5v0HJ9iYme1oOpES8+CZTvhl6vpAakOWYdM4Wm/hLKuiaWUJbbeEpaE5vQRi/5yzpmVRSi3xTrTr7yoNBH7OmzPh7UEl/n+BB7VyDPTCF0NsFJvs690jCVf3Fw6n7wcWjzu1tbukHwUyTn69gNyvo2vjb5oJV1TdpU6Px8rfdLWR/QLBNK2kxlXirMVEeb/V8VQmc3vU268zJtxxLadDZttfNkdPBMC6sgdJbYBjOpqyPpsRchl4+hoB9toMluyEtbpC/7MwinvNZ/SZnAxcM/4e2K1VC8Ku+tdygXGTH01BaeZlgUpyQuvoKfQdavgaLclCuh1N8J4ZunJS/1lzCVHm2EkPprN2BdXYe4YzAUCdtVN1+0m/lCT2WzzTTYPD7sD+p0pko+qxFMHUmHZlwIZWyqHNhKbbmZ2Qrl6vooVO9jz5SaCI16QOlDi4sVOF+ORXco9TV5UYZPwRHuacIrxSYi2WizMr3t7lDGbGZ66FxuSxtMp2d6M97uJpR6Y0MdMLVHryzQj842dnpADr57oHzJT/mU9Qz7QKUEWSbonfYysIr1HEGuGfKJvTn2y3Gd88HsCcsxLioeDkplp9MDL1QMmndUlEq5JjQ/xzBTaOpkkc3N5O42m9Ddv+wbOTJfnrcOiBnPySmGyin2RSwBkZuY4LuEeq8wURzqpamhOTbqdv9poG18EVis+5HrMyszHqOApp6XAr+KbAmllukiSZtHI96dsXt5dmYio7iBLdrdcZnsAm3xfiVi8VJ1yP1CxK8RUzWCdSHgfE2bnT409dX7o5W/CGR7m5p9WtropNc/0+M0Lp3kVKkUT7D2J6/y30Fg4wL9zhtTBoPBczqBaSCBgRXyD65qI5X+mKfjjtQZtIy6owPUphyM8UyX8qEbGFDmCXWeiBdj2Hxrz2kpnpWMy9VBWkB3zm7QUktVSZ2rlaaU7wKoq/nAbDf+sk556C95oz6wAWWbA9ugpEeubc1X3ZRB4maFMS9AfdHEuk1ClLv5GOD1rqMb1NrTok8kvtT4nFcogv5rEPUZ6EeMs3K8eepjsa6lvHs5FQQP2XI+Y8lTQsnjSCJ8mhLhbQO5GNRojT9Smtjt0Tf6MBNsypWyuRzYKS/UIz4NBF39qTXGZQlM49nW8hlX5wef1qeEiR5l1adyc6CUfVLJAV1/ttHU7fzO4wW22aGkR75ik3wqxNjDK9HXdsegBefLgfbNIPs+99krCRqLBXZqj/7MaScX4wEafGQcCB6NVwbKvimhjTYVdNPThKl5fB52jQNEXb5e39Q5Ez8CyPurovQknEnXhMxU0LQxEwxg1nEGzrxMqNujsVSYBsLXEpvQxjMdTgl0L2FcN+JxPdG5DnaMt06I9TvGYh6HnWVHQrPcBZJfykJZW5vy+u/6mC9j4OXA0BG2ye+V9RT/XNsLPNqgcB9VKBrIbBUAVvEv1ZXQVibWL0L+p7ybEPLi6J1XBltKgEhJS8+D+qCj/EvDEjKd+U67dUz04kModSRP3RZp7ncG0ps0QsemOYH4XzLQ1+5Q+ng0QP3M/gU2bfCbQ6r2M6bEhr9ZJuoyelWdv4SQ9TTkAqKfIt8eg5LGnLfD5XzMprJ0Nw+djp7vfI64kk2pQ7eDq1/Ey7oSw1Y3oI2pIclrA9r0MWMbBL3J14W9gjpvp42S1oZ6TKiBpHfKtpSLeQuxKl9H0uuy3gepTLnAitexPp6JBM87T/KDKahQIWSpFCdNVPEn7LDJNkQd9Nfqspw0teb9EEfv4tt8/JM1de/L5/BpsywLM2dXKA8MzLfhVBC+dwJkW6pa+SO4wFxPu26bLpSbZv7AHTslx2t6CN6XIkOYjrdN50vVX8qX+SaUdM9HjDxOIRt8ZXkqfDngFjPUdDbnRwOngpnydQOXZa7podeV0M3OS7Fd6kBOKSHobTgTaM4/5Gp/3aBpo7JL36o5RjprPS/6FDrboM1Gd0g+tKBX0y+f3zU6gFmnMc0+NvkIQZsKxUekyZRqD8FygUcb/DpyNIGNTS1UNor4a27uU0WFFV2DonPAKB964+JXXOQIYiEmWu6EKFPeo13mtbEq6OXAbHZkCVlvJ/JFaYBoBVZAu+niKftIJJuZlJdfDvkCGb46ukhJ+6eFbnGaDijjB0HknSSIFmjxqfolt6u0N53ZNr+ybDPe3fTRNheNJrpf+vCt+ib1I3KOaeOvDRoICcJOSZsKmn5mIM3p3XS5bKpvYEUPv5XXS8Uvesw51URfdGLoKDHouZ4pCd3aRJ5cF/lOdP1t6BB+OTTrc0pd9Ckw+NxG1lNvo/JqA8tJNq1LvX1B83JgQJPWrU6Y6ATm3aYjQfdKqjpH/+wED0mOhJCRTvhJRuVZDV/VPqV1kB38x7s/AVFu0gUoh39tUG42mtCNHjBdfbSzBPePci47lW+C4K/iEbKBBLSB9amfBcjw3eOpIPxr85MAKtXUsPSnmotlXZV3Hvc7YUELmQo1Duo8gc6T/Gz7S/QA52XKUqyNDm3t7AZhsw7UlfV1ANhbxyFg5pZfHoS/bejAWLbXIed/UUbKuZt5pvc+8zqU5WZdGwRPHUlvR42PBpSfI6zmRG1s4T9kAzuADBmadgMDvOz+zhRK/pqsfMKYLW5kNPXmYjm2O+3X9ArI2zL3mggupm28RxvYVUcXGGANCKIHiH8BamTCaDRvvPjduYTMSwc7qwhS8JS8wOrgQZkk1/pgD3gqZPATP2VlK3Vgtsk00Mvhk+uYGqZlCbtTMJYDrMhW0EZ7OVA/cNSBd1xfKjQny1TQ5I0SPRHKt8A26Kxr3zx4P2Z+bk7y5j7Qm1unOdYvdjWo9BDSeEEu2ytBNandGrAJc6wlnzAg6wIyX/FAF8cx0O8QBz3VIU3qAS4bcy4wxrXmRJGXPqTSxboZA/2sg/yo6J31DuGsmCvoHE/Oo/ZVJUfug9uRj4KgXbCtVOX0TgxojtAh3rSppv6yXCDptK989U6Dywsjbnjx1HnY9l7wEyteYOjMusFKn1I+6yvyTIHyCWVkayOqRAJlypSgvITcN+pT/7Bc8XmGr+SnvZpigcu/EhBaptL2ki3VfA0otTAfWIACzRQ1EROiAs6DQEikOoH3Gzd5IcC/LEwssioWuomVKOmOmqvRP4FFXVXf1JNoaoroWU5Y6itQ/JJFudKFfOhMepV2hU6dTdpUGHPG8zD3EuXr2B0615iZw/SyvD6U0PCLbUyxlCoiypH3NbqBnQSB+5LLGUrebjwNiPHRhvSbfpXYCokX5qprTdCEIBWuiAdAWo5rU6YY7y3t8Oso6U1sQtCgs/Irg5vPNn0sBt2B+eyHV3TbMzX1VShRphnzvCvwKEO7168gMABqKzKR0qo/Q8VGktZEXhBZn1Dloj7J6yLYVp942CfqQJTdjneoI0kRYB9cQQsdPol9o1f5ktA7CP/JjuRLTHUldoOqveGXsLxbUIeSFtmsIz8uQeiUZ5vrSJYSM7A+6KHfGZrlVwKoqa4T9pVNNoEMY57sbeA+E1xPNz5Cbn/kmxiuMA2s6nHoEC36OOX5lZMa4xwjALUJKYeNho7QaW6jGMehS0haWXaMsVYuFNW4Vl3yq0WW6POG+cQf/kyLzk9AMSHpZbkd6zKdtMiX0Kk7MwQtIGLbjtwsO/aB0ET8e13wJD6XQR16ytOUZ8z41aLkqaHfna/i3OfIfpSM+sj9zjGNNnq+pi/xRpnAcqTCZKvKN+hyGmW/mDSQdAD5y5QQ2ewX1xWWyzY4Zp0E1gdm+UBxdDmsu2ynbv7Rf994p7QF6XQbnejtd5AfwE4vguK+1IF2AxMH86IzLw7Rk+PKe70/fMWY0MeqbShHPokA4poDVH3GuBYFhIxUVfIOZVn1XfDlQ/gTPkW+wCkNUCaj+1undUdCyAS08ClmjuItypneSSuRcs0xrPEzDUz9blZLHf1oYNXvxCqmmRb1jiA1sIRcJm+0o02GtiJtIO1OA1RRQ7x02nAosg0et5f5yzaGP3VwPod6PveXy0+Buh6mdlY+5D53LPiBoddTrw//gkf7xQIqOskNrK3nM8CjDbx8HFVQrCMtW6QOII2YB0MuZ8yd5fWR944IetGBCnB0JtNSNtd5PsoldtKaUNXxDwa9HPqALZ1ctQPIC35FT+2ot4dIHjEUQJ6iTm3zfPA2y4RafVEOjrKeUNUXtJcKpXwsmKU+5VJRdPJ70ekJefENXYG+Ycn6maRsojPH2MSz+VGu8waErqzPdTRRG71AHgTK+uhzpOpfbeyQB43ofG5Dm89Ux0XJ9dK/Onr/yqUK4uCgfNLHcqZ1wyRX5bNsE+r1JRZ6FE/3bzosx3uJhFxmTNr5Asu7/ppHUQ5s9HEb+ka+jvU2hg/UVfeH/jmi3IHgVx9Ge0s9TFM++jvRynyJMbYY586xmzajBCd0gOpRVd3lhp28yXWdTajb8010B0oem16moji0u+F+O4QGQqUNgjNANaATor8i3x2og5ssANmATf62cokZ6FPKCkI3U2I7aA3kowoJ4zcTajgjIB8x7Hq+mgOKV1nXHTN/SWe5HdiG5ua3GbcA6VW72vV1k5sOOvtjagC3DyP+lbKVCvr3yqH6lelk6mPRA6aOb8BLjw10NsdSibKbvrSmB6mwqK8w9DBtYAERxxJFnwa97emwLJ8iXyJ4pZNp5F2akOkZHVy+vT7r15iPtTqt3WxfXSZsJv4Kc3szD/mj3mUlV10PYBcxjXI9piHjmIF1nVDa/KcAhuaogjZCGBpV0FIQBUVDmQ3sANJwwY07NczLc16E++LOViFblWnXfYjA+sU4OsXriQHB57zlxj/TmxjQvtHI9cxqQIpUHxiO5Pe6coBkXSzVB05df6dNQlmuYoG8sMyn+nZoH7CEsNnEEkqa55lh3jG3OSFo8Y1PXp+BRSEqsnyUM7MW6OpgEnw57t03h0kH+dhfNWQ90gJLkDz/mAK1max4nTkOB8FDKDdaTQi+kp9Q5hUztS3a5/mgO+YFuRPrNtqwc/PeyTMTDGin0xck8CkW7TJPZDyJ+e5/Rufp1FuWfVwwFh6Xss4xbNXbrLz6rR3V18KSXuiIMYS82pPKPpi9jTPFrIcvnqKmhoTOzVyItHE3+T3PV34IOTgDneYxCyjzGRjPLBnxzZqI3YGs3i91O9PbbQBY/G5+htDT1DW9PmjpYIm2xAZLRIFsJp1tNv//DUofp/Iz6rrxOJ2x8JiEvm78LxdKnVWeZuvd4AAC13H2yUzWXe+9LggD5aGb6OMs5x3IzzUnQ/j7TwPwB/aF1frXxHr/dGIZk04o6VPxTQdTyU1leyqbtXqxeP+pKGQ58pk2tc7gCVnnkwzGV6eNJmafumNdptTp+aMLNNMN49LF9GX/DsIZV301/Q5CDqQALXRD9eASPOtlD0c9EDlwzhM6CLrDkfIBsGwTE6SjRpXI1ZigIXwr6PWLZYSjhKj3zixlBShXOihKRLEWBr3U9WazdborTElZVSs4ZN+9ropvveE1oAz5ZCLlOwH1DR2tfOSp6GW8PRM6mq7zMOmZbCerKpmpMylFwr6t+8E69XiLf1QYtry9weMLpzKeaiOW+rcFwgfWM1/ycoTzQ8oOiaYk8Yni4DLyRGWHetlly/qwHxh6HMp8gNOa9LBT0l1fHTKNaiJEAVoTG3JVHyVoaq35iGzT5aY85w5ZQo6pZz3tbLPLK9qqa3pAaNCoU5mCTlpS7WnSG0SVMw/HkefxkvhLn7tBs70ldNRh8lBTUH20KwPguGYmUYMpQajKOsOnzKgqkOG5PlIjTSGXMrKvSZznq2oj2wJlOzxPXyPmdQjeSc6kDrkC2oQL8LFZQukvITNUNhs2JsDSpJVF1aVyxEe/waOcQ9n35G/qm2psZODYmgnfywXqnlp/+N30o9meErwO/C3XK5lriEYMK0hFmgwzzXiW0NXHolhei9uAsvxNC6atbaOuhv4m9Mhgp2zNLx6gCmj6PD1M0xBAuKEEbWm3MZUe8s/ML1fdyZvXRYep2tm9jo3o7ud0sfP6ZrxTpoCmns5y4UOrfMokyPJTxdhhJrzsw0d/8LGj+jsI9KIbvkIHBP+hNDVYAY2BSeRlwXPN4Ae4hHytQKrwEiJ1WfLmMoNIxByvoHOiY/LDN1HdYMNiJ1Q66Av+9OGz+phLUFzYxEtZL5JebYgBigbaEvxlu0hjudIFaKOVQHK+7HoKbqUlNPV4r8wcpuPW15ImKH1tax+hpNeh3fdWQH9GdwQP9aqdqKGJXg1nZCp7HAPkhS+httpZ5IuE/6CJ01vto6qPPUt79ALKeFRQuyhWiSRbXqhAfHXGGYPLOpT5MgauO+rcBy9ne6VsOzR90xauQ66Mj+7dpvq6Pw7T2WRt9At5nd97OZcDUh1j39DbLDfb4v1bpxFCzpOyHjYg0qk3aOT11FlSvmbCaYwLL+SU8xA5k2/CmWYhehkyGJ3SzWpyBJvuGE6ggEppkF7KqBrgepuQ7YQfDqX9EvK5mvXUGXqdvykWeuRLstEWP6+nFvhf6KjkiarIla39QCzkPb6FDLB5COHGsAR2QaGiAySaGEo9ASLx7SXlvb6NzyHGyq8GEYvudl55cFvezib8Kn50ynJMd7FTdYQn3eD/F/EJqI3TX/mA8EoAY/DS4/Byfc1ynTan1JliRZ7ot+l8qNfndjblupe7y3DxqJOCr21sup4OHS0wFU+0+5EbX+0/lMY2YmWehC/Ms9GOKe9sNSgDI3HxZiz8dyiyLlEH6uO6nB8BcHR9KY1HTUgvfi4/UI+FlAh+z3uKf8jiEqMPL3pYKUfnXAfsV/aSzrDJSgnwxS8MTop25otFyV/JdQFVV1fFuq7ArLtOD1pZX8NIMFCZbUKpo6nLUcQKurclGSKyLQVqU8Z+ZczZZ6kshD7G25F5R5qp+i2NAdeN+UGdKEuW/Vv1j9MC3R+Hkh4I8+hKbtn8IKIxlZ4/5NDIfnbKZkR9Ld+GJb9j6VOZZzGRUp5tLdqb6ollvEoMPsdMw7/yykh/0DsxoFnuBqVsieyD7L/zev8FDWkaBxnhZ4p5uQ5EX0fZdWT+JpJeq2tZLzox/GI+pdIV6LTevm7jLtUnX5lPRAZfCSxkmsr449CO9vXxHg+rQ5+KFUhnAudpMACCXqLTlSjNSGKgg9aLdHEjSIdSlkhvwZa6On+G8CegtFVCkx6apsLpoDTd9IPA8RjQUi0Zp8e1embQtOV6ct8Q2mglNOnd+GYCbif6qA7hQ5v+sm5mSCGssXqum+t3xvp8q2MxHGcEWTYRXmmAr1PDTEfgVEB5jqup8KXZqOI5BXSbf93lnN/XCWWnhNKHyLdhHTrpU5fpCMdTmy6H+prmGBDljF4Z+qbCJkxX/0oDLXRDLmeRvux3EM661t9BIESDPPULRRgjtDVYFzn8lUA28QI7Jep6JKnBlnWUg68i48JMCD5Psx6+TdhmixD26jb4UpdwNp56S72eyieR63Y7wevqfk4HnfYCWuXThazenoJvMjEASGf7mx4XXYClp2mUL1O10cH7uMW/Sp/fQYj4l/3uPM5H15ljLccS9lMC8mtpLNqmtgD5wVcKcZvPTKgOeyES9AAWHb0C+zJtBAPqPgKgp0GpwO2EbRqscxZuA3Khw4bA5bvd1dAGP0E3fyoIhsoBpJRP5dJ+OW6Ya0yJDmj33YExZa33GmOb2qIxksZh2Q5l+eL1JQRf3V7wlDry+ApQuaDn1OWjzU05gpNSvV7rUHrpesiV75R5QhozmVs/VAaMevJLBqyKWjJW0VVwfW1+Epy3e10TREo6HShb11Gzn8DF6rQA8StFK1pYVNfuYg3I0iYfID0JAzrb2N1QydstT8CoSTnW6VX5DKzPNO8blkOuzE8P3rWug/aoz33qrof1bWOi2ZaXAuq/ynYdgtZtHAaUfk0lM52f9XrIpwHUal+DJvOXPgRMZ68JTflWu7L50vSqLTWYWr7d7isPbiZs0SfPh3mPKQkqRaYCX/Uz+BMADZ6WtpSk6KPM1yzXwck5fhUfkvCHK1MpnvMhx+tTjJesi9BGK6GbX0146HsfeXU/YnT267/8ZW8sEa+eAGRfaZAiKM0Jx/lbiaULc/Aybc5PVkU9gfpKncqK5mUCbTiPy6lKL8lOlXO+Uj/B/UiLMP4q1ZWO9sXRn09M/D388BCSQnUWYcYrWtRkyGyCJi/Xu6YftVhRQSq2+euAYaCqqG9O4bpsWn+nhJKf/mSfOmNd2iW4LPMlnXJe6mxvYBwQfMMZQLrujuOv0/dsi2rdN9J8HEckRE4lHTZYok6vqMB1pAIgfC35uCASXFspX+ZdLqBpx+udlvVkGbEXtjvlA+p2HILmmjWGWoBPupRQFitrkUHq2apGwJni71wEIWtxv5XL9eAn3eOax1LmBVV1pUwG0YA5Hs5LICnIflhxG4RmP3pa97twXfwhozGnrDN7HVMVBc6bCXw+np+zIjiv6yOFNp2matEJ1M5Yel2qbABmguvwYqUDuZTmXK5znVERB4TwKfIBysnHTAuQjFLErrPa1+2Uj1zuK8qlDIDUNh0E6ilvFJSQ/cp6m+A8Xt9sR1n2VSJDk5e+By2PHeeL8lQyhLL9zboSupBrtrpB6CQbs03+dpvk6c43U5tTwVQ6snypJ/M31bepmokP5Gn6MV3bcj31T2/jaAP9aW9ru29t7aM4yZi5fEk0l6/4qwnZPubaaA5NP3xtdfXUJWIFTT3T9ZFnqSzZAcHb0bQbckH31GnuUzeIG0ptEL6UfjZ9Zvmh7x3dR4y8Fe34ihwQznrDV77MG6hURMgNRGNTLvkiYAc3g8pnTMvAMJuLzHih5CGwTIxP7fvgdH7mvVwC6PwjmX4kvdNBZTfJhZ2gh5m6vfSYAEBiqAtryqvQfXEP8OqCJ93dn0puOp0ltPPmthEUs5QXoFDGLu0PGpAlpvKHZmirZq8LP+nB50nwMY5R7zTVK1TR50F3+b50d7rSkOh107nAWrJEWunDn95AYF2FJGDjxQ/Ogy1u6pftKtvrwLo6Lc41Ym2yF6DqrBoQAjROD+vza2ZQKszyZRs6gZZaoCLGuM9Q+kW28tGBEqJIetRlFjdQilTyRWCaOgmZln0r+TzbiF9jvSLwUSS6EVTNiaJMYOz0LkDSl2OJPPq6jG0zzrHB5UZaeiZ8vQuu4PekiBHKTb2l7/r11lQtvqgLfSiGNEmFqiof49TL7qOXncFb7NC0zzIoyAGbJ0xAts/XXN+Mv+RV7doKVkHZjgD3j9xRU/ZJJ3hVtlvyRp7WI9/pYx1yqJv8KBeiPoOzrQDSS76iGVVeulM5+oV2St9LyPR6P7VBFxWvMHAsl34RgpaKFXQ6FG3+VaC03YwJ66bvZ9b7JHFV08u0Q719L13HDPgbQdXsrNlpxLioEl81xvjS9DdlpoWZt7Otrt3fTPN69AeSqXxq6mnjLXk8H/YacQLU9WX+ihMZ0oLCsfXQd1/lB4Sz3/TVL3NQ8TFBXSQT5Jz7ksddlXGQN+Ug9MkfEPRmcAmZ5jaaH1SmTbK47SyfJ3yhs+FW1NXMFjzSnXhcXamA9CzIGk20kqWAWGS6+1mHmr3Gla9dwqHU5/ZCB9JUbotzucaKJ/2FfHMNdt3+NmFpkxDlsNNMwSEsxVgVZWfzMeKkYAxbqQ0aUySTznq8kJxkxYMK/wAkD3MsRvuJrsvzeJW4y5JOndLDOmSUr3WwHxAr2x2Q9CIJv4PmUI8d+Upw+ySyP5AXa+gAFuqcb2bgrGX8Iyas4ygmuPIOtRgIhcsVdLYjC3b4Bht+SKjTo1jSmWXJH/GCjVyV+AuCwP0odXkco1xPCeRpe2qr5CHwx9cc3IbmBJRzzKicYlA/IIiUU6xfqsOf01IFVLDMku6CA8fT4TOA+ss4S4jg7BlAlmtewqKfPJQ/JaMDKcJU5Tzun0hRpu8NeffJ+cTVxYafC+AH+ZktWKq1pTa3uusihIiMJ2CunTvDdJvJprnSPvP0iW0JMst1qPdRs149wQsp+Jp13eTqbF5wXuevxJByZDmBfMTM43o8pg3TreA2XEdl42UC7XXTEW2dKm4ZpvbF65oM1NWpjzZKmy8Xsq/F5qQDaKfuQ2cbwdOYAzWYZuxWUOmIlWlqUAzAKG78x7vdAZ1aSCFv3VdvTqf/7X3pfDLdWt9Jb40XIKhhOfj0uZZWIN154l1j9yPpkzzzpKOlhV3PxvzJ9G6g6xb1apxRV8pKv78++O1X+YeU/fYRsBgQbCgbr+ezmcdL/vAfXsTjwXV0PqfnNOr8w4JMHXnBVn2hn011G1mf+rfSlWSV1vmCJnqF6Gh9OIoKgif4nVdtFiY7HvMEzJexyXyEsO95T5vgPG2V2Q6rFYdA8bcrbOoK/fyQY5SboPqUJ4hHhDQRUqXICb3OKySf8oQyX4cUo9Q2sgU6uD3Xl0iI6wRQUqSxT4SsI59v0hkX0qq85L1fPG7QAJrrpZ38ITiq0y/vEtOHVblw9KUPmxLDJ68LhGytvkTyUn+0yWVz2sxHOSP1x0Y607McM1k2/MmYWLpg8DPNMcxzmmldf+aBTyUqxoyvo/NMgcl+HYMe/cM0AWRctxfroJFRyLuuDMm/VE+o6oMWZUDVZ5Wfjh4LMuhfY0ZrgfxqQfmFLISyT6E300hWVZGyuUrVF8FLLMcZObxdpd3Kb6T0UX6SP/rYBR3KrOqYYT6XXT7xUDedK+2leveVXGw36cm3VK6uXeJFIqS/zit9CUo/I1/RnFxBs76J00Enb/jbiaU65r2c66SHfxVjIRDAdpOvgVMD6wMdKNIU875HnNNcLKvz55Pq7Zge2L4yfeng7evezjIOxM71lDwJpacoA0uYCT3XRyy8D3815PieGtrs11BzoI41Gc2VMi5SIlBc8KcPeFfy/ORgJ8bcrZDjBTVhP3TFXwnRHy4b5USjDlZVNMd2kJKWvq5jQJmnnNeTjqLWEl8rY532uZD1lPwZM83XLmQEKR4A+hf0WAslB6N13cQ6Td+KCaC001RUWuU9Oaog+10wWsf05b+DcN2XvyyF7ACq49hA4ouOBzKg210A/riNl70+gljlNUg7odKB3aHfWUtF5MNWPpFle4RKNtGdf4q7UmCL7zv2O00FLxPkQyerSz2cViy6lFgzb8mnrNNL6OTJtNyOBDDOqlKGPFFm2iGToJtONTdBxZPV1+q7QelP9sHTLu50gGRcTCNVOiWLl1APx4LE8chxKf94kEWqrHgnteFXQ6rHtpS4DlbRNwjzj1VMVa06ahCrwH/tlxmgaGRIernwugLZIBtBJAlFgfUSFhRZ190FWBV+OLgTsgVBl60xuFBOBMFf9TEF2S7WqVzXUffJ5UqfA8o2Ve0FlPkSfANZ8NG6ik6LOiVALvwltPsZcSB4fdZTl5cZtTvqiXWfnCnqkEEbyR8cHHNluwksa51KEHes/fFIZUWjHfKq3fwnFvr8nQZijjdTfwQp8SANPSV4E8JL5NL4jrY1+VkSJdHdBnnddsnv5U6aUk9qdQSW2VL6FF7V5BMSOvqpBUI2OCudCUvo9IVxYK7Tjvzs4G9qZHzqsvS5ii3/Go9RVU1CGvngd1noTG9LNK2VujOQyzndZ2UF2V/IaG3K5ba2qLqpvoCQqel9CdDpeyd04yFddhtzvaMdRX+wLvR18E0DwT8T+Zm1K2W6QKcOv35NDX69aYKLcTXhDeWjA01/c5lxynGfKbTxk1b2YRt4HWzGnlL/Df7EomytKvpYrwlzPzuZulVEVcSbPoEcypivZFXwUlYl4BkhnrRoQoyv+7/1Kv+Q8rlv/or/DoJOe1wA2WAdFQT+YVB4owYTVVJA/SVRyReTvbgYi57IAV4HYlWRvvcExQgsE725kSA6J6mt9BPEK4aglfnMx7fAWQ4bzPMCW5WhU4+s8B+00gah9M1tBICvtpDpVSl1ZHsZgkQTZbXyoYsJyrq0pFQ+VTTn62aDkNtAicwDTZ62yiXDUwLr6zFKh2q1ib41VZPODX8GMFS+gx6HgKSTr8oDNUKcnOtjnLGYjEkXaDrgpqrqFXV+J6BiV41qky6NYdWF/6zlQESZ+RAsIPxRTVGvLJFiicehroM1fnhth9CfAfKJ1FlXh3p12HXHsizT7mOojR6yWb9nyOs0yjCeiSf6KkGZjwOC08gX9oLuWY4CJ3h91tEoix96QBZNtp0sSHRhKlcAQllstp1lp3E8lGXmlQiYD3fEW/HlODOJPOncvPMD+Y2v9xcEX26zA8dN3M1qQtbtwBJpvl/lsTfVJ3thNx+C2sYEaUxzu+MRo/zqQLIw8TV9nxYatv1xQmU8BTR1N0RqUNa5XBAo65j3/wUzqlw9YsYYoUpj1E1WoGFMRv37+GLP0BQ3Es1u1fgTspTteT94uYx/5OMGVylTgxQf1UrG7TjFU1cVZYcwVdpsg4h1N2hWT8XfvHlYby9f2mWz/9NDvTmxDrWN7TrU/a7zdraprK/XiVdjt91eW3ya7SPPdP7+quB+dNoo3WvztRsEL/3m3frwv0NFqZ8FxYpfu58rutntpPtan5XWY+i6ExRjq6zLOkOX05rxL2lZpg73fuPDr+4DwgVv8V9SVvsQoPyjPX7RYQ5hQC5f4HRBB28VFBarAIEPf2XA+v09Hsjr1W0V4BIpr4wHPoI/ya8ASVDa0WsIFpBpwetpj04c1K1i0q8hqZSOhU1CmSfQdpPWBP9gKzUyDRmvC2jTkWlNG/Cvm1/VhcKhqbfsA9SC4PXoAfAqW4OQb2tnJ63ej8ondDJey8Vd2XzazrKe4QWU4HS2mba87cHrbwmCjnLQsh73jT5mG1WlrFBlPI5VtVXobSnYAV7IdyWzTNRNB8EeUkpFDAoAyvVXxipBZ1sgp2Ihn8DjVNdRyjtEnzXl6+Ohik2SzWWVajqns6m83hrPEPWeuk+Z5hjg8nV/Qq7uS7QNgJS1WqYSjXxx2yPaQ0iqXQ8KrEvW9NqEkOUrLCpT0Qq9ZZ7g5bCvRLRM9/k1jt2hb9A5KmmhOe/qunurVkGiCkCdh/Qo+iHEfaB+kbUrdh7K6eCA8RgynfZTBsA6eumx0GsFZKtL/opQjSPa6oxLCW11vi4H8F0f8pCW0Q8IDVlUeWjZX6IAMk/U+RhyAseV31xTJSWTRNYR/cUlib54P7HS16gA0qI9pc9BC2iWpwKxit19yJD1tukrx1g7pDgkaOYZBY8JdKuqbqOzTWSr/0BeCaRP51NEvmFKIP0Qd/2hp9SZaSU0bXZ7SqIJLlfaKqHU0VbfCWVcpglDgqmZ8s2ZTijbPHXMS598PNX4i+tBmx4nuY72+qllAjr4Kh4iR2GaZ6A35V3WeUNPPdZOmw7u/car/B2EC9/6tS97W3OnEXinVeoZlLKD6Ray+aYV68jPFxVT2WubgayVlVU73bpMeTmZdSIY8wRuDLYEqtcFwOsyf0Assk7zdw6UTYABgyqn+SLeacfpGVjfpDn4ftflQyfLuX2e0kbkA1gufc1QL5PHF9tmW5qAysbEp2QJbfKlj4TST6d531cAG7mMDPsj2SXd2+qHBM+zhi8Uin5lOfIu44i8btGFvpBRMZUJXh8g2ZS2Ad2DJ5WeOkjSs4Cy/Q5RF/SpeAvPyrow3GBv87dLE7KKhs14tySA9V52vmyDaec4JJS0qS4eJVR603iot8X7kj5UbMjkvKcE5Wt1zJRtaJFDyjxmkLcqVciG3I82JHoqB58eF6rKTgtgLMp4+LtCOW7xy76c+6SV0qVcADes+W49y0DqCz1A38yXPDlP0CY0kaINJTi/010/19q8ZoWvyiNl1q2zrnNM1PV5POQzUNSSH/5U7Zvh2Cmhsz1l/FNdbdNfh9L30u+6HkJsQL0dqic5WOB7vMsVfVz3zRlJ0iORzOOFNzR4fHNtSSdTzwgkE7qYoK5+kHEIf+ttShlBZ191gw4+FNXuRI5YvDRw4VpckI01o21sug1YLuo624C6FI+IoCBlSUsjrwLpKEj0wfWmTYtk+TKVXcrV9ZbQUdflJkgJef1sq0sZQKcv1WarA0pe19HZjplBODB1HDxf2mwbd/X6ElSu4tAJWX99XLTqqcD5CTV6ymadhNK2M0R9KZtlSv4MNTtTwD1ff5W/g3DJ27+q30HwTo7FL1TDC5DzBFRBwYkAMfGBTxpSz3o9ys1A1stkpo2Y+nmwMRG9KmebbRB8AVpkk45EAdblvSrfWQwIu+32mrT6BIlsRYMfRXVFL2VKqNPdltNKu22TEvUNkhbPtiYAmtJd3OnqZwD15ziBt2MR9DgGSxnT0O20uq+ipfET8uWz6iGT9RfCFUxoA0UInmZ76K5zkJ55Syhlcp48wR+yXg6epq0AkmnCq0O2HUpfPN+ps+lvCbmOclm2Taa7vx7jyBO82CXu6reUB0S+zpv1OD3b4CarKRMX1+ANfhUTLyHkCJmXC2NUcG57TqIFD/N+QOg2nsBZxSjXiwK6fq+jMd8DSjnmo6y8clnO65GCxg12k7+07St1Lrf5nWWps8CC4GUgTiSyqVhku9Guqpxsigcprxx5LjmQ7suwBJ3YBbrFu0nP9gNSPQ01oOSVny0+OI2yLh9qSM7vaubx0Kkjj/Xgyalr9TLkEr3Nj/zoJf1kEuUMpZz7Vy87uLxfwzMPfWizW4Le/abH4HMd2Yd2WdZneskvSOtASe/geQnQ9GHq9pQ2PQ3+SP0O8vRxcVU+FghtbZiqXV6Xx0kbBE+bK+5f+5pU+s7qpvxUNtugyV/FKlW4DbalzsiR0wSuS8FXyuSby+3gbJ02CNkPprTZYjfkkh6Hejua0NSb+Tr1BwRP2QdNeNUfEC59B99B4MB0JLDh3nhOHnazskXwIs+Ur0VAuSiIOeoIXl/xAJpBVSnR/KII3sInaqXSUJHF63pkGLTqgNCsTzRf+11ZbB64qFb2soEGJAca4Px+EZUFpXnxqfTBr+BxqOtr2i3Lns38ua7dpybU4p/+UgFQXyjJ2/RFAFIlBxlXid4pLnDZDvmcx2kst+gEVDK6qGgEaSFRvtd7yFmy/hBhZ4qPhCBWvpMffZweLSKwKsuiPmUFrCsOIgR6o2jJ/ahj2mgLiuQL/wjhRmw2HLq/ZV4Hj91U4PV1XaX9DO5ve91MQVFQTlpaVZU+t/QVwPPOV72jxL6mQv6zXAmUj6Ul3VpjmPIlbOQYdPAzr2rnZewZfq9iReYjiEJCSRSgxv8TUI+jj4uksdG3Yc8hz6vqA6/JJ0K19gFI4qEj5MmR2ERjvOSmk9znCpgnc9CSD9RDZDYpUxkvTOMdC68HiiPXh3yA8xZrRelCyceXVFfxFlD3PUOmu/3ovyaIr/rQoUPJ53nqCFqbHtBSjhlFgQTorrwo2kCTfu10Gn0gTXmVPZ/XHvAGUarzmlC+25dcbUC2Q4h8t/aU9WVss9++BnWTl3/VWudQqweUejsBdtL6TZiKt+kfocnv9NJ++zhohzpfm9jUuuhLPY4BTqvLNvm86Dz1ujxe6u3LPE73ctPWzNvftNspm+s7dZay7FPJkpZYi6xHqqY766We3IaSJ0PNVks+0+o6St602CfwPOuJ4RvZ4xDd9CVUlSpfKlAjxe/+2qv8gHDZO7/25WRLwADmYMIALSSITmASdOV1x4+Eym9BXvSclnncThNIC3L+1VGm8EVNdQg/Ajp1eX2ml2UgFj7qFxW6vJaveQAx5Yf/smbKpWwFLklwOY9ZLjN1rAFpSVnwBVTl4hP2DqWtlKmgHPjetlKujFf0AT/wV9pWNhezOdDC1xIiagSprE3KDGE77gCXkOv4AiQL+Egnap+Osn/gmGXSnZdJCS7DXLbD9oUuYtAIIU8y80UoavzUx7oyVknCswlq9a2bRc7v0BnjJNtwcL2sC/vZjwDyervqEDoIXWQZW88I3Q7LzCR5JG39ncHruvkXMU8l5RssgIKn6m/q8jHvdaSrKHCeZBtsZV34RKjLeBrvIhFCN/uIfzVfBKhDEdRUbkLqH+RcGkgC/5kmGpm8LtNdwoE0J5c0Ig8ESQZ+VY8toajNO/4mys9kATvb1wmVb1Lu+pyW+blu0IYfUpwmP8ET72Q4QAZusVTS/J2HVAQwWw0rFIJzOujWhpJcma1Bu5za696meMoz3SSizqoNdLZYd7MNjj3X7Q+gRQVT0r2PyEO24OVrlMs2KRZJOdOKv+BpQsmv1E0KnBay4Xd3XSVkvUoAWS7qCGW+gmKdI7j/DKqXCWWb2tvZ1BvlkifA69pcCaDuuq9tzMHjNtraFrTsa4wb0twHr8q0gHr7okx9TZ0ZOD4rcppE2a+qIqWvDFB/+FL5lCZsGZMOnimg1BlQlj1fDN4CMh9tz0RPBpZjjjeqKnCZznaVNELQlXTRRWj6EBAxYHr3V1/lB4TL3/X16kPK5aBwiAXP6TlwJDJV0YqbsxUt+V+XkbulDea9W/kS5umHI0sun6q6A/VLR3SOkyMVaFXNfA7hfPiX61xPqSBDySN9/gKIOzOqTnyul2nINVMC8xEvgur4L5ZML/PkKXXkuqCxnPldP2TUp85Tioeu0g9C3UYGZ/Nx4hB646LY1Jf0oKi3eJWyHG33VKg8x5c4lPdDp+vnnAm9zZRAn1UEVnS5BzoSpyV/aC1cAz3X5b4kdAmDoBajmgwKlSlZZibpynZKkIizFVDGuQ5tB7BkJgPKjGp5YVc7G8/PNvva4+j8sbjnskP3suuqVSNfFZlPyILnvbau0/tSNA2b7KOzlWUSss98zTrxAtZcoxkrOjVIC8mJv4SIi/oGqXNw3HhMcr3XsFwhyoo96XppjCvpcVrexJLuNK/DJhy08vwfftRj5RBxkJZkrPSNVYmslLTqgEAajMku9ER9liv0CLxHfAPttuWXeKG3070GZLkSqn7TawFhNtWID8YqMiB8a6aSYSwVyASYA6z2x04yUMZ9cJyYHIeNLKd2ugtV6i5NQpMT+vp4ac4QMQp/XD/tML6iJOyEzrYAGn2RdTT4EoQ9Qq4PfiWAGI9ZPg6rATrQJ9u+fnu2hHpsIlbBGLF96dDWru5A3mwnZD0l3evadOZYdaurQ1oytdsAAP/0SURBVNDKOs8jdmmNbpOj6SZZ/vA/mW6Te8mQfAigjTafu0N7PxPqfrYzeV19HBHqtjttsL6bf+m+EiC3rZO32/hs4yMNWMSqzTZpbWOmhLu+8qFX9wHhte/5pt5BaG+sT2gu/R6zNMFJE7LANMs5rVFmMck0lvCUIsdsst928YlFdWpwW+JkmkSYJo2pMrcVLVIqWspVdXDYs1HjEP41QXKoY+o6yJdt1ctxMSDkfOatg+iyW9oubWWIfgnw6nKCQabYFIZ8qaZTR670uLDs46bOWudTml5UTLyqI2sh72nodDosFQeE4I1J7BD8dUh+UIeQ9R5nDleWSpHcp9m265CTtfZ39n/0QZPuUMoKUHQS9VKGhToPZeptYn34FXTQWi46pb1mXFRujKOpvmowIOvJ46apOyDT07oBcFr4Gi8BPOgxxYv+ow+Cx21Guf0dhBwvJqV8sMY6xY+OZuBGzvldi0Ozi1VfxQUpGVIfkR51ZeyYdSSNPFTKvCuveMkDmnjxV9u4sky6EHnwaQOvkDBSri3aGpDL1OX6so+soz9KPKUd6JQN0sAS38jGaveBZTG7DOuKciJVwGxcGrh+p2zlW8gGNJpQ8TFxXQ0GQe5nvStaWSGU/gWdbWDSqzZRklHlq6CykVIyS7+jf1lpjgPfPa/e2QyIOZlEe3s7DwjiKHyqySdb3YC2iSHjLqKtcs11l2tUbruDx0tcRV226TQfjw7k87QO4Nc7LrSpASlwv9xG2a7cnwUxgfyHkba6JjTbMz2U/HlMEKKtjtHONsg3o0roRivpXobiGBctMlPZDnqrWALnwUvrHGE96lDVpqPpT7t/TvdHQhOhgHqfkKFkqte13cxynSHD+vpYiHyHbyp29k2U3a/2cViC08CLpHs9gfo8T1q93YRcT7jzyx98dR8QrnhvHBBQgjqm0WYPCvxCyryzuG8q12gOLiMRvqqsO2ziITHzBnQEmYMcyGVHRSUpr1eHsEVwHV5W3v+TbPKz0sfJGL7jP/GIn1kXmkK/kiolVHmk0q8M+f2C7oByKUSbqVySg1YH0JK+qC59Yj2Lpc+ErMvpXk9aFV1/TbqC6v2mbA1K9ZQhH2kunye1Um488a9I8z+NE5bFppc89vQqPs/7hdfrgyfsBdTsKVUC8D4oFyPJMiOfRBF/WzujzvV5PzVjGak/FkJbnH4ZMj8heEHjv+r4bpPIgJLX66NNDqhHUZRoB6FqX6G/AaUez4OnZFN1EPyCH1D3gRCLcZPu/ob9sKPHD0XgC4F8Tb1c+zIt13kfeBZyVJLGA+v0qkLQHJgnnSTPIwO39Gul6Q8l0dILxhpeiEowZ1Wd2hIVBCcB0vjCH0llv4ol8ikVgbyqdOjIIwziREEy8oHrR6aNKwWrV1dIYJslBkKOYQb3o556NvkF5FqlgwLEdccYNK6VOpQkfomEVdL45wFDE7zWgY6kLIA62vxycDnaCB71YRrfjHP9YFdC0smbHg319Je6PQ0rSFOsHaI+U2Kt7QCQKlZV8wYGs3rBPytcTyVdWxe8biY3vKI/K321MrU7PdpGyH0Lm4ketDL2TisEBdRPmvOVesnLupLW9M9T9ln45noKs5UP2ZdCoSBkO8HttddNDe572AwVQfNy4SSgtFO5mqDUFRBFrRXMF+NW/2AoRZry7iMGpYSngrIdtMH8y40L/dCr8oS2zbsDbLAO/9N56Bzd/XGbUd+IS0qVKekFUz12jAdj4aW2uKo+ldCKgidTiSIDvb7U63x13c7fGfY64Zf/eHTfQei2Ir5i4Bswb3i0n6nn4YPy5AHyAkt6qqdz4iVrykcaqAu65ALJ0WxnoIPuEBKTQuliCuSmsQ+ozSPLBZ0Xeb6tSwwZ0ZgXksI6IuyFsJC+aZlP9STWQWx4iTrPK5tBTJmH7dL1QfRoZ+5rZwu6Q92+BB2DVADZSiz11CFsFHaE5R91SImgqTtXuQ7e2XeatyPHBSnbzDx5kA9eVaU0j4ecV9tRznflEgOAda4nY9Ad4BdjLCQ90RL64kB6SnmAYUq2gk+81BGQ8i6rbAHkdb8877R6PoN85T9SZrW5SOUS+PkXcOS/xIdslQpzRuB6vRz5Ep3OF/gVqPFIZF2KzRTYHbKs8oXPDvVYODhNckjZ7wFF1ivla2AJqvQcErYzjzFH/VJ2VQ9knv5xPCU/tXYgw3ysMX2kgdfvwHDtYR31ATl+qrWNCos2J2C+Xs6FZl3MGVDTX/DQJ5WchvZr3BDJXkBt3FbQRnMI+6WNUKpyyse6SheJqmJd8EYsEsnJ2PTodSoPqCcpmQLaWMJn1lVIeoEaB8qHB6mG/wlFVd51CdRQtinywDT+vO9JSnko0xggGwgcO0Tqk/0CA4psK3DD55u+euRCR9nPWbePRU8xn5mnX0V9hUlPHVgXvAHOn2PtMXKebM8xBF0Pwfma0EZ0GcUx6c82cr4TCZE6VPxC1KksBYKor6Pry2mua+rPwEqPSS7SXtbh8Sd2u+YHOoTN7lj2AV4Epb91vWW7iPl6U2IhD24hCjVb1Jcqw27UlxD8UwN9cmjlJa3Rju5IkEBDV26TIC8EjowD1yss7HENEN1fKpB8SUrl0Bs2Av+pgW4fVagaxyBFIwv0C2aJcfF0Xk9RljzTUj53Ysg2sezITAPEoNWAhiyuykS/MCKvtEDyCJvlJrIu1cOM2id9qS7yQLZJ7UqpBOhaMaG8nNHLnnE9ytZ4Sj+8riznwd/0V8CkiE0G8IaDRUybC0KpuwS35bTIl5gh+jP76eWSH2XQFFvVBaZ6xkV1nmozTGz4StSFOPWB2kt6yJNB+plnxn0pIfgqTDTpUbnIA90XcpEW9BTHZBeJfPLYOg25lJa0LO/oNAGz9Df1pVLZcPTNScKiXU0bbdisL8H7LeqZBno5+rMOpAVmaOrOELrq4HYcqSvPIxLqvtbzqk35oGdfVI+XqAuOoJOiuAaPk4DQwWLqVwoEDzEOCRnFkhAv1FvZCZrny7GRkbRoc70+5qmPd+Tlk49FHW7Iz7rEj6JDpSuQ9awIOxEnlsNWmm9VOWSSjuRLrZ7rL9NA1TuP60s0+e66spOwnm61xbttAZTxlPKO3rfuP8FpzICW9LsN58vYDpR3H5l3VIxb8jnmjLUj/lM/h3/O67EHTfGgjcyjstIc50CHSOsyUc/Es9GP9TLBaWX8iZ5XfWpXboCj8yFNfgcSPKGNpt2cz+gVWYfTM83zhHaeEgv+KuP0APHU2spylg3M7SyQbS3aK2ICz3qbvRztz3FwuqcxX2oYNPjDcRDjzceEy1W8XbDejxlr80uIFzTQ67J85g8fnBZprs+Y6YWemk4i6smPFEmjro4xPku/mmM423S9tKf+Yqp8UT8jdL2Eep9Ff8JvpUT/bRKZAqEPZa3zic95EpJGPvKzTnKOpDuU60+znaw/ukAT3VBtSunLfsToqhu+oQ8pU1Vbg4JWBS/yCoZX+ruxuTMyOC2nXp8vFvWU4PKBMwOXT/xwhuVQGXXhltd5vdNKO54P2SyjV6SZEDyUCZ2ed2qUCXwcgPIKVBYssmVMlCRggTqI2SZ5yzh6ByiTeLxc9U/ii1RkV1kH0GqPQwlKppzP/Rw6UxlJlU0Zn7CRZxoT2EE0/6+skiZylYKI0c2RF7q83dDFUc9c1T6miaewJV0VT9QjjWYhS/2IohfJn+gE10/+rN/VFX1RQD3u9Jt55+3gp7pOFQLyhr+eeL4JwdPUndtaj7sbzL5kvu6QeZgSXUeAFnxlVBS4SG6D50kvmAAskeYfoE96+Fos+Fkk1aZy6IqLA0ukOX3S+nhlE00JoMqIh+8OOHh7Ql8JMS4C/D0X0NWfTHOZoM90pjpC0HP/0EYeO56UunwsMq9vGKrqkKKchn/leZvPdcj1oSfAy2HH85lOu8zQn1T26lq9Y0GX/1GOXIZOfytuvbK+QpYT7eWCHpNKeULpk+fdVtPXepH2y3GIZakaW7GRKPQCOx4nQpHXhPCm2SZ/1MTHIH2J+jbfSp+jqswT6iJhKxOr+kLedaokGqHTtn8hx1RQ+h66EskB+bJMdV4OImU8X29/pKjLLAVEfR1K/XyEzkcW6e380wPjr8RLSF0/od53AWW+DjPxobWxatdMoGm60xcGyHNR1aEb5W7xKvUFT6RVLNJ8ITiprsv5SGvyeTmbcD6W3Qb7InRVTK4v0UnlHKUcDzHBR3EhWZ2E0V2fb22x8mtVd/jFF1/lH1K++oP8DAIUpcYzzUFxP0hzTEadVTQWcpAizTyE5gAhkJbpSlD2NPNF6gte0CmXVYW/WcZ1IwtUmoAyLIdt15HlCCV/E9yOQ/UMayKFD0yCzxPQqnyZAaRsJkVbSmC5To+DCmllG0q7sfAFoMV8cUBVxK9pL0qZXK8PtbmPOG69XPYvs1EMeklzPT62VETKYVTVA5jX3RNuOlWJcpwGOqDyvNLpkP2XDaZeTHz19tVptItSjSX1hVYSFJn1FwfxZ4Hqu+41c3JdZqnb6w7B02xf5CuFHVDnD8j6OkAuke7tF6FSAXoafxUURS66SdIJgPKAyNrIln4x6zKQrvETkh/iadQhrxmWSNIjmqfUp7tZ/FOduJDGOHJ/+EZNgHjE1wlV/wmdiTRHFZUGLcpUqLLoIgOyvKeB3kbpqNHTR2RJT+tPyHqLkRYX3w5w1komJUU6aePUizJJTm9rlyKeaP6OQHywOsuopyo+p6VsV8gM0cfqS6K0ZXobRMwi3wTWxGY9+JyabDGvsR2+hr6si+XQzUS+VdU4IHCtgjxpFIUmqCRDvf3+8Y6CUAOnd2tP6UNA+Bn8YSunKUOQcymfoKyuQ65o8uhzJ1OCC1SuIlNzG/mpNLS1v9YOgNNDS1nn+VK+w3+USxt1IK3UW3raLFOP6wg/Pan3U66r07J9DIqijuC8UZ/r8nUF+ZwVNGNWgl9H6/brQNm6wpLHVddl2uPn0KyL9pRmma/oTnI50PinsmSYdz5Cp++A1A/kk2xVdnlukplS1NEzXL+0lpGVNEpP0a4KKv3uFSVL+Pmr/YBwzYfytxi5OtkFeF7kVFIsI00VvCDl/QKD7Lqi3juabatDbeBUTaVsNMt5Sj2RJ9TkBVGXJxwvopnuwLpOWXBBN8ltdSX45pw6ouzoeRayv06HXpb56pkKVJ/0OYTvBVPy33Xxxf1s8nTSMnS2qdE/BUSpUyaVGwshwfOk+8QL3uBhoqxSZqIv01hRlZcJIRdvrfqXgJBX5KqeEH6WtCILyPXkZZUwMdV5M53QZifCwjR0Bkh/Q6aqRz9X2SwiaMoRQq5Jb0KuJ39DcQHOV/ImQH9WPgK62Qu63930PN9s9UynvKfuU12n92NFUz5h6VYhU2XB4Ly067pFzqySC1nndZru7BZjt9RPSC1JdanQAvoQb7MDASRFf0d10AI8i3qEkNnkZcXj/MoKVFbKDbivodpYspzaXurP7Wo2gDygaQx2yjGrMv6574g77XEjgsB6l/Fx7PXRXiLLYs1l5mvtSwxdoOwT5fmfSNCCPurstyaUFshb2ZQ6bARqHHWfqDnGYOlqp9/ug1xM/kTekfykez+FtOsh3f1SnIHd2tSNTo2qa/Exp0qqlJDtZwj+Jr0bZP667unAm8LYqFiDtnbSjtNnYiTGhfNmH5uydTvZ/5nZ6Abuvuso/WC2alskqeyJ+01/3Wef44RKLkHwpVLCAlDlIy14CE0dfPX6pv4AJzfkUuqS9JWUbCf71Q5lfWmXOZbjBlKu83hQLGihoZQXJNk6OHdJ5/rBcjw2qj8s+no3Aci5OD7BrzBO/oqn7juh01YG8jbrb//Cq/xbjK798De/7G3SSwW5oWi0kDSnECLPZwKrq2uCLOsDnstkao+gGXRIJORryGZaCZ2ynUCWYCvZqVuTSPW5wv3lBMz0sq2Z1Qdthjh5OlFJuqiKxgtyIsluFYZSOe2KWIF4PeNJUc8sN0gdMo1yCZ113l4C68pBHZySqci4zHXRT1FHZ2aa9RW6NZEzn9d5mRf+EsSDf94M9XcPSMt1nk+ECrJ/wessTqec2pqaFX5EGtBe9j72GHh9Dkdn/4WOoOtxEGXI63PCgXxZvmm7DuSp2yFMLTMFSKyprz4WmsA6978x4QXRn6yjDvc39HnSaKf4M08eB/FNSWHHdcfuLeuMshKAjz1Hll030Z/j97w4lfDFdYSlkGVadiuzsaFTb1aVro9AkupTXdrTVxB1UV/JluoAzIf94OfGXWkcFFgWL18dom2EMk8e1+e6mKcatLSSj5R0fdO/lNd1yF8kvunN/P51qF6OQwXLftCAjcRLCL4m0Bfp9wJ8TNlMEk/ZriZkryjnfGGvTa7pCzk4BnNbcn3Ou57QV/mHjGOmEaY7ILQD6KWSBNTvOkLOeRgX0rOP2d8geTnrLHkJLMZ1JceqzkOoy+VYTQVZH/MpU0DUN3U121vqqUNJn94f1xkyTBsTtRXabZexyu6lGPK/qCeUTYi6tnY3gbTusSY/69mO6XR5W4PeZsv15RiVd9LjN1EyOF/2jeMwZbtA2NT1neV0jY9HfwjaVynnoGUlVTd9rhezVMnHvDbIsKUDgti8z2if3w5X/Wp96/Wt024TKNvkue0fbnh1HxDe8NFvpc8gQFlqXHQ2y+h6UjyoQlVVKXuZHC7ri1S+g+KA0Ou1hDygsl0H5IuLDMuh23XW9QSUd7sIFC1MdAB1lz4Iql/RbIeSP7KuJ/J8yZt3T3nXykFlXtnVjsJf+F7pTpseEJO+zFfxJPBilm3Wdwe3z7h26CSSpg1VorXqFad0lP3Hu/4OqMMrq7wJweuS1N+Lijyuki/JbtBCRiKqK/mdnjQKNPYqfs9Qr/MjTdWhwyHLEzI98j5Wsr0ybp0xLKEmV/bzNEC+0g/aqRVboM7vOroCA1EB815u6iiBda6TPE2+5tefZn2usmgPktjcE8SDP79A1OsqAM3lOZuYgl9DjXTX4RD96vyum+PSeaKOkMvIq10hI0rVb2xzNYf1RxqfXwZ/tQyT5rwlOp1pXV8G8kW2fvAvN9tC5OOGhBDVkaf+1JQKvG3tdplnvWyAHHXUz7Zq8yr7HqOwIwRVqHKSLXwNmzogUL1oOW0HMqY2NMZGQB4XpLXpQvxSTlKU7bAZPengbWMuXeMSe9D8kspy6Mm2s2/FWEsk1+ux0jUyyYcapl0PCHKCmG11B/IAwVbGN9vz1A+W4W+kDsHjBwSm4W9nrEpIYpV8Cc7Kl1KGcUrZBmSbGZq0pv02IP9UfJ2+krfTf0LoaWtfQGkrrk8VqKwM0HXU+XM+bNTkCyBda47qO2PlZbfTTQch5lDwUK6NnySqZE1ZT+mw7YnnCZmeaW3ANVPvBsaaXB0Q4EsS1aOO+nNIy0vDV6+tkQBt7YEJzeS+eCpBVNhjC1GgJc6RcaikVrW90NOm0yHPkbZY/uzvj+47CN6OowgYah68hPwwH5F5tpUnLpWB0XbPB1KGsgx26AIdtAqlq5TJmDeUDiAlOa+r7BZ0H1AZVUeeBjitHlOxJ9RpssDsa6pvoMcFfNDEsvwXIh+6pYMckTpdaaKJr0A+glXadl9TufoWm/A92p3qURchDLr7FHxTIGQ4Vcnr4883PWovcqQSsgwnV6Db6enpU5kjlYn1chEbRx1T+u0p+YnRDpcFLfSjnULxhT1i0OAX1YuW9CQZ0uQz7SUd+nYCtg2Tlm2hJcmRRzqALBa+tWH0BRco0VRGrJDnZ2/8+EeaY1O+hvIXbATR3A8VizLRH68q6WJL+VQARDl4hLRB31Kf1JB8SpuY9WZ9dfT2Obr/gaRp5IBM3tDh9aHTM0SPaQ0qPk8rQNn15ApYE5Fa4uKi9opM38ZzW4Ga3yBEva8tqAOPQ6k7/aWLnO4sZSr+HEK3u+J51x9Im6CRVxK5zZWsauhEyuO/eqxOax95A0N/2AIPpAhRR3C/4WdKSyBfE3zdCp0iOJ0FxTJ0OYhMv8I3zj/1QYms43XD1xaum05zOj3XSGE+IdsCNlJhkq+c1yyTnmKZUs1zpPKH/le57GeVI19CT1xPYGbxvIwKUz7FQEYk47xNWU+BkPH4wK8+qGCKEeRtYerxJnO0qULJlrToGx8TQjoWuyUBW8r1iLxR9jWRRepjY1w+msY6MQsq3SARKS9ejcFsu4SSv8SQzeDljGEr6yzTtrqyPB1Mx1fqcwwax3FqN+PtgSrqg7cLam1PfExrspHWsdMf70vv9zo6nTKRr8vm60WbXq/3ecq6jFobW9BlIl/wKw29Oe82lSQa/cljp0SOzYgt9fmdbbQTTcs8yFOX2ou6pNfbz5iker4wVd5lMzif+4w0jWU+ZqR9LjaufHyZ+9d+1PUjQ/Qydbkc0XVl/Xz1XIa67X8agKtHF2LzL0T7hFFWx6TOKJALsU8IX8R7cbIl9qGHtQCKTrlAWvKOjU4LZNnt+WLkQD5MgmRD+jSgCn36nmdfGGNSOU/ma9qSXPKBNps0flcxbcVFQfWisz2+yDsyVh4flcGlP6ohf+E3FwrxoYa8blNCjizLF9r0zabzZNTCxbYppY/MQ4Zp4umLr4BFYRIbJG5rIg7BUw1w/E/28NAKHjnBOpSBMKFNdc8kL+L8o5tsHXPpjSrqQLEXV8A+vUEFm73jNsE2oAl53CTb0EdppmRxG/SFyqPdyEYcCt8dGGe2jxMc7FBGlDK6AtT31ac8Fybq75+YtH4cwv1i2Y82MzZuq2eSxweKe5+XSL1lWXHFqsGY96ltEzYB+iTK1EGb0W/5bd6MEYcqDyG1lXqJahSq1R7n9XaQp+ADVjxFmfz8bn6PAX1iHB0JnmdKuYgtazwNvlx2DP8Dg09xVA58qa/ojA6L/GORmHQksUR0PRlZwXHIuKXYsc2pTliU+UL7/Hwkxxs37/FZSd/H4nDAeQxaPCursci6yXHIwwZ85eFOG8rkk48NIvUmpDrqoTLWsUxg5wjgk0YAbUUt67xetZDLba00CEijwfhzAxEv52WeWK1/HI/6ylFWks64o+xCKY0ykfqoy2MbvMEv3pSDNtB54AcFCO6EkFT7gGLmi8fKc8CkL6duk9cBhovoatMYJUq7uBONvJMay/1i5hyjz+QQWzXPGRDOvx5de+AL89IXNh01PhNGTNuAfoXvBNkMw0w03+hLHf3a5bJRz7J0SE+0jTFIfMhzE8I+LX31PuKIZmwZa95ABOidbcqRxj7qdz34c71sc1yfnObviDHCbDX7lHJSQ+3iU/sKyIdKR5aJ7nPmjXyZNvOOLJNKHZm/hHzNb4e6vowltNUTZwxoLtm5HjBOvg5wTcB1lPMNu0iff12wqoN8NUacFn1KaPqk/kz1LjO1364z6rNsXUcdgx594OMDdkAh1vO5vuJrQb9R6vySZfzcRMpjrFVasxyBOrkGa+xTD1AkciY+2Qadexpf+5MtvoMS7Ui6aEmITpDV5IPXAzF+mffPHvjaEnOP+1UeBLjW9IPOdADpIGnsd15H4kY+eHm1yXGu+9wNjzbIhy7Idkeadm7Kv6RHjN7yie+kzyAQ2Cj0sxaKSBmMsrEow0qUmcQzaroeJ37mnYo06Qm9ZeCcxrLbJpBW8hCSqKApX/HzQiFi5i/lSuj0wSH7g1foc41RjxKyTd2ipWfm1O4aD/1LFQlUz0wmaVCXtgPCt5yCA7570XWrzLGbwAcyM64rZH14BCBmKPuWlxclHiroPHmolDJMxcxcBk4WxQbSnCyodZuDqMLFSJOaBw6+Y+ZQxpt5lSkLc1o0RFcCYH/Ct1SOhYoTXsSiGYob/UFe7xjgj83V4s4LbC98mJiFNQnDXhtEHIKgYhIXWW4wdWF1VTUo/WUcx7nwo4+xv7ZxlMdQz/DyEMLgM8aUiTSgGXuWSXJekRKQyH/8JbqSpMp1duoVv1JH+iQbmbWAmkHx1doZ46Yr9NrEBJcZLCtcrHvHIM+DJnSwv7wJAvZIbOy9d3ihbXOKC66PRPlCFqQpEUQq/5FnyDV2ZNDlNO6gBd2kMUXg2O7tG0WZizwPtnxngVwYC1JCH+kdfYMQSAorX6DTOVjkax0YXx146VAR7Ohfl8n50MF5o1wqB7TZIMQ3xYQO7yEfZyq7MuTbdUT/5rrGuKM/hSz10Ybrdr3oddXp13kRc7WB46BnwCbG0f+cFLqQlnZynlGijLRooQIFc1F60G/smwldVNBXNgp7PsbYNxPoO7VB/YsLOsQZklHwT05MWB+QB4QxiKduF0S7A1gufWuCxpBy3lYB9CopxOpasx25j6wXsy2WS3nFQlqafRZ9SyAP5xZiOjmAdmJdxTplPSNAynnMyOX+EmmTBwL3Z5IfuITxcdZNIpYoc7pwndc84BxGH0Kb+AOiPW2xIq0ZV0KTt42H0E7vtPPSoN1WHaazgTigr3sRV7Wln2OaT39gbUL8exG/iTS+awDTGjUMLGywfbmNTiM4rfSTeV/3mlDGslnPclnfjDuhTSZA+bRRYD7XhZ/UqWwNmjoJ5Av7ymPhyGXXrUOuU/RKNXGt9w27X+OFqT5sUYL64jE8vYub8uJIfO1A+2ThbKAd2OW6D6IOB7DrfqQ+c6G03gFBYMp3j8ewvpAuHk7yirsb0EfXTbjl717ln0F4+298t/EZBNr1gagOYZBJrsAv9BoArFYnEFBWSlpqQRog3rFFB7NTJB/1oopWQllOrB0gP/EX3axyWtjdCWZQlq5QQlspC8i63UcvgwdptIr8odf99vZ7Wa+6uNIT1vNZXqf6S/By9NHfCqBYFJ+3ma8BYYNpxF4UlbOc+5YKBNirnnWNuCRQfNVHaVMtOb+D5SdnAEi5H+Ck+MGZJssAN9jjI7gA4SLPIdg/gM0044sFkMJkJ2elw/PlBdUx6jnePC8+ZLV5JH/QkNdd3WgXjYBGPk4CtkAzTLJc5HExZdsneWjhhZNc/ToLcZPHUhMqf9hfUK+NClLqmQBSN9+N0B1M7Fi0KIofPFyRmJV/3meg8kU0lqk/xpM3hbF1HbLDeq9OUCvQjPPxL1VxC0a6I18dqrZ0AOn0J2Lu+QD3MZdlkBsyuKoLZh/KOGhpAwLeXtA4dqiX9nXIQ4zdI+pTkqDQC9AhkLL85/gBLfhLOY8Jexf6dRpgPY+GvMBjU6U4gt6HZQ9jkj719PsGlGOSd5B6ueGiGmoBLz2JGEkeBN45lJXU/locALWYsgqOlTye9Xgy7ymQYnjh+lBoADifqxWTyspLngiaalIemJaZVPZ8E5r96NmgIWVDASxp7iSl4ynF9htx4RqBDRQOhCqjbnIC0QXLJA5XPb2YTy0OkMRI+sWXbeHYQP+SlTRZJfgcZS310Wov5xx7gUFB//HATznO/VFunuED5x73zt4EypOXInhJoBxj4D3KkvMBwn6SBIY/SZ72UioujjmCOpKAVI1BwmyQEzRjT+DKSHCy15EndUMCtE+NxQEB80st5M0OHsjRF70ToKHhocsBkU2mJtBH7C+uVZyffRNHsPSNwG3M3B5sAYiA0rcyZqVvbdDWLpZLHW3QWd/dhkPUT6V3OpvuWxuoHYzt+CivCKJNYBc52euHJx4atOazgtU0lcz5nXmMicJ8bh/rIh4hWIcyFhE7T1mu13fq6KIzXljNbMVCP3Of+V3wqAxapz5CG516kiqtF15ONCJlkphnnZk3Ynh55AEhbgJSP1mZJ1R+ArVugM5ybNRlR7whAJR6bxP1ciKQrOsC9wYwyseOZVvXZx4YKFOHcJ+2+KFlpuNM1cZkJiD5PRXc/D9e5QeEd3z6OzggUE16jRd2gjrCA+2dx5foBA8YaV4XPA6orV4JkTahGlTSk3URWBYdrzX55JsgCXjRdUUVwfPUkbWQVtkiv6gAVLC1oZvz37UjRWRFJr8y5KMep5NCmi6qIPgFMfGnWpcp9AOjJiBk2qBqc/IqlzOQlsmwxUQEOspCAMrsQ15duQhiKKrt3EBzI6DxSDuYVOKHMHmJAE1CbBYXzJu0N197ui1bMmwHDk3Yj29bY5u3jVhvX9qUB6RgM4nYZ4w6pokVL0owi5nShyh7wdvG2Prg5+THcYAXQF4cQdPGFT74WMXWh20jHdMC3mHxR1ZtKmMm1UD2E1JaRcoDgg4BjI36cAwRIgOWIMqi38P/Eso+KvvGeYOfqceVoHFH+zStvKjArEvAOiShSwcE8dKdOm/TN/rSRusAsiRyT8+oXXLBcXbWacdiczhh9zz8rK19ehfow4g9mRhfP2yyEdRPE27HlVQmwRTWxKfUX1hmN1e8FUCCfS/9QN1dRhblucNm11612ubPMduzf9Ru/+VaGz3sS+FkDzZZ0oexApm+SS6BEEKZo0WPxlEdY0gycnp8KcXD+83zETOmVbyYaExk/hL8QlPSyYv+zl2egPXNRqNMWeQo3vSJeqPselVSPkPUObMnXq984Tt70HWzzvXzTrYfEHiwGbXlxw7addestqGBHtu9d9Ru+tljtns/L/ZN3x38sTv3nRtWri+MNY1MTrIPObdAGQcdG7OJPs7JMY4kbIRBxxWe7+CpcyCrWGIs0scebpTBpw/hajDoX/nKm5SHNb06yWuj3QRyxbvhSUsNZC8rTamDTBOR51ijmQ4bUQaXU/CqAJMHmMahTmysEh9WN4lxPmF+g7GXBwSk4xyjqOeDlKIjZn2MJ/uJEjpcoNXjY3bK8UP2xqtW2fBQrz2zccR+eOvjNoZYylABETWnplclwQcOZxGU8QtojoPgCTpT5kj2PskwnWxHWYqUrYA6VRv29NoFoG941ri98erTbeXy2XYYW7Qf3rLGXtiK8ceDLyOptcCvgoQ4GNBS6W/Ok+4p+YKsA3JVV9KLNiHbjElAaasbNDmaMqVNz4cfjBkyiVZCvQQAgfJ025F5zkH3mzTqZHMpSx84khnNuJOvG0K6tjuNTaaMDi74kx79OXB+61uGUMf1hO8i0g6BcrREH+LmNUm6huBPhwNiZdfXekl5Iog2UVDtSQZodwxtG4cPJImabMaUFUAZ5QLI8tOjfEDIo/IoAQOkTkkbJS9jacKCTFRAK/R6B8/4ZGHKF+RTyrJ3lDLiaQPyaNCgpaHf2T0GQePFgmQGhGnwcRD4gGOZPua6jPSLelI7ki0B8ypTqafKE5gv6h2TDuTd52RTAukOZRqMysOO/AMH2PHKMukuo80t60GgHulM6PGE3ylf0XxsuN0CPV6qqiDHhRkQmKhfIybYQuHCMth/yGb1AntGbLD3iPX3Hbb+3hEb6B3F5BqxPpQHSEN9Xx8uRHy8BOrmDg/a299yhn3yhtPtQx84E5sHPs6D1mJ10ISjE7SZbHlaIhlIT3wad0UcKrkoE709jKs+CIlG8nDAT0T0YTLPwdF3Fvzux7xTyLCpGZqFC8EgL6yQAdI/HSrEEXodA5SnffqU7MIz6B234b5xm4uj9wDayH7OvOBAp/I5cZaDFj67HmovIfVpoUeo/sxpyPrYSTQ1MOpTP5OU8iWt0lvINWklikZbynOcjtsl5x5nH33Xqfbh96yy009Zij4OBvY1864nxnPVNoB0IY01he0IFK/oTBoyiSYe0uQPCzgA2gA2kX02Dxuf6689zd73xtPtTdecZbOHhuAbGLWZmrBZfaM23D+mMcHY8XQ42YsFn+MYdbw7O4lxPs6NZ9qIEZjWYihg3usFLBb+dYLzZx1JtmpnIMHzZK3YU54x8DWHyDUD84w8tF3RXSQgX7CyjcyXaEleKckCr2PfsJJ37cWDTeWyJXPsQ+8+0z753jPs3Zj782djIiDGobcT6SffZUKq+T2CPOIue26zD30zPA/Xw96DoKA/MH+44Z2DA1/vAPvG+428A6if2z8p5IZYs5h2oFsxpd6Ulnn3pdmXmeb1neixKMuE0NfgY4oCpwU/F8GNjDYzyGs1RD7GMtHHPl9AowqKU7f+GDPWM1Z8/Aoxwaafj73w8Yde7C9mIzbzB8dtATa5Q/08NI1qV6F39mgPcZuww3bcimH7tQ+ttt/4wFn2ljecivCyD6ARDuT20yE5IH8C2O8Vb1WvqppsoFdkdDlm8E8eMRC8zX79dmS5hqQlWWLokp0gK54ZxQ4/mSo/BfKINTzYY2/HuvGbN6y2j31gtS3H+J7kW8TQrn6sbLiMA8tVQeHyfmO/MO8o+0p5rUrXK+SDXkdaog4vh/+Brr/kryPtTgXubrKhPGnezx7PqEuouQpaE5OOOrr+QJWB4bf6FoXa+kVM/eSP/hDZt+6fxwkoPYxdX/ogsd9gcP5sxz8b4WODeqnTkZ8pgDzXFKbiybKBLFOO7WF9HCi0t4CiwYF+6+/HHgOMtE+ZUgFlSpy2Q14B+Ccw4cFgUNUolSPIGMwMBjDz5DI3Qlo8OGjUqXU+IXmhNTob/1W+DaW/LEMWiSMmcwxeqBX64Is21HVnXc7rs9h5XXGW83YwX9DaMPgq/kDIha/yyfOKn1KUC/7wqeKHLMuE4AnMfZRQukALndLr7VWbUQ6sZKp2MabI8BU0w+b5zDOW2gfff659+ANn24fff6Z95ANn2MeR/tr7zgCeLvz4e0+3j2FD8LH3n430XHvzG86wwcFR+IyLNO/eAfomeHeWNrghCH9K3xvt4AtAefnarEcbUK/DocrQF/EUTuIAA9uIxXg/LosD++38c+bZpz92sb3+tStx2DmCLj5s8+cdsfe9c5V9/IYL7JQVs2wAG13GZgIHHX64urRX2Un5avFDokUJF9tjl5p94N2r7dc/fpFdAHs9PYfhF/qQzlYH/TxWVWaebYTjWb/XOwb95WL2V3nZqmPHOOpA98Xb4P5HXmW89nHDrDTyPOJCs2Sj30URRl66kctl5t13QSo7U5RVk3nZDuY19pVBWPvR/Twk4MKB8UfoH+fnSnhnFTOr97AtXTJu73rbGRjbF9jqsxfhQHAYmzZ/N6nHBm1yDCfK8UG4hc0XP5vCg4PaXodoG9EJmYebvw4Zlb3dvpZ5niBd/EvKXHfGAGajmHkLmmIShXpcAwPKPP0iOMn9lP+pDVmWLXM5bXARV9RYPz/PgzLnPOcFFZX2Ik/0gwzzpNNH70h2YR/6cs7sPnsLDnf//DNX2EWrF+qGBe9GnnTSXPutX3+Nfeid59tSnMY1vuyQrTp10H4H9N/+xGvsrDNxgsCc1DuW0un2A0o/mtis92ZGDB0JXu+pl8u6yLscY6gIBkMBHmVAkuGULMcFaZ4mBiEkePMOPHzXgDcnBuwI1rHZ9t43n2n/6rcus3/z+xfb//X3LrY/+OTF9qbXrbRl8/uxwT0iAzwEjwEnOGGpRvpx2MD4r8YLuyNQDjTokWdaoPtWx5pMA2PdZp7tCXpEJsol1q9hGWVL+XY5/Fd6p0bYYFzT2jHAtQNk7Wl44wCKGHWHLBNjoQK2X9VeT+jgKeQJeTz5+GKdt8cx82cs6ynD+AR63Js8GV2HQ8hSJmLMtvq6mvLyqxOj3vuASF5H99Hz3tec/26DHwTmYz6+WefcBw153URNPPlanzCVdbhKG3ziwIAfFvzQ1UDZoV7WJ3tArh5IpI9p6AqM9rGuagdTlCjLOuqRXTSAeV3P4TdRjAVS/mgDr74Ns61I98LFyFM20ib6e+/Asy792AfZkFqAinx9s+dYLfg1vowEJs3BwxrfuLs937wT41TtSB2RCqWvKAPdRpmn7iIFTWmasOLjf8LcxkxTWymU+CtfKl7WeZuCR/lUl+lBK3iScacl39A7FSa683TGnCgtygd/g04/iWp98ChX8YqGYaE2YXNs42N2/RvOtN/8xNl22QXL7OILl9slFyy3yy9YYZciJe3SC5fZZReusEuIoF1y/jH27PMH7N4Hn7N5c2fZm6851ZYsGrDDRybt5l9ssC0vYpHtR5wUN8ba0fOMZ8QfNOYxo+lb3BF1zHHX+GCdfE6yQC0EkxP6zAM/jLds6ZB97IOvtasvXGpnnLHCRg+N2cGDu+w977jQ3oGL6dmnLrDR8dm29unNNspx0e+bYH4bE+14zJJfSplBj5NHUwn2cBh459vOsRvecYadvXKBLV220B56bLMdOEhdRbsqHVlXVQYPFZd0j4HL+bgDSxEzpZRKPKW+iBOyqEj1QUuoqqLcjkmWL+LPSOAz4Reff7ydeepCXQ/vfeRFW7Nhl77hie8u+LhtynG+QDdyWW/dbhkz5oXiTG2rxSGNB9oinTjZY/Nmm111xak2Z6jPDh4at1/cs94OHsGOCP11/RvOsXdft8pWHT/PFi9bbA8//rztP4wxSuFxzAFsRntwyHUfq30U8n5RJY2pXxCRMA9wOqHKCKKk9Q8+p1JKmfO/VCBjSuuoBHVhh/lIOXzlH/mEETGA3Mu8IU9w3qhT4qwoeKvqIHmOfsqh/8cw35YfM8uue92pNjjQa3v2j9tPf7HO9mH854NAE6mIsWNkwYNLEO+Cc7MwNn7IzjzrRPuDz1xpl5+9wM44bZlt37HT5qI/f/uTV9n1r11hZ59xjL2wacKeXL/NZg9P2O986gp759UrbfXpi2x4/ly794GNdoRvAnFBgPaw2/QnoCyX9Wyj5h7Hmer4Ar+TTo4/DUwiK1mvwCReyiW6ymnsBHrHBI3rDvnFDirpLDAnA9AHfmzuWc9vi+ORt7dnv11x6XH2e596rb39jafaOacttlNOXGinnrjIzjl9Kdbqk+zE4xfa5q27bOf2w5AfwnietJOPm2dvwvwYxFV/44sH7Ce3rwV9VvIFBsK+UqdNj97eQILnm3wJxeHQWo+XJo0xKpG0Cqmn+UeeMp8YKxlgrCMOfMSo1974utPs+GXDNjI6aTfdts6e334Q1zA+roXtkq4PHp9KJ4BJHYu6YjoSgl6Cy/iY8HLmCV0lds6vxFxA9zno6G2H/jTEmHdCyKaiMPEmzH7q1fNKHUM/9cgObGhjLrrTVAZy0855Fv4gQZrHHlVGXmXaLujanKNIOerPZdpjvR8Ooq4X1yhyuA85RhpTjTKNqKw/Al6Leq610iZWxsTrvC/FCjuePnP/V74GEk+f3ZCLYolU0kRCpDVoDLNXHtToMkCRZ8CJiV5uWl2O5Uyrowcnyt5p1O11ZRpYyvtgcizp3bFhSzo5OJIe1qW2Bk/kS4QY0jSoQ4d8q/ssXtVFO4HMA6Pe6ZEncvBjgafego4WVn6qrHrXyTTyKqMQqfNnetQ5er1Q+WzP69iDWPww5vR7ARh6Q5AbBM5KqK/9Al+c9Hmnj99YxK8B27Bht93y0/tsYqJfd6h4x5WAKjiDMd8H3eDPEz5S2Ced9kkr4uUxKfgSaiOofGpnVUcdvN8wCxfOXhvAQr5v57jdevNaW//CQVs8p8c++v7z7I9+5w32tmtX2TD4779/u/3yzsdxOIB/uFBqo5LuDlFdpKG/spPeZeC3WfABozlDs/TBHsL8oSEb6B+AK/AztSUAparMhGXvF6Q8EEQfUZb1RTxUBnoZqcq5TjqESTdQMU11QQtso7Vj2OhEblbGeVcNoJULtif1eA7jAx61l22hH1kOklVe/ZeWuszDAv5rPpJXAyXxOGo8649ljDV+2wjGG5EfLCbwsQF+Sw6IaPeQzR2aW90DnDtrCGOan0HAwJ4cteOPG7I3vv5ke9N1J9v55x5j/X18lIVB5WM1YCOmBBa9AMg52Ezt9RL+WKYK/GmPhyr1VWqDZCSHvNAlm6Cnt5IlV+/9Swh7AuSLUqpLNhKQJHqq8zwrgPCt1la1J9uKmOt6pkexEOtUOd7Hu9P88L+3jeTQHXldULXJAmr+4zChNWICc6fPNj63yb7z/Uds+55xW7Vyvv3Rb11j/5ffeb1dee4SO4JD3o9uXmMPPPEM9mnYJvcO2qI5w7JNDxbOHsI6Nah5oG5LvjPmkY9rr/vjcgT3zWMXeT4KJCbpi3yUvUikUMTAy6xgmmOux9OQ+vxGDFPK053YghU00ZlNfy5In3lA6McBFivOxLidicPSb33qSjv/9AU2jEE9gqbt2D1ie/ejHyCyAAvddVfgAPFbV9qZJw/bwPgIpPlVz/64JUGPWCabslvZZ7xYpAe5viu6OgHzpClf8OT1rZCbAvP67tgEUPNfqmdC5BhgG6PMWs+Tt6CzouCb1BhOncEyYsV3bbTKiIf94PYyJvaUDzoVaNmaEbjNrDNjN/p02IROnkzzfsl94/wZ3b+MmV7wAOM65Mi5jpRzUHS3wz2VI+++e1zJ53rdrxLCpwrBzDSvoclWwhovUGsW8/jTzRSglx2cjxnQwSBEnjSmul7KZhEj/nGhZDgA0Tb8S052Iw7KI3OUgXf7YXpapCfEMk/ZSJvI66Vw9eUf+6ACB04PCqjA6gIBVGBiw0cSeVK9I+orRF3q9LaOw7/qPXjBR7rr8+iHbu8J5iPY5HUer3e+uq0A1aktqW34i0Hir6CrHH+kJzn6UPmCuhpSMvuWU/KCzoJ8D1n3TbaEiUUIHrUfCAkfdGU9fXSkP9AkXjIrBThforOCuxLFhmmqV5+h84GTPBzQJj/Ei7/Jvn7btOOgPfjYi3bfozvs/sd22X2P7bC7WX5sM/ZePbbimLnQa7Yf+7HPf/lhu/fhbbhgD9nCBb32xitPtaULB+3g6KTdesc627J9RAtBD43xzrLaxC01aGqbx0UbQPoBf/snudGHL/3u+4BixsXGvynJv1KTd6r5OAk25FjQJ/v5GR9+bemkDWLLPgE/n9u0y9Zu2GaLFs6zU46bY4sXDdlhsP3w1mfsi9+4z15AOw0bCj2a0svHSRhTbCRpFjODhw26zQ87qy/4DDtDp/GPTSNs79y134bnDtvu/eP2g5+tsyeefhEcAAiOQwe/4akfh6d+yOp73HHp7ufnMngRgq+0CGXefl7WGSbY4/dA9U5is6PNFMqMIUR4KNF3MovuzyXTx17dtac9xI2bdLaFevmoDKzoWfoUf3qBmmSLfMp6zOkTVwXKkg9pHk8kM8XijgvnpeeusDNOWQwZ09h4+pkdaCc23VxOFDP6xnagzD5i/0Ir/2LzRRtkZJvYDhbH+W4OZPqwKeIHhPnZArVXK5Z3Th9Qcwg2mPLACmWQ67P5w3129Wv8HYQDR0zvIBw6onuutmfvDpszd47tO9Rjt/1ygz317HbYoNEJu/ic4+wj7z3HLsTGqw/j+ZHHN+EASaUpdoyV/hh76mOZmzY/QOhdOLiBxrmMmoNa6GeeDvpvijAWrCQfG81NCPsOOtFm9p8+t8Rxglhqw47+7GPHcHOotvIrQBEbbvD4XROopw3Gm+NWfQwdGs/wfVKHJnUseLmpZ476gfQV8jAHoCTbxfaxKRiTHPtYJ3iRYI4+k3VicsRWHDtk17zudGxQe2zfgTH72e3rEFv0OfXLJ4zR2NwyDqrg2EA8YYDNZx03wBwHh4/02lrMoRe27MKBbYmdzHm7cMg27hi1z33tIfvKjQ/bnoNoIw5244cnbc/u/TZv4QLbuPWQfet7j9j65w9g3tHHNP7gqc8Z7xp+wxLz2rSQgjxjx0SxZNsgx3krKvudKWLPOa9ByvZgE9HvQdS7lmwnb6L0c8MPvgnEW992xj+U1V7GgB6hH/zxI44DD0I/H29DSh/8kXf2C2W51Sf4yGPQGM+hgVH79Q9cblfg4MR2bd07Yl/81mP2N1+63+54YBP6YsKOX7FQz9Qfv2TYZi9cbPc9vAHzYMxOOn6OXXflKhzIzF548ZDddPsaG8eay/WETeKHvrXGQq8+yyW7+Odaiz+OT8WA72SAzjmgsakDNeLHjtV8Z523QfMbeRpgZNkWraEpLlwfueYxPhwT7INejnHGXAQ6gNrEN4FrA+NOPTzksHcn07vAdNYfQXYZbm+0PmIM5zWIvUuPuFaRhxITWDNMsTn+2GEbGZu0m37+OK6HhyHPtvt84bWAfecxoGvus74GleOK8w2Enp5ZSrk2kVPrB5pDX8UP1F6ESgDe345lmTIklfRInZ71ZUy6OLabdUkfxxIbUPEWPO5Xm96M3g7wKZaQST7l5/VRxgv3Y9KHlHy6wy8558O/l6UTeb2IyCirzkkp5V+qj5uGFHIdGcWLNPaDzhO08INc9Xa6AwUt5fni48uxrKMf3m7Xy0ePGA/FRPHusafv+/Kr+x0EBTI6D6k2RbAag1gBrQZcncdp1ML6QOcTlUe3GqTAQp75sBH0EklzHpZdN/PO63KeRr4s12lhxwdwUQ9tTaRr5PGTLmV9oFV6pIuc4EfSRAf3nbyRD8ifowhC8kWIPOVADl87MPlQ+uUYOhIW/RPosWSaJg/14Irx+Jrn7e++cLd97gt32v/40t32t19E+sW7gXfaD3/0gD7F7yOxx+556EW7/c4NuBAOsyhfiQ4kYJKwrzh5cAHpxyI7yE09FlTq0DfGgI0TC9Yh475wgeUGVJsvLr5ceLGYW/84Lv5YmvtmIUW+/7CND/Dr+sDPi0AvF2RsHPjNJ2DvGRi0pzfusf+Gdnz39o325JYR+/w3H7EvfPsR23YAG5f+YfjFjSgs9UIPP7vARR99rQ8TQge/MWUSmx+V4dtE75C+GpAX/3Hs1Z7Zut/+6u9/af/lv95it2PDyW0UN688BAzgwsUNGy+2fM6dusaxixjDNWkM8ebGlP3Iiyy/812bJO7C4M8kNkDa1PUfQepx4kWXPIwnY2Ooox+gYH7x6zoZW8aTFO9g3dEF9vXxA+Y+/vQKRm5SxsEzya+l1AEJFailrO6OOGeFYK2Q/aHfk0igb5iBDC/2vOhPoA2j2HCMczPU532kjTjK7H/634uNCJVpzMI+Nyis62MK/zj++cFv8XLdQeptG0UNL/Y07LL8uGoPxhYqqVLhInCbzne12Ad94Nu49aB9/it3219+/ud2293rcAAgM8cZ/QGm4c3NhGKBQi/9wQauF5uoXhyAaDgOXIwhbev3FEBHb6IM5IaSeuQL9YMkpxB/zXmPJ59f5eGUY4af4/BvpeEhAK3GwODXfPoY4fg4JD85H9jf2FZBAfyEH9TFt8IQMchAHheocfjOQy8f++IX1XGTo3cJwacDCO0ztvDF7XLSkJex5JaXPvnhjAdpPb6Heal3CmCDfcXPH3BTTPAfRfIY6AAlMvTBluYx6D5O4BPSvh7EEn5NQjfbSfZ+fjUy5tft97xg//t//bn9/L6d9vCTu+0vPvcLu/GnT2PTxs8NoR3sqIE+u+uRLfa//dmP7T/8xY/sl49sxHxh0ydtEMHmO4mcK5PcuCJOPobQZ2gzMile/F57jrAYA6DDEY49xt3HJspA9TURwLZDQvLsd/YBdegrdKFvAIvD4Pgw1gHECYuH+kdGqR5zcpIHPPiqmHOEYI704jSrDwynw4TGCO1znUjjgH5g/M9fMGirTjlG+qj1rrs32Ne+/aCt2bjf7nx0k/315++yf/jqg7YXKjduG7Nnn99vvYgt/dbGXJLUBX8Re46F/okJG5hgizB+MJ4nMC7H4MsYNursd95Z1zfd0SfND/gNRRPoLx0+2UiOLY61CZ8z/m09QIyXcdTxJzPiABI3Ncbhzygc0EEL7dPc57jDGFGMEB3d1aXXiInCjbLoXDf5uS9eLzhvKMe3umFP77YwhvCba48fTrlucN6iDBnrwZxC7PsxnvoZYziYupjBgY+c91yvIEvfYZvfGMXxrHeRGUuuBf0jaJt/qQHXwV6OT/1WBWwA+qCH84pzwvcCSNn4BGW+BI4wmhYiH2xsV7WHjHqg9iRCxpGINiWs6qEkI2iUpZ6EUY667pj1xH6ETWPq60set+Rx/QG8DmG+cD+RIHThpZaPIZR5WIRuIgqyl9oYciXixeUjq/4ryyw4RBScwUF6aCvF1N/98LnId0B0IEC+H2N4AOUBMHEsDeizCchjbjAWRxvgwtEFD4AHnMg2qQMSMlA+2Oo8VUdIh+cD2zstBl9Boz4E2PW6jGwh4G7T0S+ozqd1IOVDjui682Angiwe10t7qBMtdLMueMHD9Y71SHk40EDARpFl6uIqQhvM+9tkECRZCW27vmy3TMNO+Eufor6UC5rbqSPk6CdS+dvAaCf+i74r0eX97hbjynjgItrXb4OD82zW4BIbGFxog7PmI51nwwNz7O3XXWTnnrucTbMd+8bsOz/EBegA288LcbQ9g7cDNqi7H4s5ZhG/GWbC9oG23wawqOq3E3Bh6sUFkxcp+spv2+jBRWkAnD3jh6HpENZCXjz5vd24mI9jA4B8P3gmeg6ifkTvbOgCgQ4a4waVv6IEW3zkZ+uOUfvyd+61v/zcz+yntz1pBw+nMcTxAV5envlNFRNHcNEbwYZ8Ags9+pkf6Bvn4QCcE6NYzsbHbQT+8GvW2AeGjS8veLwbvWsnNk5jjCV1Y1GAgn5U9nOjxE0V2zAOP/nNOdgIjCPPD1/yAqDNmdoOpbyATYzZ2ChwEm0HTx92evz2pQFe2Gy/6HpHBqXJHhwSeg4gtthgGHwbx8aDdnVxhHP94EECBtgZgnrYQxv6Jg4ihodRfQgy8AXquKlHZ7J74QvHt4+bwBJ0geVkAKAr5Dt9muznh73RV7hw05cJtGMSKTePfMafH5icHOMH2LnAom3wuxcbOFbr0DKOjfwRlMfgF66m+uAaD0rcCCAG/dA1G/wD/RxHo4gFfNdVFxs1tpcX5vSBQoc09tAHCgM2+QcP9dqOPYgvLzEc/2j8JHwbQx9TFYGfU5yAnzbGsYk+ZRvHsEnC+EBDEvL4wY0wxvXYYeiAz6PcrDB2cIFxA5fySjne2Ge8ONJn2oMGbB644erBGB+AvWFcNPs4BhALbiZ1QMIY8JssGEuj2NTA1/ExbXV1AWV8/V0UaOJncfjBVPTrOMcQaAM0B//GJw4htugPtI39PmpHbBS2xtFgxgBG0awj8Ad2MQ954evFGGQdv1JwEIeDPoyzcfDwB9J4wOZmnEBvtBFnbMDLccz+nhjD2IS8ZhLXGPYpSpOIGcciv5Of/eCP5mFsoCsncNh/9Jkd9ud/d7P9l7+62e6593nElqMaG1DIK/awNYo+37F3Ev0J6xjjXGvQI5h3iD3WA1od49oxMWJDGACz0JF85GwcfUkfuWnTgUhjn53MsQL/EEuOT6ZQIZTPo2j3CMYBhhgPYGNce6B/CPOQxBHq5uaXcaMQ5XB94MmFj2GOoX8ZX36T1iCk+zA/ekf5jUOIFezqXUbaZiyRaiOq2KCMOkaZzee3t/QMQG8AdPMOfz/Wq77hSaw2g3bjz56xv/7Sg/anf36bfeWbd9n+A9gIUxfbkcQ0eLgphrf8NjqOIW7ue3DA4Zpnk0cwBiDHvhw7gPGEsYexxnfq3DrXvYMYb1x7fE5wQaD/PPBCqebPBOb0GGOH8dWLAwQPhpz0HFs9GhuH0O9HECvowtrEr5HkGOC7QTzgq8sRnzHEl/OCY6pP4xJtgclB8Awi/j3jGPuw64dwvgNBf+AXOoRfTzqJOcNvu0KYND7HgX4lQHwV2xxT3RRSXPkuM1cPzskDGEoYsyMYp4hPn5iw2qFtnPv8HSC+YxXxUaTh1yTmrBHRLo0MLgoNKNdaRxChpKRRo6fKYkzkuiayvgRdi0Hz63/k3Zd2nKqugdDje5G6TNgCWWn+cDF4uW8CnUOwG6oNSb/WTfQnZbQv41jn3izp5TQjar8EObflZagAjT6hP6gbaqGNYamg9Dv77+2R70j7URbCEL/FyL9JyXEQ9EE4xjx98vZCPuk+2iA7XRBhqFKOZF0LgVhqhVwFI+VRtsQ0W23Wh/7wxuKH0ohUiUDGVTOZi++yrgPCDb72QGQ9Xu2pa63LtMm7/U46FYTN4JE86c4h8Lo6VCSMQg4USFa6pK/QUNFQz7Y31YmOkOTv/vVY5HY37EWB1Slb1VfEaG9VIXC+pDchgf5WequZRX76S3pun+dVDUh53enghgf1WNwwvJHn4opXXMROXznP/pf/6Vo7cRkWbXB+/ca19ld/fwcuvougk5uXCTvu2B77X//VdeCda7v2j9v/8p9vsofXHLA+vpeNycJHEubPmbBVKxfaiSvm2ZJFC3Fh6bHt2/fa8xt32XOb99lhvo3NdxlwQR/AKD79jMW2cD42PeN99uRTL2Li9dvq04+x005ebANDA7Zl525bv363bdywxw6DZwK7Cz4SxEZxUz13uMdWnXSsrVwxx+bMHrCde/fb5hcP2/pn99h+bOwxm7XhP37ZkJ10wmx9c8U2bPbXbtrDSxybDxi1009YZMcsnoXtVI89+9xu27ENG3VcvOcvGrYzVy7ABmHMtu+esLWo48YJ1ytGDxegw7Zgbq+dBvnjjlloixfOxUVm1LZs32/PPr/Hnt+yC2W+A8NtDRe5w3b2aYt0h3BkdMKeW7fLFs2bbWeeudjmzp9ju/butTXrt9rGZ7Gpgn8nHN9nq05dYkuXLLK9+w7auvU70bZ96Bdc1NiViAUvfeMTvKMxaiccM6hYLDt2IQ6B/bZv/wF7HnF/6rk9tns/FlYcqPj1iBwXflHsBI4X+vkbH77E3vX6k1X+my8/at+9ZS1s9tsQ6k5ZuVSPmvGO9cHD/bZxyz5bfsKwzR3CGBsZtHXPbrOde3AB78NGBBsfvvMyNDBuZ69cZAuG+C5Lj63fdNi2vbgPi+yYLVk8x06Az8cfOxfjZjYu1ZO2ZRvGzdbdGDt7cYEexGGOm/URW7Fw3P7177/Vls7H4XDXqP2n/3oTDnBcEAdswcIBO+XEuRjiONTtHkEf7IS+OXbi8mE774xl9rrXrMTmYdKefna/3XLHGtu0fdSe37TXVp4w35YsRDwQk2de2INDJ0YCLgj8deMh+Lrq1Lk2e5iHjEFb+8wujC1sPNCnflfd56amGf7YIxpW3NQjM4kN4/CQ2YnHL0H/zLdFC2bZCDawW3cdgH97bctmbpj4bsy4Hbt0DvyfrUPlgcNjGAs77PBIugjx9zgwORfO77fTT1msC+Rh7GLXPrkNh8xJW7VqCQ786GMdOBFz6OO7eKCoU/UlDugvPpb1+FO77eAINvYYxPymnBMQ91UnL7fjliy0IxjTGzBuH39qm608Zsj+l3/1NrS915598aD9uz/9IcbTuM1CH55x+iJbOG8A43sS43IX5hXf+cF8w4Zt3lCPPlQ7Z1YvYmX20JPbYY9zHxsvbKKPOabfTjtjgZ2wbBHmVp+9iL7esPmArX9+lx0Z5TxBPBCjlccvsJUnztEh8dmN++25F/ZizPPOLiM8agvm92K9WYx1a4EtP4bfWtVjL7zIObLN1m/YbXsP8J06vouBzSU3lLoLzV0FZy/ihM2kNibQP2e4z845a6nNxqnpwMExe2LdC3b88oV27qpltnjBXIzng/b4hi3ok202Mo4+wmaBbvAAykPV0kVDdvKJi+2E44bRj/OxOPTb5i17bf1zu/So2/4RbCwRf72DgEhxTnA++a/Qg4Z1nZr4y8hzhkbtT/7gzXbthUtRN4F1cNT++xceslvvetoOckNqQ/CeceAmGBzwn4e98SMT9tpLltu//1dvtLm4+t/5yE771//h2zY6OSzbPCzwYLxgDuK/cr6dctJc+D3PRg6PY67twrzYaRs3HcFGHVsGNG45+mn16ZhPWGwOgOehR3dg3UKb0e4J+D4K+8sxHs89fan1Yn4fwVh97IldWGvYliN27EKM1VMxr1fMtUWL5tqBQ0ewPu+1J9fvtY1b92Ke49CDeYZdP8Zun5171kLD9LcjR3rs8TWbdQ0558xjbekxs+3AgcP25Lqd9si6bXZoZMIGeN2eGMI6zRAdtmMWzbJzzliKNXO+DfYP2jZcd57esNfWbdwpnydwiFs6r0exufScJbb38ARic6Pd9+hheIFjzfB+O2f1Mps/m++S9NtOrPePrt2sRxbPWj0X616P7d89Zo88uQvXMd6QwfqANffkFVhzT1ygTevzmw/buucwRqHBr8XdgOMXc5JCJZCMyKXLeAWuS5Vd9ZJcr3P+JsyEx8H5+KrpVkBoCDK3JOxxjmthslGmTRrB100eClAPZazjRp0s5MIxQ9d7l+F1jvudXNZWiDmmlIc+5vXILlIdvqO+gKYPzuO0qk1E+pfqMUrB1KsDqv9Og8875vhO2rf+/N2v7h9K+/A/bxwQijwBbYUnKDAoTpJrrK8oaaRoKFRMroCB9IXXOzjAA086gXmvzJ3EAKdsVwAveNRZ6CTZIhU6YuMuhgT+1mcA6blMmSwfZdcdGJCzoKMJmS9RlbIc8agEBMEn+8o3/Soh+0WIHLTLNsF9pQ6vjYEqQMb7LxWRklMxUkGaZCPazbv1w30j9vufudLe/voTxb/u+UP27//0R/bcVm6S5oAPk2BizI5b1mf//o/fmA4IE/bv/184IKzdjz04LnS9I3b2qfPtPW873y7EIrsQm+bwkjNhx/YR+/ldG+0HtzxhW7Dw8hn0hdjc/+Fnr7aLz55rew6N23e+eZ+dd+ZKu/CCZTbAkQzgrNmzb8LuuPc5+8FPHrPtO9F+bALGcZE88bi59oF3nGMXnbUMG1Mw0iBg/8FJe2Tti/a9m9fYGmymJ0Ym7QNvWWUffO/Z2rD9/O4t9tdfustGscnmMckm9trv/MY1ds1lx+mDgH/993fZL+7YABvDdtH5y+0Pf+dymwN/7np0p/35396ujQ7HOb8G9Sxs1N755nOxiThGmyLGlYBw4aJ+xG6/b4P94NY1tnsPLkHYnMwdGLF/+dkrbfXqRfBzwu7+5dN27jkn2XHL2QD2p9mmHYfsG199xAawSXr3e1ZjkzKkpjEWO3GB+vr3H7Wbfr4e+ug/7+fioDRvll177cn2+stOwiZ0GAtkWtAA/FG7Nc/stu/9eC0ubi/igupOUrYVML76+w7Zr3/wInvHtafpptjffOVR+94ta3CR7LXXXXS8fegDF9mxSwbtIDZ/3/7BM3b7XU/YJz55hV12zmK1/ds/ftK+9f01UIV24QAwhs3tmacusD/4javs2AV9tm3vpP3V5++yFzbtsDdcc4ZddsEKO/4YXIQZ2uQG7e46OG73PbzJfnTTY7ZjH2iwv3zhmP1Pv/dmO2bBgL2IjdP/+y9vtW27Od7H7NILl9unPnIRz4V294Nb7e+/+ku75KLT7RM3nKMP5mP0SDfnEKfUrfduta9+8w77+AevtNdetIz7FPuHbz5kt92xERsXHJZxmDpmYa999jev0Y8r7T4wYf/lr2/FRnYPNoizoI8HP+rFPOTdRuqONZCP20wcsDNWLbA3XHsO2o/Nxxw+KObAm81bdx22X9y1wW5Ff25D/owzjrHf+50r7RhsyPeg7X/5uTvtYWzU+RiR3omD0DuuP9M++M5zdJftoScP2J/91Y9xuJltf/jP3mzLl9ImlLtTGjMEXXyRwiX77k832Je+9bAdwGBfMMfszVedam+56nQ7bumw4kZG7I/twbXb7fGHn7QPvedybZqefRHrwn+8yZ7dOmoLF0zYn/zz6+2i0xfos0p//rk77NY7n4Wfc9CuETvluCH7N3/8Vjtpab9twHry7/7zj+357TiSY625AuvDxzB+TjrFP3zLUcjlaRvG9u33r7dv3fiobd0O4sgR++h7LrRPfvgsjYXPf/VJ+/J3HrRxHDqHcGW77vWn2HVXnmSrjsfhGsPMo482AtlP92DcfOUb99n6F45gzeDz94gGH1Mj8IYJ7wJrvZ3EIWcE69oC+zf/+i3Y8Pbp80333bfOrrnqfDt+MS+j4GJ/7T5iX/7+I/adW57GIYFzetwWoRHXv36Vvf6KlbbyuAU2G+zhC3cFu/dO2C/ueV6+b95+GO1lkNE3fExGBwb4B3/0+AtQBzqMmzddvdL+xW+9zub0c43vsT37ze64ez3W0XU4cOy3nfvG7AjfedLBeRRr26hNHJm0Ky473v7tH73e5uOqf+cjO+x//g/fsyM9szlCMaaP2IXYcH/gLRfZRauX4oCX1wC+wbpx8yG7+WdP2fd/+qRt3XkI6/Hx9u/+5PV2zOJe23to0v5v//FWu/uR562/fwhji7PpkH3sXRfYZz5yvj7zcO/je+x/+88/sj3YzF928XH2kXddrIOi1ucEtLNh83770c/W2o0/fgIHSP6OiWGD32//z3/7Vjvt+CFcL8bsx7c9Zle89nSUcWIAqF/3jdu3fvK0fflb99qhw+hLHGQmJo/AzwX26Y9eZueeuRgHPI8/x/6LO8bsZ79cZ9/+4RrbsOmwLcJc/l//pR8Q+O1mf/L/+C7GyX5bCqH3vf0s+9D7zrPh2b22ecc4DmQP2E9vecouvmAlxsWVthBteOyJvfY//6fv4XrVb/0TPHgetI9/YLX92gcu0LsW38Ra+Ne8sdaDAxmdbgCvuRxvxHw4YDkAtFSM+rim1PkcXF8Ar+v1MqFOy+Ugawq0ASvARLa07cu6khD3E+IB2R9bdaqzhWJW6l/yvGtfAt8RJZ0y3DWw2Xo3AHVMpYUpbAYmA5LzDGjJXMhTAQ8ItCb90piYCn0E7gOkiS/kTXpVL2QJmjg1MRD1LhZGpA4HEGL11/8/73p1/1AaVzheyPSWDGwqhh6HKu+PHvAtHEd/+4Z5dpwHTsHjPzzWyS+9bSp5lNn/YqGcWsW6kHU6Mdpe0jKS5jL+1hZSvqUE5BXQHyGCPHj5lnWvHqFJCBrtuh+uy8vU5T5EqrYAyrpEApT+YehSn3QS1WcVr9vx2LpMKZv4yVPJA8PfUm9RD3ccEWx/3s/L8da4I8oJ2UZtDCtkHOgT3/bnRPE7VnpbmwzawIzbZRcdZ1e/5jh2qX5d8gc/fNo2bztiA32z+eQKLvrpbXkYIw9B/kV/YMyfcfJi++wnrrI3XL7CFs3ptRc2H7Z7H9thj63baYcOjdmKpYP2/refZh98zwU2fy4uZL2YD3BhCLr5bUnzBybtndefbZddukxfS7oFm6V92CDxUroYF7G3vP5k+8B7LtHder51PDxrwt72xtV2FTZ1/GXdHbhwPLt5xLbvmbA5s3vsCtDf8dYLbc7cflxA+PjOhH9jE2zyQqYZiPj55yR6bRDtANlwbUAMx/R4Af0bQB57NS3+/X30h2+hI26YS+ecutR+66NX2pXnHWvDOOxsfPGg3btmmz22fo8dGZ20446dZe97y5n23necb4MD2ARgTeCSMoh+4eNV84cn7aqrTrOB4T5bt3EfNhL+mMyJ2Kh99IaL7IYPnm+z5/VjM7rftu86orpjFuLQcP1ZOKzxGfVxRH7cZs8asfe99Sz78NvPtFOWDePCOWGPbthr963ZZRu3HrYhxOcSbNw/9fHLbDXv9KHxfO7ex5mPVUfvV45BtpEbFgJvuPKuzSxsLq6+fKV9/IZLbAUOB4cOm33/J2vtx7c/aNv2HLSHH1qHoYADJwJ58Tkn2JJFuIDCQ47TIRwSLjn3BFu2kM9rmj277kXbuH67DQ8O2iXnnWircNjj7fFN8HfdC4fsha0HbHRszJagv9905Yn25mtX6wOZfMadGyyffexDxzFsokaBHKuz4DbH1CBsGsYZ485Nsx53ALOeIcYY8y72tXkQPnIbyG/46tcdXtZ5XNj3GgOq571BXhQoTS4fRwRfS1wSFmBn1M447Rj7GA4fV5633JbgcDAOl7buGrGdezGOwHr8kn57/9vOso+852LdgX52wyZ78vFN8n/pnD679LwTYBee4EA9hkZwPF9+ycn6CksG4YH7n0Y/wF/eAup3X/3teR+zg+AZgquMCWWeeWav3fyTB23syBGbgzXzPdevto+/93w7aTkOB6jnB5Cf33YQe/MxHPaW2rvfdqENcdKwVbrzTgP0fQIxwVhGEdNdjxJqDGG+DGDc8PMBs9Af8gFOcB3ij9gdu6DfPvHhS+wcHCxmw/6L2DA//8KIHTgwacuxQXz/dafbW19/Efg5R0fhE/RBB/3v47sA1ANfhnsG7fLzTraLsPmkDX725AnMu3XP7bPDWDf4zWbXX3GCfeQDl+HgDn/R/7qDHoA+9ncV2JdoOA7vfRP9NgdljoETl8yxd11/Afp6wtY+u8e2bOOBwmz54lnY9F6oD7r38nEatHVooM9ee+lptvrkBdpQPLdpxJ7YsM+efGGvjYyO27Hzzd553Un2gXefZ0OzuD+AeSysWpsxP3QtFsIwX7E+8ytL77p3Aw7163CQ43jqsYWYIvy60z/57BvtT37/Dfbet6/CoRV+87FD9A2fp+fz+boOyQpHImQ511HPx9ouP2+F/fHvXm1veM2xOBzwXQFTf2/bi/0LzK46Ydh+48PnY624xJYuHbB1z26yBx57TmvnMVhXr8H8n4V+42fFuJYdO3+2XXXpSuPv53GO/eyOJ2wnTjKvu+xkHG6uttdg3enD2v7kswfslw+9aE88vc9wjrczT5htv4NxcMP1Fxm/nJUe87MuszFm2N9LsOa/6y3n2Pz5A7YW/bppy4j0L51n9uF3nGmvu/RUxXoMY2TB3An70LsvkK2hnlF7Zv0Be/CJXVgzD2Od6rePvPNMe+ebLpUfE5h0/LIAxQYHep4TF84dtw+891z72A3n20JcAHbg2vf5z99lt97xtB0Bf18f5wrGMfwaGIAA1m9GVlMBcR3AmMEypW/P49jhD3TmNbWOGkRE8Dlkmq+/kOV1VkPVaQ7kSfUJHUKedXyFjEpeDrZSrqIn1J6jBbOikgZbLFeIlS4hhh6ukby5xEdyUoq1g+sR9yIu6xtrprH3qR7zEaJMxIv2G6oPutP4eA+KFS+vJ9wfce/j6Hzip8tkLuwJVabuwLCFeRKy0gn/iVAsPtHY1ogjfYEumDjawFGrpkyDcNPbXeQpG2kTeSkRnn/Fxz/IBinAiAYbyEYTmG+mPpgKVBCdgeVIhV7wQCfZXF+mnicfwflL3qir82cUq/OwTM6C7j6mtnmlOlV1iS9jLmcoJ1tUMCVvKntRKBJTJU6QXpQ9r0SYSMDEg3y0X5h61Qcqywmrvkp8LLBMi0xJw59SlDkSxAJ+TUxNTnBjpnJzpUlANqy4vAv8qY9dqjt+HOb3PbzDvvq9B+0ANrh8Z4AfOOMEhyZs7Hvt2itOscULsDkcnbDb7lpv23aMYkM+YZ/86GuwoVgIHZN29/2b7b/9453207vX2z0PrLcd2w/a6acdi41snx23YoE9v3mHPffCLlwsZ+FCcoItXzoEX3pt9txZtuaZ/fbtH62xH93+mK19eivm9Sxbfuxc+DJpK5bNs+2799szz223xYsG7d1vPtsWzRvQNyr97VfvxMX0CXv8qRdxEei3oTlz7I47NtqT67foQrIa9s87yz/0t2HTfrv74Rf01jTbzI3L5RedZCtXzFXv3/XwZnvmBVzIEMTjl822K1HHxY+b13seeA6bpx5s9vrt13BgOWfVPOg3+/k9z9vff/1uu+2e5+yeB5+zfftG7LSTl9rswV5bsXyhPffsTnth2y7rw27tdZeeaMuWzlGb+a0sf//VO+wntz1t27fvs1WrltkQrkRzcEXadmAEOu+zG29+HG3eYqecskJ3cod5NxfxW//sfh20Ljl/mX303ThM4CK9HZvPL33zYfvuTx6Hry/YE2s2IVbzbcWxs20BdM4amm2PPrbJxrGx4djQeOIfUo6vGEPcE16w+kQ7/eT5elfjiTUb7bjlC+yD773YjsVGjoe3b/14re4C7h/H8oKxsh8bgzNPWW7HLB7CmOhHP++2jZt2a2GizLuvP9+W4IJ/8NCkfev7j9imF0fsyDg/Y2A4DPTazbc9YT/5+Xq788EX7L7H1uGwOmqnnLBUHwybNTxsjzyxCRvJCZuLzd+V2IDodxBwGLrjgWds34g/TnPisoV2yerlaAs2Plv32UNPbDY+dr996yEbOTRiy5fN51TApnS/3Xz7M/bEM9ttx54DdvHZJ9oJ6H9Onwef2GrrN+7GOukHyTlDA/ZajIF5cwdsdGTS7rh3ow6k+kAoOHhAoZxfAJnBXMNhZ9H8CfvI+y+3s07Czg6w8flD9gMeqNDOhx7fjBiO2TL4M4x+O2HFPDs4MmFrntpkI9irXXTOiThU9tjsOUPYoG20A4j3BHZW56FtvOPPx/OefG6XxsbhMd7JNPCM2tpnttgjT26xx3A4fOyxrfqsy7LlGKPwa+vuEfv8V+7FWNqPC2ov4nSCfghxPnY2YxjE9z+xzb7yvYfshzevsbVPvmiDs4Zs1UmLsAGCMPTvOzBut975lO3FZn4Y4/ia15xmy5Zge4c9050PbLINmDO6kOIQx8fmXv+6k20eDr97DozazXes1+8o8PcM3osDER+vf3bzXvuLv7kZB0zeEd9mw9hsHsRm+Ec/edS27ODz8KN23tnL7aLVy9QP9O8xtK2X33CEWB0+tBe7tjl2401r7Js/fMhu+eUz9ou7nrEdu/fhYHas5tF87Krvf3gj5sUoxqg/9uHrJw+GIOnQw2M/Dy+z7E1XnWKz0TZ+JeuDiCEfs/z+z56wR57abievXGFLcMBh27fvHrdH0Idcaw4fHtEjYwcnBuy7P3jcvvMDjGNsLn9211o7cnDSzl61HIdVs3kLhu32uzfYQcSPazE/SxMHA7nBdzSQ57s8HMD8nv51616wXXtGbM7COTZ33pDiNgT7xx07ZOeeu8JOPflY27PzgG3fthuaBqXtBKzlr3+t/w7CC5hjN/3iKT2GdMKSAfvDT1/r4xFDde26Q/aFbz1oX//BQ1izXrC9h3rtxBMW2hzE7eSVizDGRzBOt2J8jdlrLjxJvyEwPHtYvLvQpzx0veacZfa+d5yhGyxrsB597it32cIFc+0Pfv0qO/PE2ZA1+85PnrbPfekuxOQZu/PeZ/Q7FqtWLdW4P+74xfbw2q32wq592OgP2HVvONUWz0UcEP/1m/fZn//tLfa9n6yxe+5/HuvoMWj3bB0Wj6D/f/ngejuCebbyuLn2wXeco8emNr+43/7Tn99q37t1nT2EtW/OvHkYR4OYd4/auq07bXi4397w2tPs+GOGsI5P2L1YO666arXd8K7VNh+noI1bjthf//29dtudz9ohrGkTvYfs5OX8VijMOZxEt+w+iDXK29CP9ZPvFl60+hi7GPOS8MTTu/UOywT6l8MM3VFDv56nMSgiOoK5guZ50oJe1mfgGud1zIccC/gPGdGRjzRh9ikICZCXDqWpWmSnOw1p+Alb/DyQNs3cVyhN1xJtqrl3SbzA2Isx9WsNEH9g1yY/08VWtMt9iTq1Rz54Pt9AzTqc1wU9QZpiBlH+Ow2omVf5CqYEklcavN5j0qM/B9p+7K4vvcq/xQitqk5rDDAx8il1dL7cOcQySMwwSAVdcimfeOqDw+tCv296o6606XXZlyzrmOXL9rhMookHNMlDJiGBOhxSH6jsfeOn/OAJ36jfaeFrYM1HIk+VKQYxSYklP+u8zFiE76E/ZEpasgHdxGiLZDkBhazzvNos+UA+p+p3q3pxQerr4109tnME+X129VWn2blnLlJ79+wdtxt/+qQ2pv0D/OYK2MEiqQ/m0gadC8COgwvBBBbo005YoEdLGEXe+f/GD7AJ2bDX9u8dtZ04QNz283V2LxZNwpxBs8vPO0UXB35gcZxXGQDbtA6b5c9/+R67+RfP2ZPPHLY77t9uf/vl++yeR/jVoj1+Z/qCE7FhwwZhfFIXZQLvIC7hc92H92Nz9IL9wzcetL/+/L12x93P6O1A9jHbEsCLslIkiBBSxC4NBya8UPPDmRxL/tsPXscfanPpMTvx+Ll29pmLUZ6wzdsO2jdvvNs2bNxje9HmXXuO2M/ueNQefHyT5BbgwnPp6uP0zgE/pKivdwXwM393YFPzwJodtnHXhN396Au2ect+1HDbiY3qQ8/bvfdtti0v9trDj/GZcBx2WMv2LpxvfeN9OBT02Wsvw6ZmFnynvruetjvuW2t79xy2/ftHbN2G7faTWx7FRpqSY7b6jEV6NEsfUkX7uFGsFtP0BwpsgB9jxeOBDet5x9kN777Ali30w8E3bnwcG9212MT02yA2WIM4UezZO2l33f+cjcIPbs4uPv8km49DSS/GyNmrjrMTl/ujAo+v225rn90BJujHGLrngY32D1+9x+58aKNtwiFqBzYLmzcdsrvufsF27/Y+HkD7eAeQHcU7pHCzAvrHkA7yWfCio3mXn9+ks2XriP30l0/Zo+txeEx1m3cdsp8iVk88vQs0HoSjBoCYqM+heAJt033eZI8bbb4nwY0YnfANHqNEgK/Qw/EzOTFiq89eaqtOXaCaF3fi4Pa9e3UQfOrZPfbQk9iMf/cR++EtT2NzjvGGTc+VF59oS5bOtSfWb9WjYIRjuRE8exlieNhmY6C/5qITNXd46Lnr/o22DQdCfmXnof099vPbnrUf/vg5HA6ftm/d9BgOWuttcLY/e3PoyKT9+Oan7LGnt1sPDuaDQ5N2ySXLsZH3eD2xbo/9dxwefn7vFnvm+TEcunbY5774S3t4zTbEXCw2zrbhoK6LKeMiOj/rwHGd1hnYmuC3b4FPhgF8J4ZjiafO0THMW14qAbxBMG/BHNu0Y7fdio39X/z3X9r/8d/vQGw2c+GBONccN65o44Uba65rY/1jdh/m1//x335mP8Yhdf3zO23r9oM4kB6yW7ARfWHzIUkN4IA+Zx43zuOQw4ggogYR5+jQuNetaX5Qvp/vKvg42I8x/p0fPgIbe+yF7eP2wMPP230PrlMdPLNjlszRB+n9G8yG7Of3PGt/9rmbsAleY89s2mkvbj9gz286bN+/ZY1t2U5fzOYO9dssnhQ0ZrjmaKapYdyi+LUGdb18h5XxGrbdh4bsu+i3P/3zm+0v/+5eu/3+F20nDlqM7mzwXHb2Ivud37gc83oBaPxCg9AX4JvYPqy1V1x8iq0+bZ5oz2Ij/Bd/90v7zk1PYg4cwhzcZf/9i3diM/601swh9N/1155qSxbPtifWbLf7H90sm8fh8HHpJSuhf9SGByfsGhxEeKDg7xT++PYnbOfOw9gsH2erT/FD8RPrd9vXvnM3DsfbsTYexqH9gH33x/enr4vusWOX9NulF6ywWfp2J1jgBENURrG+f//Hj9hd922357aO2YOYpzf98knOMMFxS+fZLKx9XD9Gcag8wueWAMOz59jJpxyLMTZi9z682f7L5+6yP/2LX+Aa8gLWAn4Env3rfYxw27uuP88+9I7VthBr9LNYJ/7sf9xpt9y7wcb6ZuMwxk819Zq+ttpF5B/HjT8njzHFAU9FCfjOCt99Zg/ka3DGAOa1N2nUleW8P2iryzwln+sEsh7o+6FcTyRDXu9RBFZ8YUd0/CWZjG4vUHfYse/Q4QB1OiwgjcMCw6O7+0De6OGH75lKDjRGjtdepuEL7cg/YBNUF3Yh5H6Q5vRoh7c53RBIsg7JCgdzCbLn/E0gScjGwAZUiy9Q7SDxKMPRt8BGegL0SxxB5arBioHSDiQzNkmU9aCQBj1IFTsxZMj6cgcGLZA9VZbLTXodaddtO0+JwZPbQMy6QWObGGGU/duKiO5bTCbWxyY7+ruSV1q35fWsc3nqJtm/YQGVyR7luNmQDyxzk6ONDstJvgPLuk4+76Okk/7yeop8NVGUgk5EBdur71DHhQLrJHwctdNOWWRvfeMp+vaPMSx8t935vD30xFbUx1cm8seK/CsTFQ8eUNLEgkvQC8SCePKJS20+lQA4Ua675nz7Z7/2OvvsRy+z3/n4a+0TH77Cli/BRiktsietmG9zh/lAB/ShjwSo4681P/n8bn0Qub9nEJumYdu274g+TMpHdgh8N2H+/Dm42Izj4vGcHQZ9EP35oXdcbP/it95o777uPBwW5tjadZvtwBjvGuJghBhUxgFc7PWBTXULGsaLEssJ2FQulXyrGEta1WY9rpIWkVNXLtAHT6mX4+j66y60z3zsdfaZj1xin/rIpXbDey+3Y3FxjeadeNxCtZn2whSvaZu27YFOXIb6+3Dg6bM9+/iooovtwUEDuwQbGBiwsbEB27eHjyO4fzyMjiO3YM6QnXScb0LZwpNPXGKf+NBl9psfutQ+9eGL7Dc+cQUOEKvQZjc6Fxv2RYvnIMex4+ND8zLGCmMFA3xUh9/FT+C4OeesFXbMwmH5dfNta+wntz8JfwcxPiZtFjfm2FXwYn3/I8/Zxs085JiduWqJnbB8DjaCE3bJhSfaLIy7w2jzHfc9Ywewo+AdG64j83Hyu+ick+zD73uNfeqjl9pvwu8b3nqRnYFxNcEH9QnsNPjEd0z47TYce0FmP3E/qkeC6GHUqYxXDPhJfjgbMfMooPVo4wQ2rLzTpy1jVAC4oZIcmBg2Dg8UBdwUa/5JwA9QsqRBwjnA/Bj6bNJOPXmFDZOEqkfWvGiPPr3NRmGvTz/2NWQHRvvstnuewqHaN5DHLJltJ6w4Vh+A/vn9623f4Ql9XuHyC0+2YRyQTlw+38473e9Ubth0AIfuF2x0Au0ahx+Iay/08usf+TWU84Z77J2I4TlnLNb4vf+BLfbzO7DB1TcqTeBgMMtOPmm+dDHEd2KDy0dj+vqHsKlGRw3Osk3bR3QXnB+JVVs5NhBLHycgRUyQ8ncB2AncgPPWsvrJq9F+HCpQ4Fry7KbdeoeIG70VS4bs9z/9evtX/+yNdv3VZ0Jswp56ZhsOInx+m+sO5loVYSB0+/rH8Tpu8+YM2qXnnmSf+bUr7V/+7jX2L3/7Svutj19ul5y7HIdvziOMC7z6uPAPnnLcUJad6p8GYVvQ3/QbetnnhD1Yd7Zs34fm8ltL1EDbsW1vNXcH0b/62lyNvXFbOHvQrrrkNPvsJ6+yf/3ProI/r7Pf/Ohr7NzVS+CL9y8/r4ARlcYTeoFBZJvwx3nOdywncODgB6e5aeL9CB5Qx3pm2XNbRuzGm9fbf/7L2+w//sWtdsvdm/X5A/blKmzaP/COC23+bLY2XSNpkCU1Z8IG0QFnn7lM7wyyzXc+sEGfbZkYwDo7C/MQB6l92Gj/8NY1tmOHx+7kFQv0q80H9h+xn+LQtesg5jrk+Q7o/LkTdvIJwxibK6hQj0Hefd8mG+ydZaevXOSfIUOw+OH2D73nMvvj37zG/sWnrrA/+szV9tH3v9YW8rlQNJDunKJ3LTgPx1BWcPSY2POb9yLsw1r/2JFcK+NwyW/W41dqE1/EAewXdz2vdysWz++33/3U5fbv/sUb7CPvONdmYc1Yu24LDhwDNjAxhHMgxoBs4DCByXnppSfh2tWjX2T/H1+6zW5/4Fl0BdZj9ItunsArHhO809RtkAZVX+sK7zFeal/2ADmFuAUkK3RdEG6UmecACyR42sYTJOmAUSILmiPIMpZM2/OpjD6SGPUBlS9ouhwkFE/Kc/Ovx4jSXsP3CKxnSl5GCbx4IWJb5XqYR0F0jX3Xif+UT2Uw+x6GdF4DfI4SK530A2WOnDiE8FvxSKctfYueeJIvySeQhBlomcAbPwkaTPTUY17ERP5lP482/BOYYADygPNNPrpSKRsMuiKIQKizvTNQXWHIkK0aaFCpFPRABq3q7ILukAd4KyY/hCjLN2SqAUPfuIJq4Lgu1xd5An0Pu5CRf64veJ0/Bh7rWBl5otfXIfPm9jjIOul0Eii+1A6PIzi4+UioZ/HC3QTuc+h3GaJ/nsD7wzHlC77UKSpXfLgw9PR7LHjqZh3vgQ5h4X7bG8+3k4/1T489t+Wg3fizJ+zQOB8tYpwxuRRvfrCQd0q4AfBYVcANAeoWLvLfSSAsXTjLrr/mZBw8TrC3vH6lvRX49jeu1EZlHDyMZh82hAODHj99TziAz2bv2HlYGzZ+/SJta8Ho77cduw7a4UO+WeXb+7OxyR3BruRnv3jGvvz9x+yZLYfl8+rTl9jH37va/uDTr7V3vOkc3R31qU9dvqVziAUBAB+YT/tn7w8FEO3lBoBfg5fqeEHgJombgvnz+C0iAFwgjsFB4PqrT7W3Xn2ivfUqtPl1K+1t15xmZ566RBsKivcOY+OGiyC/uk9DF8CNFX+ngIeGAVzsfT45uBvsQN4B5KaYM9djRR6OnTH0Rz8u7MP8UAUB7OevXmZvuWqVvenqk+z6q06yt155kl3zmhN1MeSz1tTbP9Dri7T6Gfpq44oLK1KeOCd5MQXgQj6KPQN6Q/LLli22eQuw0aRZrsD457cV8ZCzczcObvduNJ7nFs7ts/PPPt5WnjRPh1HCk+t365tI9IvUiMVJOEB8AoeZT3zoHHvTa463K3CQuPzCE+zNbzjFbrjhYlu61MenelCbOs8HKMc+JMJv/9aeDNzs6zE5tKGfHypN9D5+ZST1cUOmJhQ6eYHEzorPl3NDp6MYBy8083E1/zApR/IYavkuA+1yLmODjpiN94zoszsLZs+XVvrDTcwI34ZgWJN+bnJ27T1g27b7gWoQ4vMwTvi1kWuwqVnzzA7RV50w3047dbGdc/YybYA4pu56YL1t3s1HzNButI1+jGmu89vpx+zqS0/DRu54tW3ds/vt+z992PaNYV5hr8O7fLMHhnDo4CEdB1V01vYde2wAfcl3Mtj//Rhbs3BY2LUDfqfDOb+6Vt+hDwZdfLU0er/oYs/mYdzwhwM1LNLEYd9wPPGRjEOjvfalb99n371lg724axwx6rNrLz4eG+vL7Y8/e629+XWn2twBxBtjnhf2si9pgOOTn+87Yekc+20cyP/oM5fa+69fadddcQrG+cn2nretst/99LV2yil8d8/nWrzjwXnGzw5N8FuDoEt/ZEDf8d1B9XsyOIaxyceuQIQ0N++DdgTyaX8K1VxPZiH2I3bi8Wa/9+kr7Z//xmvt/W861d585Yn2xtecZDe8/Qz7QxyAVhzrB3hdCNgmxEujlHeghe6LfkQPfag7saPjtnj2GDbP/C0X9Bt/NwVzZu+RXrvz4W32F393u/3ivs1Q6iP67FVL7fhl8zAQ02caUjsIvG9Ob+fO8/7mgXDDcy/6drzP1w69g4ZBuxsb8x27fDwODfTYIhzi+LmGBx/bao/jkEs465QFdg7sXXbBcbZ4UZ8eX/r5nc9iA39Yh8v5C/kuBQDtPBVj9wNvOcPedf3p9t43r7L3vfkU9NcqO+XEBegHzi4cHGfP0jUKjlOILzpAjnJisX28g49e5NdBe/9M6lrSg3oed4+g775z0yP2le89Yc9vP6J3Ly87d5n9/icvtX/7x9fZu996ti2Yx3WAazoPijKEZW3SDvNrmpHns/InrTzWZs9GPeYw+4Ddz7Hu675EPK5cjxmvNB5Tbwr4tajoQo2rfO0mKzkcg15CuZ9g4llGh3x+3c26Ei95qMfFKojxRL/Y71gilI9NNMtEztG4y9+GqoO+2JNwr8ErkMuleqDmOsriA4PvNXz/UL2bgDEkRL7aQwYdsee1iFHEkJFxtgFJ4qM+9yGQddTl71g4b/gjJF/Dd6fhjyFFmf2vZRxGfR3HuMJY4q0NXU+AvrYn2xgQQoqDhzqjL9QfRxnYF0cVOLgyFsFM6Kc2dFZC3U3UAMzIODTl/ESIPCqdBtYUrwhe6Cv1d2DFm/2UDwmyrkDolD/uU72O5U5fXcZ5g9/z7nOml76VfCV/k+YomUiBFa0oi0bExMi+EbO9EkMG/wmLeuYxEUmHOHRisvAirgs5LszixbDnsziYjPxe8kvPXoFNxPFaQI6ga2+6bY29sGW39c+CDR0GyI8NECc8F2fpwCSCfgInDhcFvg1bEQGbtx60797ERxyesW/+5HH7DvB7LP9kjX3jJ0/a13/6jN18x3PYdNA3XCCgh/OVj7EP4uKCbaMWock+foMSPxTco7unfB6b0INNFjdriJK+heXHt621v/wfv7Sv3PikPqTIt7pPOHbQPoCNwvvedL7N4wWQyrkwSAMAGX/sin7z60ThQboCcIFiVo8Csb19uIAkQR4W+Ak7/lw/f/GAawuD/vyWffa9n6y1b//0afsu2njjT57Rc7ff/Onj9o2bH0e6zm7jHb9RLpKMpyvkhcTvampVVTy5MSLAtJAf3BvA5bIfCxfLAdTAO/v89hJOTQLflr/j/k32HcT4ezevs+/f8gzwabsR6Xfhw7fhy40/exKb1b3YADKCPm6qscm8xhFSXiTTD6WNY8P62GNbbCc2i4wSv3HobW84E5tMv9OoD8iyr3qxucUu98FHn7PNOLSR94Jzl9vrrzhNzwfzA/B33bveDh7k4jpLj8q8+ZrT7YKzFuoZ7TUbdtvXfvCE/f3XH7Fv/XCNPbyGv3SsKCP2GBfoRx6k+rRBFxlDj2MSBQTBDxBFkNhCdCY3heg48cajQpIB8MPK/PpLv+HgoJHAeGOu6IKG+PMuM6Q0JrQzBpPeAWGqCwcvKNyEUM8AxAdslO9gwS7n5SA2LdTLI8VY/4iN8UfRJsZtGDv22QMpzsBRqO7DmD1wYNR+ee8GbKj9XZ83XHW6XXrBcul6YcsRu//B5yBAjb7h1Q9x0fTECDaLi+3tb1ptszGXdx7C5uknD9vmHQewCeI7c/ADaw4PE741QlOwhsyehQMTY8gDOvpigBvVSfg34AcpNphN5ztGfA5evHSGNfB5AONlEGVepDm2+CF8/4YgRABsnDP87RI+srht24j949futT/7mzvsmz9eb+u3HrIBzO/Vpyy0z3zkUnvzVScjBvzOfI5xvFAHX7jOwC4/KPqmq0+z1792mc0exgFo4177u288bH/++fvsb790n/38rmfs8AglfDToCxEwj/UbDtTJNnJN1WcAwAW/Ofc4hmOus7H6zQBV4IBAfpRTk8HHtQvjEUvCe956rl110VLjm6IPP73N/uord9uf/e0d9vkv3W933vucDssEbsj1w4XwgXNvgMNIDtAOD0WID/+QnnrSbL0T+dnfuMJOWDaMjQzHIMcjjvk4uG3fNWb33Ldem3PC4JwBffuOADb05QsA3hLQmsI+R394PMxmYSPMm1ToXfgxiKPOLOQ59nCQTu8GcyyO8jdOsGgdPGj209uf1Hicj4P/2689265+zSrxbdw8anfe96yNwA6X2lFsvARo25qnX7QvfOdh+8L3Hrcvfvdx+8fvE9fal777pP3Dd9fYP/zgSbvt3mcxX7gSMuweYL6yzA+7D+Dg3c/1CGOKayZrtXljZyLtwxzasXfUPv/N++xP//xW+8I3n7BH1+1BvHGYOXmeffqjF9q73nau9Q8eRFv8G6MIfNfgLowVfpscry83vO08e+NrT7MJ/g4NrOuPNxUQSx0uAPqBTPT9ANYHzHLFkBMgDQtMSXiJeM3k+h9Y0kr+qWhtdYFep9AokJHvxLquqRH8nH5E5GHGacrTfpTB66EQ0B8dEAosY0NZHSS0X/GjW11vbpdkibRR00F0H10m+dsN4Stv0ugP/TjBt1+VT+O2AbRFx1grOSAPFHzl3GX1PwXA7aMLZQezuVXAooGIAL8zPoIQQBl1JDqx0gFUcFIa6PrQQewo8HuPJx4GlHYTCSyafDy/CZEnrYR8anZ/fLCSyW1XNtQe8mR0XtZRDhQMBmITWBeYB5i3wQ8ooY/1eQJWfKnscWHG0zof9QctldWujLTh/pVtSHVsm2Lh/mWdyWdkYvLV+KFDJ3xcaPlrphzY8+f12TuuX23zcUFh5B9c86L9/BfrYXuW7oxyzdMnD4XQ3zOADQMWSi3I9Atk6OQznfy60hdf3K+7UjTLOzI/vvkR++K3HsWF4En7R1wEvviNx+zGHz1ljz2+zX52yyN2GzbOY0ewQYdjWmDhE/ZidvppS2zuoC/e/LVVXDJxYRiz1aefYMP8/kvAnv0jtnfvQRvsHbOLzl5ml1yw0p7bshMHkMftzz5/u33zh4/a/pFRG+qftCsuPsFWnnAMtPOOoeslDPMJm77DagOd7hs4bHPnsuBRF5F3HOETF//q7hGwn5sI+LTtxT3Vuw5HDk/aD378sP3Dt3Eh/P4a+9J3HrN//PYj9v2fYpP7xHb76a2P222/eAIHBCjCf/WtN5hjGrMDo7iwHsHFxS9CBN+TYTwIx+EO+JAP0A+R4WI+OnbE9uw7DIqPjSfXbbGvf/c+++oPHgI+Yl/9/lP2NVyY+TzuAw9utB/84EHbsuWQLqqce0SOD2KUYz5yIHAZ5KM5T63fajfe9KgdOMzH1Aybs9PtqktPwkUS8UAgfdyN6lC5fc9Bu/fBZ7EhwWFt+Ty7/IKTtLg9+8Jef/a4l08Cj9mChYN28sn+zsKBfRN2002P2Y9xgLnjgRfsptvX2o9++ojtS+8cqeUcKz44qz5hH/q7BowdD3u8g5pAcwllHRK4VeLGgprYLnCBRjpmjdoQMGtWH/piVI/WjIE+gA0Zn3fWCEDcJ4DUIp/wUknCN76TwFnHu/Jbt+9WJAmnnrRAX/07Md4HLwdxUOlD3x22U05cYsct4/Pak7YXm/kduw9AgvoH9VW9azbslPwl5xxnp4GXLbrz4Rf0AW8+SsR+msDY5l2uifExW7Swx96BDeuyxYN6hO2mn621B5/YgugMwT0OPswD8B48MmY7d/NHCE1z5YzTVqCNjB2fBYcHMDQLB8AzzjwG8WAb1Fr0s2+Q+OuhToE67OT4wXmt0zgk8qtE580esFmc1OBia/QoAjZ7czE+3nT1Kjvt5CWYG5vtH771iP3vf32z3fpL3+wumNNjb3jdKlu8YAhjEtFLY56vzHOTOB+6V5+1DHn07miPffs7D9jXvvOo3fQLHIxxMP/6dx60HTu9bZpfWCv4geBJpNKD/stfyQgt/G0EvlOovwz6JV2ODc5BHiK1IiXguoDywvlz7bzTeaOFG84JtOdu++IPcBC/Y6N948Yn7SvfvFdrFlvQj7HEz8jwV4HlEzag/pgRRwnjBAvYYQ8Nz7L3ve9ife30pWfMsQ+9m++GYn3gjwvCQawG8KcHh06sUcnhCUy2sVG2xa/Rscbwfih95e/RbN26TzSupBeuPtEWYM0bxyEW22OMc3QixuPZpy60Fcf4OwD7D4zbphd2oV9Rh4PdvY9stkef3gHrhgPRSn1zHWfnL+7fYBtf8K+7HkcnbuWjWFQAxp27j9gXv/aA/c0XH7TPfeVh++svP2x/9YV7cD143B64f5N969t32a0/X2NHxobQNsbD/UYHwSZ870e/oe94eGNbfeaxmRj3WBN5TeobG7MTjplrixct0rcXff7rj9n//c9uta9+72EbGZ+0BTi4XXflSjt2Mb8vCQcEHFQJ4xiTt/ziSbvxlqd0/eLXVH/03RfYhecuBt8+3Rya4Dsb7Ks0XgawNvAHtHiDYbyPc+WIPhMXIB+J0F2/3jcQY4pj0/cs6P+UF3LMK1+Xcf0hn/cA5V6gQtHq2AbiLaqiHJh1Jx0pzwxTVAPc17x5T3Ic2myHxnZGyvB6w8eBiFRBml9/kCY/CG7D7UhvpMhEnug+eErsiAmZBYwt5ZMO8qW62PJWhwCmTgJQX+KVIbbEbemgUHAeLWBcjiqogYpWIqhhGf3RFwY6EB3Jt4AwCWNjzHI+tXUiLIhPZtjh6giPqfOkgUReECsa1rYKy84jT5wuFSH3MetyXg1G6Qks692+v9MROkgLXzOyo5lUeiu/6a/LOg8VIAtfAnUSphzyil+lg34wdp6GbtVxoUjo7QedyM9J6LMSTvMTdpRhjjpSrLQYUL70ISHvdvImHH/xl3f9+noO2nVXn6LviyYcxIK+Zu1zduySBXbmaYvtzJWLgEhPRhl4xsnzbd482EUbeLdJX3UI4H61Hwt6PzZO65/fbJtf9OdsT1gxz665+hybg8MHPLIx+DN7QZ9d/6az7Pc+81r7vd+61l5zyWnwiYv+GPTBd/5B38XnL7M3X3uaLQX/APyeOzxhV152AjYUZ6bYm61d/6LtPrTHzjtnme6w/fr7LrKrLl5pswYnbdvOw3bXPets5y5uFnts1nCPzcUmdBIL+b4DB7GBch0rsGk9bhkfHOAP5IzbudhsnLxyoea4QgafMOqRRwmOxULAvufbz/09c2zD+j22fQcv8j228vh5dtXrztYmiZtiii3BBufd111of/DpK+2zn77GLjvvBNgaUR9p3BDQKPad7k4hoLxLyR/zIVDNOMrj6PNxbLT8F0dDUG5pPBw4PGKP6cPL2DDA7lWvOd1OPWGJ3nngHdxBXFj5qNMnP3SJ/f6n3mAfeue1+oYZ3j/Oc8Ux3uol8i1/fg6Begn8QaNf3Pec/fgX6/SOE59xf/f159kFq1dg44OxwK+JxKDkBXusd5Y98Mhz2MQe0mMr/GAmH1Hitzvt3n9Euq13RI+Z8c4xW0tL/MpW/vEH94awWT3nzBOwieHbE4g8Gqx3ABgTpJyFBG16J7htBB2qtPmLSugcV/8xi/Zh7OqXUcHLdySYspa/wHqQDzAnOP3U42zhPNidxEG0/4Cdt/p4xIyPOmENAC8fl+G7LIwNP5PCu8kcMbSjzy9w84L8o2s32fZ9Puj4+Ns73rDajls8rDvtfAyCd/rf/bbzsJnGBIWGtc/ssBe27kHcMfZwgNt1YMzuuOcZPXfN8zE32fyK1DvuX4MY8A7woPzQd/tPDOi3Ot72xnOkl7Bxw17b8NQmOx4HkJUrhuyk5bPtpBXDtog/0oeD1zNPbceGDuKI0RU47F17xRm2aO6EDWMzvHB40q6+8hS75qozFCMC90i+V0T7MJn4y70E/kr7qacsNOyVMTfGbf68Mbv8kpUocywj1oz7+KDN7ptlb7n2LPvtj15on7zhYsQVcw7rwHOb9tqd9zxtBw55rOZhfM4dGoYuxhXtS8Dr0ADiPQtzYYiDPcEY+MaxmeRQ4ONz5511PDa5vAsA6+hnvi/JPuMNDV3LNMbRFsSTKdfLfn12g+ubxDA+OPsHtK5ynfL1Ff2exhbHfB/aOjiI417eH+KgiXmKOTzGNuNgdckFq+wYfoE+QGd8jF//1WS0Fcb9a6fhD9cCtha+HTxy2J7ZsNVGMCQ5Sq+74mT73V97nV1w+jxbMnfAls7v1ff4X//6M309AWx+4YBt23FEm1c+Thdx09gETuJwdue9z9pufoMS+vM15x1n73vLOXbMknH4uc+GZh+wi89dYr/23ottDr/TF/DQo5vtxW2H0b+IH7pyz8EJ+9FtT+hzX0OzevUtSZuw5v7s7sexwWa0MB7HB+zxx7fZzr0eKM6dq688R+8C+w5s0o5fPmyfuOEC+3d/dI39yWffauefvQJrH64fMBvrDR/D4qM9o7wJoney4TXixZYR9KrOOmSnnTRbj5X+ye8iRqvnYXyO2MbNe+22X661/brBMKlD5cIh/gAhOgs+Shz29oz02he+e5/dct/zmrOnYJ789keusNNPmc+VCEwDdmRkFOhxXnTMkJ19xiKMlyNwd0Kf0bjwrBNoQuDXRfYkWoK+aUPa1TUbA6+J6FDUcR31cekkXtfdX8lHmfMRCHNVvqTlPY1DlANdX5Kv9BcY5RoffaOsy3uaaGDwueXl6pEf0fz6Ul5jRAMOYL3jDQfucfRL4dAbstrPyK7n8V/zT/UQaO5LvX2eKtaImS6aksWLgJ2G1Y03kpI+30uxwDHIgzXGHucT6Qo60eMnJr7KhrJHFfwqMT3SFWKZp2ykTeQqLbzoan7NKRjZIEoDmPoA4OBlByDASHWxV9kNccD/f7n7E3DdsvysD9t17z13qLmrq3ruVs+TxhaaJyQhIgIYHGxjxwHMYxIcggmDIYQQBwweMCGEh8SxzcNjcALETZgFGhACoaElNa2WelL1IPVQXT1UVVdXdU13OvfevL/3Xf+91t7f/s45t7pbz3N5z1l7rfVf/2kNe+219t7f99Uk5sEPDYs+EZBPyEDBBkEdpL/INR00MGnzlpzKHa/yja8JD4RE4atQtGKRX00/Bw8W8sriI+hyXU9H1+mBRTTw+g4NeaqjGJ1mddukfag3KLlCDVyQsh6sx0WtjZXptCoPLQFdXRZfKXeAV4M6v1zMKyOH/hGa/5UW1ffdrUky1dKC8j4tLF89fdc3v2L6zm961fRd3/TK6Tu/+VXTd36jgmgf+8znpk9pwr1XF/xv14X/3rvPesL82Xd/QgugS0o/oxP77PSmN75oOq+z+bXaYLz8JfxK6h3TV7/hxdOv0yLju7/pFdPdfH3g7eenD3zosenjn/r8dO78melbv+5VubNzXWNDsm9+/Ut8V/XVr7xr+rXf9Orpe7+Dr1XlxaNpevjxS9MP/NCD0yNPXpze8KYHpm9928ut802ve/H08vvv1ALonunXfOWrpze+9gX+4PJTl65NP/7OX5ke+8Jlf1Xj1731K/yhudvPn5XN+6YX3Xvn9Gve8rLp+777rdMLX3DeJwuG3v3eT02f+rQWavrj7u43vu2V04Hakm9Jedd7H/Zi+eKlS36q8frX3Ded0yL3Na9+4fTKB+7WQuweLWzv96sz3/L1L5/u0oX0nK6Ov/j+T08PP/KU39H9VunjA8wszn5OF6ZHPndFE+RZfwDwm7/mpbZJfd/7oc9PH/r44zqLudN9m9uSO3zggx99bPqlX35CZeemZ596bnrda1+qRezBdN+9fPj0xdMD992rfn2B3+f//u9+w/SKl5xT3c9Mjz19dfrFBx/W4kOTnsdJxk4PHKRWC5ivfvOLpte98l4P/wfly4cf+px//fT+F9w9vfIld/pra1/EV7g+9NnpKY2D06dyF5CT4rnnLmuheE6L7ft8HvAVnz/44w9Oz2nc+O4ag0/z8pvkN/1/oIXd3ffeLVs3phffw3erv3H6td/2Oi16c9I+d/na9M5f/NT05NM3pjtvv6GN42unO2T/0rPXPA6fkd7rWgy+8sX3Tb/mrS/WuNd4efSZ6d0f/KxfedByY3r1y18wfbXGDefJZx65OP3CL32cF3Mmfp3zHrXdV77xJarDdY1vLaLv1iby/jumb/ral+p8eJ0WOLQV35x13a9TfP6Zi6oH02omGZ2Jjn2nU7bYYD799HPThQvnp6/QpvuCNkWv0Xnxmle9aHrNy++evvGrXj59/3e9eXr9K7OQ/fTnrk//4IffM336kWflO6+06PRUeOrJp31O3H/vBfP9+M9+fPrpX/iYOkjntCxl8ae5ero8/dpvfuX0m3/dm/xEgMUYF963vOll0zdpvH3T1yu87RXTr/n6V01Xr56aPvGJJ91nXyF/7n/BOS34+FD5i6aveNkLpze8SufWN37F9N0aw3fpHGWRzTz39MXD6Wfe9VG1tQauNggP3HfX9FaNdW0JtdC8Wxv7OzUu7pm+7VteMX37N7zG37pE3/GrxD/1zoemZy9fnb71W145ffVr7/FvPrzxDS+ZXqyF/Ot1vn/r275ieuVL73bfPPTYRfF/Yrqsze/XyP+vetMLXfdf+tAT04d+5XPqsTPTG16tdtQcwQL/vgfuV3tcm+6/64LmmTdMv/X736r+U99ofPGW10+/66Hps5/jc03ZKHiVz+JSlWKR7zlTY+R+bZy++1tf4885PfXM1ekn5MMTz7FAPuOxxY2Tb/66l3kcfPJTFzXuPqnxcFVj6lX+hi4+S/vAC9Ue125Mr3jhndOv/87XTr/lN7xpupsTW+fvRbXbD73jw1qks4jklRnmavpOo0cx58XEYli2Hnn4KY3z26fXqq3YC73uFfdOX/+Vr5y+8i0PTN+ueeU3fc+bpte+nCdP0qs6/p0fes/07g/xFc/Xp1dr3v1unR/8rsVnHrsy/cQ7PuIPOj/+1DPTPRrXb9Icck5989Y36Px+3QPT65X/DvX3/0Lt9vqX5+kBv3L+1/5/75o+rU0Hm1Vey+EbpL7whWenr3z9S6eXPJDx+CM/+bHpX/Dh91N8Dk0GtXN6+pmnphfeIzuvu3e6XXPjW17/4ukVL33B9BWvuN/z0b8pO9/2tpf562RvHJxT/3x8+syjl/0lDt//na/zdeby5Ruaux/SBoRXF7WR0u7/lS86P32vNq183uzxz1+e/vk7tHm+fmn67u948/Rbvu810yvvPz991ZtfNj3wgtunV7zonuk7vun101tf98KMqc9cnH7oX35IHp+dvuebXyP/z3ps/Iuf+9j0kU8/Oz3y2SenN75Osvfq2qCxec8990wfePAhjUHO7GvT13zVy6YXa57iSeLLXnyvx/rXvekV02/6/q+Z3vzqO8Wj8SQ7H/7YE9PPv/+TOnd13qjfMqcmeB3kTFtL7ZS1vLyUKOo2y6E7X3/ke679iVdjvMuIJsGs85pe+wcnzD14gUzSTMTk8Jks8ll7uFiBNGWmNb58LqAFlw/8OsxvO+hv3BCwnind6KEdsMefzxHroDz5eV1XuklbiLUmxPibEB6pEg9MQOUknU3bpFzTB2/TuLxkmTOU159S2jhwDND/np/+m1/WrzllfdLcOzJUdcY0shWvA1cxh7d95+/w7yCkIxXrREvFCY0+52OAY5WbB6LTrbzodFRLJ1CUBidEd9FXQZ4nveKJ+RlLHZ2P9qz0MuggOJoHSvyc6Yu+iH6nWhnxUgaCU/Mgi161gXM9b9YhoM+Ddq+/VcfExVuhaEuZ0VaTbf5aHqdO6eKo+t959rbpt/3mr53e9lYuuFHAiXzh3IEm6zOKzyg+3QJpBdHe+b5Hpoc+9ZQuLtogaHK9946D6Yrk+ErLx568opF1enr00Sek64K/K/+O85rMX3rn9JVvuH966+tfOL38Rbd7EviULjb/+J9/WBfWj/sVi/OS44LBAvGSFl4f+MBDfmT/qpfeoUXKCyR3x3SeH7dRJT71+JXpn/zwg9ODH3xyunHm3PS5J570Cfqyl94nf07r4sMH5x7QIkwXVI12Xgj4ufd82u8AH17nZ/ovT3fcfuDFGhfclz4g/974gBZF900XtZh96rkr0z135lbgz3/gs9PDfH+/6vjSF9+tReLL/d71Zx69NL37/Q/zkNqPpz/72OPTmbMH04vEc4/a7FUvu1s+vFALuvuml9x/u9pfdf7cpekfalPzr977iGXOnLmsC9erdSG63QvAn/tXn5w+p4uj33c9fdkLOXxT70wf+MgT00c//nmdxFrY3NCC/S0vnd70mnzg8QMfe3z64IefmA7OqG7PXNEF8xn5eq8WRmfVhge+o/uWN96vBan64/YzWphP0zt/6bPTP/5n750e1wbL75ozhjMMPF4IHhb6O60Fwde8+aXTa9SukD/w4cenX3n4c9PVQ20yPvOEFtsPTC/QxZRNyZ333+UPPV68pHHNxZyvadTkevHiM9NbpION1D/7yY9O7+erO9XvWQxpDGkRcPnqJfn6Io2ZUxoHF7QgfOn0Ni2eXyP/H/sCi3BtsNT4lw/ZTH1ievrZq1o4TdN3fsvrpwvQdZF/x89/ZHpWm0GdIdMrXnbv9I1f8yK338Pa0L3nA5/RBkAXay1iv+KV9/hXvin79OcvTu/WeDvk9RLJPfPsU9OLHlC/acHKD6y9Wnre+oYH/FrP5x59yk9zOE+uyvefeZcWjk9ng6CWcpupK33TgCcI3Fn0k5TrpzSOHtX+7sz0wAP3TndqQ/PAfeem16tPXqOFGF8Bi/DHP3Np+vs/8kvT+z70aWXP5amHFq6sr69cmrTwvKFF6Eumzz9zOP3dH3j/9Lknr+dunIxydvCVk295833Tb9fG//47mOolqE47pzHJbzfwbT+88kPgTuonP/3U9MFfecRt9ugTj08veSnjRosfGXyZFpeve/U92uDfqb6+Pn3oQ5+a7tfinzt9FzWGfvZdn5yeuaz+U5s+98yl6ZUvv191uuAfC3vtq+7VpvJ+nYsvmD7zqafVP2f9lOjpy9enn1QfPX3x8vToY5+f7rj7bm0M7pxeeNfZ6U2vvk8bgBf5A7bMV9oTTD/84x+aHvzoEzq/r2queqkWmC+kRtMHtDn4pY89ptqenp7V2Hrda1/suYhF3dve+orpW3XufM1XvlAL8Evy9YoXnNfUxO/4+Y9Pjzz+XO6uS9YXeqX4ZXPllGQZoA2GNu3f+x2v84dzv6DF/E/8q49OX9AG9PRtB9oP8RrWPd4gcN489PjT0zu0sL109bbpimy9/vUvm+6+cHp66f0Xpm/4mpdrA6uN0Fvunx7VBo956nadA1ckyW8+PP1UFkfX/JqRzhkezajMn2/R+OFJxlWN61/56Cen2w7OTC950Qv8eZI7dR4zl/LbLHeqH8GjF69PP/CjH5p+6Ce0+b5BbbQRfsl903d926smDZHpUS2keYXnmuZM5uxPfPIzmh/Pq58zT79C450ffHyD+u5utSWvTfIjb3/9771r+gWdrze06ee+PdcJbjRdunxF/XpjepvqyC85/7W3v3t6TIt4zmc+r3bjzBWNm8Pp05or7tIGh/Px7jtOaUN3z/RVX3n/9LVvfOH00hfmSy0efOi56X/82++efuED2vTdOCP+G9Nv+J43TvfwJFbLp3+hzfCj2tjxQWQ+W/OKF5+fvu+7XqeWmvx07Ud/6iPaIJyennrqaZ1bB7r23Dc9oE3eV2le/zVf/bLpza97gccUb2D+3R95//Tz2kDxWZvv0SaQ3+/gNa0f/5mPTp99/HB6Tn3y+CNPTV+t8XaH+vEVL7tDc/uZ6Zc//Ih//4PV3JvfqDKN5/tfcGH6ure8SOGB6eACPwr6pMcO+ODDT04//76H1atn3cc1r+4E8abXExdtkT8yiKdtAGxHgjN9DgP/vG7otMJi09CCx+UQO5hX6wqC5gMITkNv9p0nON/KNwK6dmhDqLzMz7qwYYL1hs66jkKXKxSW69GUJZ1zzzzkG1+9VjS/Wi8+uOyDYKrnDdLxAXQb/xpsEL7+u37nv1MNN+7GsuhMGEFDVMdTxC7PHMPOdBngq4FV+aZ/trGWqQBffBtlk0neyZYeyznGbtdP9/LngQSDmtx8LcxH6yjZkZa4l5vU4Xwnkir+dXD5Kl8wrbVNBmznq4U+yinbGvSF5HsZdU6sZRPvcmqBdN8Lzk+v/gpdtLSYfEiLvIc+8wUtYL4wPfTZp7RoeHr65GcUPvvk9MlHVPbpZ6dPffYZf9Xcex983F+/6e8Uv/389IQWbh/TRPjgRx6dnn6Ox3tn/d33H/3EI9NnHnnan0NgIXhVV+entKB7+JEntUB+dPrBH3tQi7LPasHGlK+Fn/TVBuGyLsD/4AffrUXx49Opc+emU7qgHV7mV2cvTu968LPTD/zIR6b3f+hzE+/s3jh7OF29cmZ6+OOPTp/+7NNaUJ2ezp7VYkCVvnLp+vRZLcp/4hc+Nv2zH/+gLsZqAy3k+Gn0T336MX+/+WlddPmBoyeeuTZ9UBeNf/KjvzA98vTl6aIWMp945Bn58PnpiadkXIu0l77o7ukbtUHgYvuI9P6CFvpXpIu+4Lu3P/GJz0yfeewZf5MGd3KvaQH9BV04H1bbvvPdn55+6MfeP733g49PV2+oTjpveDWBVyi+oMXexz79+el9H35MFyDuzvEY/ZoWdHdo8XNl+rj6hO/of/Rzz7RxcG268w4tHq9fmx7ShexDH33SnyXge6W5Kfq42ukTD33av1GQjwdrkXHlxvT44xenj/zKk9O/eMfHp3+pC+oXnuTuNu+u9z/0e3wxYKibpFU9/zDTZV3sH/rMs/6w4WNaVN92+tz0nGw89rg2alqhfvZzT2lRp4vrU4fatH1BssirLtJ58bmrunDeNZ29cPv0j3/0vWpf7tiyEGJu5FWIU1q4PTE9pkXjKS0w1PF+DezzGp/vfM/D04+848Hp4uENf93rx7RB/dBHH52evXJZC+Yzaos7p88/8Yw2LU9oMfmIFiU6R+X7+bNa0Ogi/rD65CPaRD308DNa9PB+vMpu1wZQ9j+jBf+HH3rS353PO998PueiVqaf/NTj05XDU9J/TmP3lDe/P/++T08/+pMPTpe0IH7iqef8OYoPaGP27KWrbjeD14ocU3dtGfgUqtqS18KuHGqMfOwRnUtP+07vdW0aeP3kqeeue9P9Mz//0PSP/tn7pvd/lN8b4EmZZl1mbenkF4n5iPoXnn1GG9mXaVH/+PSOd37CT2liGqu8pnVdi5dX+QPEjDue8vC06pOPPj19SjHn5Gce0fmssf3wo89OH/6Vxzyupun89OSTz/p1Fs4L7gBf1bh56uKhzuUnff68+/0f1flyh8a++D75tO/gX9G44oOyz2hj/clP8cNl59Sv5/16HXrf8XMfm37spz+kMX9WG5Av+EPE7//IZyY+uP2czP6yFvlPfOGSNjmnFXSeS+4ZLXQ/ob760Z/42PRTkr+qdmIDfYfGPK3w0Ge/ML33lz/nc42vS/38FzRXaRHKE4FTZ8761Z4nn3xmetcvPjz9o3/6gekxnYNPP6t56qGnp/dqkfeU6scXKrjP1DfMk8r5Tj52+HwCc8hd58/5600ffOhxnZuPeNN7Ros95oLb75SMNqUPaU58v3z50MefUJ+dnR559AktElUx6ebpzzWP66enn/pXD01/9wffpzF7m+r77PTLatN3v1/zBxtpdR2vD/rb4jhrlPcrvpLliQ3fPnfx6g3NAY+ojZ/Q+Na5ow2XqumbKZ9/4ur0Cw8+Ov2dH3y/f4Tuuctn8qqFzoELqsNpbUgell8P/vLnpw/yKhlLAdm6dOlw+rA2og9rrn+aXYjG1zXp5rcVPvyxz/tzHG//x++dHtRY45ubeDU15zRH/OUrYJ+e3vKWr9B58LnpR37iI+p7zW3UgovODT4rcN4fan7wIzwdfXq6co1PHGnRrzn+iSf4bZYnph99xyf9o3wPak7n5VVEeXXt3nvu0Pn/7PTgJ56Y3v1LD08Xn+Wev86KU9ems9rwXrhwQWP7C9Mvyb9f+jDn74HGoTayH+ZzOc/IZ9rpvBewfE3wRx76wvT3tDn48Z/5ZfmhDava6O67z2lzo/NAY4NvZ3ruGT54f9Zz2eOi88TxIS36+cTJJ3UdfEJz9ace/fz02Oeem86e4zpzzk/Tflk+/L0f+kXNP49OF9Vvn9C5974PPqlN2FNqA+ZsDzUH6ldhzPdr/zrf4pZPaLIzjbziRb5C0RLAmgY5odPWfD2vuKW5+1/l3HicfRadfcO4VhnXLNvpVm/SGlvULdeiRveYy/UJ3vKn2sdBI5M12gjWgyz2I8O1IX5hg4ogVTp9Y0f5eiLAEb0UzjYUqt1rE6FkC9BPTb/4U3/jy7pBkKm9oVXLMZcPAula/HM7oWJug46Bt/8cfs+f/OG3uzLKENsNWm4HNG5LCuYVvFBRAUW+6UE88kIb0msbpWc/xFcy5ErxLFe2hjzM0EbVysekiNCdVjTE9I5FWdiZ2hSoYrEbqr+SrgTFQ9pBOe62GI41iW7VT2XhTrszCM0l3vrAtMV0IJpNSYZBB45rN8s0ufg6DGL/sSDWdMfXL+riwyTKjx5xV5qLry9OvkryFY3P6YLLCXVBAdnr8pkLGIHlCrwcrnrRff3U7bblOlrPNX/39H133zFdOHdePFe1aH12ekoXINqLV5743ME16bvz/Knp9/+ub56+6rX3eHH+l/6Hn5rep0UxX6F53x13a/kyTc9eftKLT75zfzqgTeTRbYfTqcNz08E16VR9zlw4Pb3ghQfTBS0MT+viyWLjkaef0YXvnL+BhbuD3JW137pI3XvXwXT73QdawJyann3iOV04tBnQ4uyc68mP98uy0teuPTN97Vsf8G868CNt7/ng56a/8jfeOT3rDxqov/m8gLqQl0pOadPCE5bbqbN2S889c9kLf/+I1GlajXprjpB92lSe6ix+Tj7wWwlchK/4qQrfksGky4aOyzJt7HGhejP5+k13LVb8Y1ySpU/5XYBrbECuX9EF/fp0/o6z073ayPFu+EVt1vDjijYzvnuiP48H5qs2rGp80Y/c+aduUDzJatxwl5oFGAtI/w6E8qfUTnyTB5/XYFRc1eR5TT6jlg+jHp5S/ZTmaxpf9NK7J36BmidMag6NmSvSoDrb1GmNi6d18dd4uPvu6aw2PFeevqgN1KVJ6ypvfvjsAJ+nONSFor7e0D9eZD1M7CwQNb6lG/9O33ZJfOoTmnG6oDowOrmrr8We2v+G+uFQ5dfkuxeM7neEtYiUnfvuvjCdO3f79KwWUJ9/Tosz2TrQBuHsjcuydX26cv0u1SHtJGWSpT94bhCcFi/6rrIxl40zcvq6xirfnf+CO8+pf7ibPE1PaaPNOOHOsjrLTwyo5xXJshw7uMqHIVV25tr0zV/5wulxbVg+/NEn1A1M/9T7APOSuTLxY3WeTjg3tNDywlkLacBrU3zUg3Luvvtbna4zvuSn8rxixStld2nM3HGXNmmHV/07I8/w2Ob0VfWuNiSqE/dROfdSV9qPtrvkzwTcd9e908H5G9Nzl9R3n780XVb/M1aR4v136si48HmlMXtGeu45f2G6557bp9vk3FVtpJ566qLmiUuqF9cZbaQ03twOqp/bkzpK6xktOIkPr+lMPXc43XXv7Wrbc9OVZy9rA3xpunRN7aaxz9e9UukruvzxY3icG/QH84HHtBrvtuvaDGpzcI12U3verrkA+iW1B310Q/XmW3SYLxlXvL3FZdYfMlcb0JYsZK4fXp7u1AbjhfLl4OyN6clnr05PPqVz+iobOGQYC9e1eVe7MO6Yh9XnjCeD8UeruuxA7SwJ9RufzLnt2qHmtnPTfS+4QxvjPE3ka58fe+JZ/54IG2uxq63oG+Xpa41J2uyUNsA3VEd/eF5zNgt53sG/pjY9c/by9CK1/91a9F7WGPi8Nm1feE7t7Ccr6npZ5y41be1x7hOMAXd1+s5veLU2g89qof75jA/c14F2VUvqyDzDHHlZvmt+vvcObd41/rS5fPKpS9NTOrd0KkqWuY/rAbJsWXH/Np3rhz5HT13THK7z74rOpesaN+foM/pR/9d0jZJD/lySf+dFY/GuC2enB9RO/OrzodrisScuafOj+Z2vNdaY5JrLt0QxrpG9If3MQXxw/KonDL68VvWlGVVPXidlo0A/8Vsvd99+ON37gnt0bun8/dwVtdcV8en81znAvErHcW54PhlBln6h/Ui2Obewm+cQoblkSDg5iGytETy+F8JNX6Mty4PQQuxxo0vcfarKz99GZA4NCfUBc6maAQuNGtmmpiWWPqATHVAhavgb2KuQdRWWky/gX+lpGmbgo31ueYrDLz2i00cmk1a/sik89LUvtOL15gfbHjfRUci1MoD+1//cb/x3leTHiyowhYyBQcdjQ2KCJgVGmuNKU5GKx2CP9wXasOKcu0lzBSCcaIPwv/lPtUFQYqxkoRqloOyQHwaNfa3OMklQWTvBacyWCI/LA+/YBgKDYbSRizSCnWbAA5nJL4Rmu8r5T8cbLRocbEBv/PZ8okRk5iFqsCmAiSIXG8iWTMtSPtMYyOgpuGRORboJKaZKJbevPwImL0ls8HR9A78Vkyj55P2xSXjc6EMp9hn5pUuTZ2xlgu9mlVAmj8OB9DmZsTBojBxJkyilvhWU54J8/fR057kz0+/7Xd84fc1r750uXbo+/eW//rPTL/7K0xNfsSgWzbW6KJzmcsMdKk28vkChGcXSpU5EN0e+qsx2zaIyXwwU2wUutIqarDeF4uc1EN+B94XBnJK9Pp3VRZU7ZxcPn5i++ZtfMf3u3/Ytk9av0y8++Oj0V/+nn50uXtGpJhs8MaBJmWywj04bwj5/jAfUlsvYZuAZEGnDGjOiS44LjFWE6ESl5yEhDn/Di3ykPcOQNNc+T3/YEZ2JEhtue8sKKpq7cQBjKHdRCNSPGKArFwBi8kTYIHYf4AclPkdZ1pHWJVMzFTW6pnplMa4CnJRgTLHQzNzoplHInR0MNL1itHqNU/raOhzpAB81g0fpzNnQ/S8aU2XyIO3PYqmVO6QPSpQP4No3LoSaUamfhqISEBk/qh+CTS2LOWIDmgrxzeccsi4IE+fb4k4VsetKWS5bjFakGPPUCV0s8q/JdzbEMMPBtymRsrAi1PLEEHVcwH2nT6W8HsLdc/SwaLqhRmotaRk2q7SzL3gi2ALtxtjBGxhdFZhVrgjpcAowuM40Ej6xtIQHdh/1T11Ci0IF6WThxeePyHPOMkYYdw6DfrcDapSNfcRFkzxP1TJW8bePUTaNpjvP+FPkkhzpB88J+neahNtHNSFuchytfo7xJXKeP02nAH20oYLPOcYepamnhUsn7E7TsIXwuldpTzOhn7w4Pbg9EE3zK67S4XkGBnyRikg1KMFIonZkfF5JN03ujRJjwX6pmLb3qKMdU6/y2fIiQEMTv2lBv3mTHU7rJGlXINgWmbRLjYXud/QR6AbLNFmqBFxPxWkl6ZGRkgtTalY+2xaPIXEGPs4BjSvqTXPWuRcF1LG8l1w6xWqCkVdwNv0YTq4dyOeMJXATx6ULOw2QW7JuJlqPkyMjNJUUSXFaoWHOI20NUJueEbSV/BM959QWzwr2W60iRo8VG5Me6IxJ1TUfDFbdRWJDAHJ3nbkm9oBvMCJeBHxd5K06PWcSY544/sLuuNkwyf4J6KmEGKsXDZfpr8kZpXgG5xQ9ZaXTFZ0H/PYJc+wsLz/RQVvELu3pEsfX+BDhgFt+g/Af/V9+5O2KFx1UoAGKnsZIIwTJE3sRInom9ZJrg0IH/qD5qwfFUzVLSY/Bss/UJspnUdcu6pGeweCMMAPVzKaPMGmmj+UxlrqFhTQx9ZlFhJSRCE8wysvHZj46Ss9iRLbw/GAzlqdtYy8gUXpnolA+lGzDwF516f0aJE8ZodvyJCVErNFtgPwIxkBSpbtlez2qnMUVd6W10Ln7/Jnp9/7Ot01f9dr7pkuXr0//j//xHdN7PvqU70ieunZqOuQOmi5E3FFjEvbaaLaNzrJSaCe9x2bv26JD4C9iTII66uBeU5qLPgv9l911avr2b/iq6aFPf3T6pm943fT1b30ZxdNPv/uR6W/+w3fmaYbgizix0xyteI5S0sqG4kbuiKNz2mO7K5nR+4lSngioT5iYB96aKD1hzOOxG6z+cTspHb8D0+xLk1DaupsMx7l/pTr7NfztQH5eAKNKjOUTsi4jyG9zNd5oh2cgAY9BnfeKyjYMUBMaTaAt0vdrlO5Wv1huYFxjlIv8eP7CzyGBWlT7UAfaxaoMdJBBDwKKGi/+x+30Egtg7FmPLkpeWrR6ZXMVQPPmTiDmLj+LueilBk3GdUmaHPdjnRUTr1P420Ekn82drkJ8KwcLKLPEx6o3On1OOLeE6yKU79uQJEWtuLjm+rn9Seig/9AJ8SNp+rDm+bCauQgDsqin/VjYKu/rDbpSjpxpjVDtWfl5qEg1uuqOIGR4KHeao4siD6B3j8K14yJkomFMBOSLufd50cxVrKKl+YqQuFRRVu27jbE9CuPY7ej+FUa9KYup9RhwCzWdMKz1gIz/cnVtynQdoinpxrqBahP09PNncKLTbhpWkuQGdq/xS8QutdivA8y1q2isg5NdfqxLT9Ov8PT6j3yAfJHG/oK+29cN0PXvDUwThp8VGXlIflpgJ5kxNHuwSWrsbJBiVzTp6T7hJ3F0FBXM6caLZ+WfY5GdU5o86dJrWyJAN60pw8cFxsUmySYD0Mj86g2CaapVY5d2tQW0wa4SxPaldCj+63/uN31ZNwjjyPuyYWzYEcnHF9Ip7nnm1nzNFGXcGcwjJvgSaMqUVRr0vHP+p/HTARk06C4ZX6DaRTWyxKFhzwNTbuk4o3jmdF3lqsCBvP7bwCm/+kByH6ijexrAE2MMhvQbJ4V5uIvLAlb+pw7ld+T2hULy27w+CaW0664w2ui2wx96YvjwlTTHxFthWdbTRed9zsVXtGq2WIbyNcELkjlIl0J+eVL+KM3XDfIVhtxnFIft4Ci/IupHB7dxdx9eyNJtf9okBM0BvYrtb4VW51buD1LRbzrfim5fNXZLj9jM6zprUJ6VD9/2La+Zvv97Xz79B//Ot05f+8aXug35WMUvf/wRv0eb+g72cR/5pnP2gzLrL7rsWa7Zc6GE7UTaIALEtFdC6fO80fTSttZh5l34Duesdx6xc0iZUhshU6GSTQcRIeetShuP9nrxQaH8GRE9nCPiU3C67FBW55P1p445xxL8KgEqm405VN0tN9D5G/NzqPaLrQ6cCkElPq4BFS7ulPEhVwLju/tNaPWxlgTmSn6d9eC0xrr4+brXs5I9K9rZA4LSBD5srDICcyq8iZM/e8CH15EXDduneXWI9pZfijMnx8dc1OWHAuX2SCQ2IfRZ5NImrhkRwvBBgbQKc70W9HX7Sq+UxQf8Ch9p+n32Fz6XK/Z5mHpTJ37ErX+VM/wJKae/R/uxgS4VK5368u02bnfNSRKxvL820TqQox7htY4KOviu6BxqDqNu8Ch2OvIzTXG193hOV3D7Es0BQiF6wlRoba1j10M6vAmhV/sseKjXRnB9F6HaAL09RCdtvdveZSM+Xre8+0oxNNoj7Ta2n4Lo1e/oKJCuOsz1QM8Q6lxKXvwOpDU3tDL3f/G4Dq2+LT3Wr0LxjLw9kK92Tch1LCHlFZZ8hIKvP0eERX+MOlt+wWu18a3GCEg5PnXbRBUoL2z5WIDW+6nVc9CLROoz2LRfLpl1jKH4EifMdOIxFM8WjTEmn/KtmgnqJgelHOwbfB6PCWtIpcNsp/FVnrn1QKHmEFXVY4sfJgTmUX3yy83UWnRdq2ILnvB9OYFPX1bUYBoH1TLfG3IsnxtAveIJoJXTOHXByjjhDhcX9yqnQ2lsFwrVkAQWAPCFdwz+RVKVwwPvzKOcg/P9pC6dY77rK/7kQdHxOyT4R70t5mRtJ4VjVdw6TE/957KmKyF8pFPP+LUdmq0W1GRDSBt2faUzGNNg5Is/Yz4n/pa+8mNZnvxcTy6w1Nv8CfGv2aKslc+0Siv2SQeNhb/yfmdDMd8iQy9f0WqTX+yNTBSVj5kRTFoG1zmhj4GhnOB2TJz04LMYekDZ9en8+TPTS176QvPytaAsMC5r7//O93xqet+HPiE++Yg5Yxx7sbccswk1IaWcPlZ68GfkDW3lZ+N1QJ/bEDkrnDHWh7HqDYZk5kV9Cxm/0RUVvR78EZvedKWhO29ipdhNK+P+amBBWjLUO/64ZNaxL8DTur7lAf4IpvX6MS5hgm8rRK7XhTHuhZzSafMeOk/4eho9xKljFj8sQIk5V3of+Tu82wI3C12+J/70dP7sGX9o9Pbz56c7LpxLUPpOxbcrXDh3djqvTQC8B1ok8wHss44PHPsVOPlQY4jgjYP4z1bMRsSbEWzHx/I/PZpxcJvKrKPpqlc9KJvrqQCpQtncCrkWKG3ZCpSl/g7KZzGnMo0X80tgDvDUJknxfKHfCfCOAf5WJuUiWZ/UJS963zC0TddMC1/6SjTqQay25HqGDDpoi9QveS+KHEgnpC1qbh3brp3nysy8ctJpdC94G98coI3jcF1ePOHzuLYfBHRTt14/t1ejV4g/lLUgYpcv2/16lHzx5RoBiJeb1iEM8lshdUwIrev3GK1gWtNf/sp8ZJquIRTfWMe0AzrGtkuI7jF0OcK6rWKj5+cw6pDi+W9M8zfa1gH+kUZYz19bPD2kLDw9+JMgalvGOuOemwyEGv9ij32CKm15hbl/+RdfXsElAMVa4/E6bV/rtQCvYnhybRhkCHN/N/45NH9tO4HzzgFf7ENCb+uBJh3zmGn1qDomiN70KTunx5B2UDuRF1PdlGFe1bQgGpsD5jPsxBZzs+cLj380f3kh9/YGrFfMXEggfVOvGP2+P/0j/pByQKe0pOA75+5U4nTpnGk5XxAUSgfsDATfocpY6WUKpqvcupWugbC2Dc0DyhkuaCms8WUZG0ver5pUBrRk6cBuYVY72AP+UK5g/4j9eBmm+FKvSQRd2NT5UDzItDqwQpr53QItDZVLZcsrcr1ghdRE4AHma6yRg1+khV/QmuBe4FdLrrCWnbPziU0/0Ru2rr8BZESuOrjXKk+x4vK16pzTUxOLha9N53RSff3bXjW9+AW3+2v9fuY9H58ee5IfL5OsuuNQExNzk19LsvJl/bv/siDysp6hjXUckgZZyomtV2k+6PfKB26fvvatr5zuu+8O+XVtevhTT0zve/Ch6YmL8vwUHwylRuhvNlwvLNqq06Db620RdEegj21lWOcGRKxeQPco43rgf4vjTehL28GaTpocMWW8mmE1o71Zp4+uNbyli9Ge12/QAw9cKY+WoGxB7B6EDoq/yuyT/qgbkn7HX+OBMzbnbcAkXTo6lJcydAKGETpyvjbdECkzT/gK8DLnneNOvhbs4PDwmh9Je46wKHV0EV6Ssy788eJTsYMubKa3gOe8P29dDqpT0xsd8a/6gkfg9RpMXZQclDcfJ40uXvBc1QnldiSoDH42HbyCdfUKv/7QdZOu+Y6LZauUZas9S5cICoob28jTQeHMMgM+aFzUo4+FCCFq8Z/+dDtEZMbaRizId/PC7dFoKhB5YdsGiJykkHq3Nm72yaOPPkl/SA8q4a3xgpJuZgWXGt3foX1sTLGCKcQqc7vuVzpAAmKT10mDJlYqWrbpbDwzqAc2i2uE2s/skRnbO+SWl96ldOUyjhaIoJMdnT/pKlfa/4lne8B1AWmr3mZbqJGzLA+7tK/dEdb6Mh5WjKKta74PWzaWEAPD9QjYn7UPRvOCw6INqEP8Rpbgc1kqkm+SjcdhliSlgoax7iXrPYLzoZVvXjAzx2kxzXnNlywAy+lPRVGNHJEaN9couOCDrj6dvYGWwvKx+mP0K3nxYhPNSqPXsP6WbljmAJToQxevFvHHvFFzIvWCh42QvJb+XF8oI2Yz5bQC88Vf+bO/4db+DMLv/zM/uvMZhEWj64+LpSeQTg5Ez06r5Jc6zM5BZajkglPzUNlYdxroNHgUlM1FQ4kmR4e5oGGtz/YbDVR6pO1DeGKv9DgM9kbbIDKjzZId+EgfP1McCwZm+YQbnEwjGKQznqc5t6OCNSU5IC3hMLR3YU6rrpT7b4PPvnE26/xg9PNrorTRGcW8E81XXvKNEXzvySkuzlLBF+ec1snJN36QxolN20LSMIFOL19A0r0MzKWQlWHZdur6afklbWe4S3JtOrzGN72oH7TI4t3/td3obWMg5Bkjb0f3Cax5XLolNmCo1gz8yOSbQqKx/oXY6/TR7/KF2LKzju7QrL+RyKOB7CgPGL+JO2Z7IjYVC8yy0lu2RBR71+IpynxdQ20QmKzjk6A8dES5kHC6eBEIn+VFsFr01/iJ7SQy713QBuHc+Xw9LN+4c/XaoW1du8bFo+kgajcekOGPO+R51UgLdAUpjh/4JMw3UbwgVWjpXquoJn8oWyxegV93kj7/MjAXLv0hTwWJL1++YvvMD9fkLzb4Gk9w6RLfFAQ/7qSetg1BcFXwv5W5t/Q/t8kAaN7AVL7FNf2ljxq96Zw3NgrQ4ah+m4PFSlvKSxdwP0JTOmVK4J9C5+vyoOglV5siMOb5zYMaH970smBI03SVqiBaoqmw9BfMbeh8lbe5ogWrgI9G2wQMauOa6xXRt4WMpHa+Co568SZi2yn9y58mW1j6uwR2Ur5EbbSDyI58a5G1nu7/rv4qs797MLMMKD2z7v3iM/Z2Q6OPbb8Feb/j5rqe+2zMfmJj9n1OxjIEV4QApesG6CCcdlEvMx1+/pWefRCLvyxg4AXmEQ22nKkQM87IV+y7/r75oWLPIeH1nXam3ibKOLWMArFDiozRetqLED+da/6NbemSTHvSlznFGDtaScpGdB05D8hDyfluEZ9v6cvw4m/BpKbSsgr/zZ/+/lt/g1CVrLgqZ7jzoXEIyWh0JBh0kSVEvtKBLhgiMdispnQXyr6PZHv5esAASruO9EhdyI7Col4bqLLe6ZwMXXfsVgqE72idFZNY1+T54mg93f/YHfMzxtmIpNyb+RSRXMrhf9fl41DvsQ3MA0OLADR4FnwkzQtd08pt2ijYL05B5ZXm5ESWvYM/5K7uPkOdJOuvwVOMCmsddHc70dc4BkRv6tPLSQVKQZINNgDTjfziqpYJoskZybFAYLkAyo/SY3mFuBFalQD3i3lGfug+Ol2otityfI6OEUUfAa3fRUmY+Zp8VLvF5zLfuXUK26ljFER+VtkSs86s4uzbOMScb/a4SMwQDdlx+Vupxi70sqArdkrFa1uYQC93ycmP3y7hcpXp0pHH6woAHr7Wjm+tKH2Ms9St2oZ+0yR6cHq649zZ6dy5c14sIstdf74Fix+FIu/Xt5Br7sdKHkPntaG848o4oMw/VIcN/VN3pBEd57byneB6sTlo+rl41ePuNLGVVJfYP8Bcfnh4dbp6VdtvniCI99Klyw4Y57cIkIPf9VBcbWRbaQbbd7b5gs/KuNgZ8oKrZKJgpsgiR325gPMkhvrTXynPpoDNVtq3LVasq+z1AGxiLqPe0GM4i93wFUoOjHo4Wh5ZxSpp+qCpXZpv7hcPlGYDQQSSnQHZT7iafkk6DjpzKx5iJZwunopFZF5ynZRscej8M+aiZFEmkIeS3FguWpOpuJtLwtQSFGa+hlFX0Nq02Zz1CRbVYb0JQcfoh+uSgibUUDqTxBIpp0cfzTSLjgXIRYOPy6LBVCXQ3X0Di/oOyS2Mfq11uJ7E5ullayw3W/ux8EuYn4YqeIE+2lRMaZ2HtCoU+6j5hLK6OTH6Df/sjhLeEDTddR1hDlLUNghm9J9fb/P4hVNpH5tOBGwN2dBB+dlYlVZChPKpYkSSzA0h66ReXVUgHnwZYQtRY/gayHmrNGXMJ+UT9pIsnwN4ydlfhb/8p379vz5PEHY6RCETUSOm6xs9HUCRP1iqTrDHgstdAohpZDYJNDMXtXY3z3ytpt6ZYSG00l0+ZZFSOiPT7XRdYEyvcVRZtAJ0jrojV/6bUP7DZiQ/tiEoWrfbLrQNnX401nxlZ6m7o7fbPv3dz1FXj7scWdQQJ+1L58y/hWUZusrP6GVy8fdye4iqr7UA53zx0yrltdRSnjcmD5O7xt166ZDa09d14kueDYIVNVPW73/9tXozXY2A7seE/MvH8rPzE3pfcmcZdm9UxMI7hx4H+GmejNhMHtEBojd69L+DsjejXYRB2a604ewGfQZedx0F+Gfqsil24KakzkrThoW1LetsfoAkk0cH/JahoLF1Gv+NKHghY5tDO1EMbSas0NrKPsDDf1NZMu4LldcGYd7kKw0LMxmL3nMHZ6fzZw+cPtRi+OKVy/4V3EPrST3ZSOSrC5G/7g+mnTvL71sgJ/0aI/WEEz5eN7p8+fJ01V/VilBqTC25u8/nCPhxJd5lzYU145lXjgCL/MINle9th6q/tSdCD/pU4GKIedqaMeq8Cq5pE3Oo4EGhul+9emV6+tln7fuB2oR6Uc4GATV8FgI/WKjjM/XlKR/lXjjrgHZ44E+wA0L5MkB8eZeYDVo+a+EnH60Nqs74QN/5SYn0ePMjZZTXIp108QPnFfvrCWfoPOWcxZdGGeW6PDHXKmjksJUS2i+vHdCT2ZzRHq6tByD6zLqB3gC1Qeg2e1lIyfdyodFD0kF1qXMwMQXQ+c94qnKw0/5RKPpyUhjboVJWOqBYFv6tUD7BM/pRgJ4/xlLKR97SXXPSFjodO+STg77QNYhDiu5OJFW5mF2W78M+v4yxyDpHlL9hGn3tzKnDiLz3H6Qele7Gqr0SyHBuZrwxLvzGh84xaOZhfmnnyZy3f90nxr2vec1gLexRzyHzAfMkMfOPU9IFr/SgS3+l0/MTci0dOdJo776MKNv0JWXOhmSkHM8DpOvp2lqX82JcUjtmW47b9Z78Sr8p6GlzFjBdNGQJf+lPfd8tvkH4s/80P5SGJqsrtMqPJJV7ATfQ6QMGSsTT0dXAc0faLWvM3ReI7ayFZmHLKoro7EkudvB5iUaC/wXiT+OzQXwsDSNyopT28rOAihUpEG1+3Jb/6C8TC5nKjPZz0iVVth3NiC+bCveg+mw/qn7Ey/aR9EK4tX2jNU4ISTfWWQYdVbYHsPaNBP3fWgBRYpL+4LnKTGObCT98/JESJxtR2dMywiOAZudH1fABfVmUwwdJtBpXbVL0LGVOeFPGmKqqtCjyxDpkM9ogfdn84g2+UO/enwiSjsTSDuj9uqSZPOvYRvVVZHsfHod1H1dPlZdlN4va8CGTepHuPEtAix9bvpQe2BwPLMmXPwMaWVGzq9gMLWNASD5qS0/XNHIHWsjaz0zwBNePtEr54Nk5LUrv0CKfDwWfPeCHom5MT198bnrmuUv+Dmz4kPFnBaQn+ni96JSfAFxgg8DFUcb9C8C+UNzmz6hcunxluuofHiufE1gEn9OGhCcP/sAmd9OwoTLfgZOOutByd9UXOVeuatjamBQK23in3H2CrRTYHvycNyBy9DHjT+3AD8RBF43fnbhy5ep0kVeNtGA4Q3to8cumiR+q40mD50AWxFKMr164awGPHAt4dOav+eSK04L8IaOs6kcaXn/o78yB68wGzR++lt4aX+j3BkQxr295oyMl2Ha9XM7vp8Q29uyDAk8ifWFX8LjEpo+B86pKyhMX3bFl03amkdffIYMCgnymbfyERb5Yn3XId+TkU/phwJwvK0mV7dggHvWtoDIdFHAEldE5mnJ7i2BSlUcjCZcfhbK6YT1QAZ6ytJtd3KNynyW3ry1kPM4Y9NnPZsB92Mp6XalnSwJfCwYFhZYsivUos90O8sYqSiixvZx9CaWnAYnRdqXBzGSgZ/Qbtc4zHpesDWJAncpyvQuQqXZBLtVnwZ5zCSGunbantOcW8XOOVV3YnDNWfa4oz/rsUBtf5inmM/eTgs8x9NX5iTOlw85TlmtlXV9NFjhbrVwo+vzEQXo8L0ArgT0on83s5Jhf9U/T5aPTjTcUI/NIx6xfcL0VU0+v+4SaR2ddnOdMIs0WqPPO0vr/i//nX3drbxD+wH/RXzHaQgagfWntMHYEnasGSdYN7h0ojdt4gnI5A7AedQfilwK4PUCaWHk0Dxp4pJO7X0zAYGmjo9MzAJKvIFVN51p+3Q6Vg49Qd5VC45RrEOPSBpKRXus0H//mX5YF0Cj74hEbwbrOo1tVxnHkI732P0DH6CN8LTmgZLMkAMi08aQyen30sbBlc4tvH+ZNgmRmKZGgZlKgbrFTN2UciUZ8EluM+eJr5maM/nddGYtg1H+crbF8uy9OjvHiEmTCd0p2kl7aWNrnuPQnclv1DZ6P/7zyYrmlKgPS3Ge2TYqJWommnpGVi1QC7HWnFxnOY77l5+7bb5/u1CL/3JnbskEQx9PPXZyefOaif22aCwJ6eGLAhdTfWMGFzRfgbBL8NXfy9+Ag7/2j+6pWkWwSrupCG/c4MtaV1OHc2XNecPPNMFJjG75QEuwzIvLVMdT4vQU020YDXFvtXPKlhfxMYy4jr7/LV7XY16JfLeunCdB4DYo7/LXgFsk2eJUKXjYIvK7kxTz6mn1Y4x91Uz1ZPKj93C/K8/SGz2KQp+3YJMDjTYRobPJZhLMp4ZpRixirl8/k+4eHc/3Ev3xgPHUD1AXktbkaB+i3NuuLZmLxiV43CaJVAdtKzE9KJEQ6mxP4oKKXY/ipAzz2t9lZA/5myjKg60oejGngJ2/Eg9IxDcjPtPbEf0TysXUzKF9Gn9a6C/y2zQj4tuQLRdunr5DizuOpy3Xp2J3vCpErE4yFsof95oHSTphPuWQG9PYjdH4w+r+uCzagjfW3fuXT98AVMpD2GWM1GiyW53yCljGGnNeq4mBhzyuQ2PAPLRKrnJjZpGkLUASk6wrnss4dNvuci5T4fBRPnhRGByLMU7iPpmjIk8VTmiezYQCaP2eO5XngOU8hvnEzJxuLgDao9BJ9fNA+1VYF8msavF1XpaMn9iu/LENTjQVoLSH08oR9gO8v/slbfIPwv/8vs0GoxmGwNdumEapBgp6mzB095IvfAVpK5lQ2CN0G0PlpWJaEZDm3yXeM/EVX3MhLHwH5DOICYrt8+7GwLjncRjwqWj2TvDmgwwcJeqW5VEDOesvXRTtArpPtaERHO0hgIVIZFdWJWe1dfZhspcnQr9DgaQkb6ONnBCSoTDJuqxIWZulOWugY06Ns923XXtefMrKmNFY/6iwxJRi3mQbDR5+UhrJZdha+cUA3BpQpmcLa9zEGSVa+eLsMGPnXqDaodEB+t11GW+uyNSgfdRfIlui6rGTAls9ZuHXbFY/YsecDRklk3HYO1bG1FXLxl5xiU5PyxUrjzmMbHhaRKvPFVIEF/gvvudtfLXpWLCz8ufnw9HOXpieefkYbBOZq6HwfPx9Q5wPAbBCyiPVX3ymfu+AETbVyAO9YNObDw7o44wf2pYsFKX74+7VPH6gsfnritpuMyeFcIpbgos2GJCC71aYjasMMqq3tT6WxoT9y3D2EzhzN3XnSfoLCB82Uduvr4sxceMjde16nunJlunyZTcJVP4WpBS5Ar31UiJ70SRYx2iQpj/98WNv9pUCegG37wl169KoD814wmlsZgQLF/NG3+EEoX+HDJbYv+XVz2MsreFxsvgo1brnWoBc+5LxRofKNTj8DSACe8DaCUP1T8VhW9goknSOmzNSOtKYwyBRKv6Fk2tFJ+5ry2KuyYE4s0MuXiM8tM8hu86fdsOucmKq+Y70NZavGi7rsQeepunS9W+JbOsuHlFUoTQNmX/frHtulbI286bvS09vfMhyUt46QnUaGOcHrLCYJg8V45iLgTTJyEiTAx2er8ME3NGyIwvjlAAXmlmecXz28Ol2+yuewtC5VmRft0gPq5kAka7MZ2cxZyonVeeSUZ66ztGiU44f/Wj68aCEkHcgvUwEx+QCXAXWsdC9vPqJ8wDo/ospKzm3SUNMmNFNF6G8XKE3U2YPBFHJ/4f/0vbf6BqFeMUKVrA4NFFo12pqe2A4kGzrpzjrrC6dqrLwfy8x6xdPkpcDrZSvQf9kBo1+oSm4WVMgJYjTZhcyAffRZptmtuzQAOqdHkZxvjhcXMaLhCbX7QQs0P13SyklZT/LhaxyN1NyZ0e8yBLFBKvSyWVorXYoot5VGLz7TGw+UOdlQ/gTL8i5XadoHnpqgkO8KnBR9qbPrIV7y9/Roax9PIB3UTOx56lQ+U8/QyLLZ8UJA8qWBBQL53KmAx4KOrbXmCWEevw2wjq5Yr3VVPrTkS5g4Ql0WuZac+eLDLmBMe1c5NrZA+VhW/Gv6FlLcebhQgbXc6AOh8iDpXrdNm0Ur33xEqvvZbThKLBr9ycWTx+xegKsPvbBUzB1p7nYzZ9175x3TvXfdMZ33xZS5aZqevnhxevKpZ6bL4uNCx8K/vh3Ir8CIB1kWutjg7jofNoa36jq/3tI20fbSviqvlSR+s+GAxPBiRKGzX0Aj1eWIelztVbQ11tTGTovbBRhCa5kmAa0emdt/FsPK+2PU8tP14xJj+Syi2SBc1AbhChsE7j5C8119W3O7eIGDJG3mO4zZcPB6Uf+dgSxoCMiM8AexBZ4k1AbB5yd/9tMpX0FZsB9qc8CmxY66veSveA6va0PTTtzaILCB48/aWp0Ar18B2JJKG7FBuOZXs5pN2242YMAfErC3eOw7gEwV238LUE6ZU00PuqOkaWgB2fgZNPlWZkWC513+Gxl9lS7sG0PGmlfBluxXZWRVBVRhW1UR4yP51HfMt6Role5tFkLn6QgLB3wY9eVudpkgom3qnXRjLlNidn4oF1otBXSlzyy4ZBN6G4yOkoJOXRzbVsqA6SSKrDzinHsmqx7w+PxRzLnCmYEM9UOnZTknoj3m1RbhYY5CvsE+2KJl4U0dw8FrfDz1ZIzX5xI4Z+e5zbw6V8SDX8jP/vGNRZTq4NcxZZf5A/gc04nk+Q0fkGmx8/BIl/tMyDhNOnZiF28LJhmhN/ZNlK4tVHsYSkZvlOe6rjT/DmqB2bAKZ986ypSpKvvzf+IW3yD8wf9q+TWn6RxTnAfLRkinOqWEHeiss55RXw10wLjLCUC+NXgpLIzm9iDDNTrQ1TUwMEun4kEXHQ4Zk72eBenwiEBvg/0MkqK8BgW+L1iMOUuZorIH3AYlS57AiWRFcCzRffRhhlWU82RKbdOaovgXJOFWokwM9qVdqDgUb/qp8StZC+Sidb7isYZN2H/FtYgspP1U7zm91FPpsjUibbK0WTrAmDbkJxQmsSBxjVmi8cKBPPy+S+hUysqmY5vwweiplONCv9NAuiVOiNQxcr2+FfYBIzFUvlZb9DxpJ3ewljkpRjnSa5vb6DbW9qKDVNHRQ7pisEe3ipGnP1nY1zcUcZHEjr9hSAvIi5cvawF4bbrj/Lnpvrvv8oeNGQJ0+TOXLmmD8LT5zmgBm18tzkaDCyU3DRjO9Y7uvHHAuP7nuY16+DM25Jtf/lNaJF8sMaqYNGdI2kz0REZKqmwX29Ql4Ck/QDV5aCqdi0KhnBRtRtp1M51M1UJXL41x7jpevHhZC/LceaT+h4d8LiC66rMbZyTijQBtqTz9wita9FN9e5PbSHzznIM9ouZLbdqzKA+t8oCIDSDf0HSFnznHc9HwCVn8w+da/KgDmk02RPCx+M9mBDnrJ21K6mxdCrUJCj0bjMZo2djOeeycEwTkoTT/k1wA+aobKNmWbSBDaAZWiAyxI8dLfST839BTQfd9USQVzWuRWTg24o58ULbKNujp3bI1yoe175WvzeTsq5D0qBNCxlYwMAvWJdLoBrSRK7JFqfUMfRQKeScbwSobO2Wk6zwCoSlESH8Zg6kXofTnM0/UM6/jtWsZgmXc/O0cIse1B742vvONQZRQJp2It3klG21LeXN/VeOfV/ygcy7MTyrQ3XS4DDmbR1raNJfxuiUs+SB0xmumuPgF0l+xaDrlpFu+GBO1TEPaplDpQWAsFsrfRD1datLquzxlhxs8uUmccznkioNsIjg0mcZT6Vt+g/CH/+sfe/vY8KSrYUdACx+dmoELrQ9KLpzsHHGhAxG+Nz71ySnipZPp5MCuvSrrvjT5WUZQUeNyxceypW4FR6FRNG5aAtWjNghN1JFZSClhufCYKkZ4U6scDfhasqPkliWzD2V04RNYDkhgm3v4TFeCvzVmCRKE2WRKqE/XWww5icGSz0ljpG+hLv5dZ0Bq2U+xF+zWOwhft+moYS2gfA1HioZifBrR641O2VZ29k2ZkT0jHpnGo0SLDNK7G4Tl2B3tBZT1Oo9tWm03iG8i52XLrDDqA2Q7zUfl01ijn7vYKouelCUd1UUPQsPHpQ6yzRVjWdx1Jg0vF6L26ohooxXqxOLdd/YPTk/nuOvWFuIsCFk4Xrx02Re/cyq/7668ZgQPi9qLV65OX3jmad8lPtMWsDQLF2XscIFjiuOiSaiLMGd/+qoGnGCzHFpe7ma+zLypwyxLjCQxY49iw2OvMrugZCxdNa0xqGqJMLn1dMAD55WZxUUi78X4Sqm5deBuPRsEnshc4glCeyXJr/1wl11xnfv5BVI2A2o3tVGeHGQDlzbt7eY2KSMGurIwsY8Ou3m8ZOFOwCfmamjw+bMMOiepD+UeP+hvdnhi4CcMbeHjflDCeThav5IzvenqjdraDxICDdBSH/iyOSgRymaYmILoSVnkY3vBfwx6+0Um9hUP34SzRMoL5NJ6JIayUVzkZDku5QuM6kU1V3W4mTqBGhuRa+fRrIM47Z10+Ms3J4W1SUvNalLIlDGcMNJQ6QaXVz8Rqo8zbgqxaWZFHnHO4/c85hkUyueKUbKKSarM54znMJGk2+cMr/wJLGlI4V9mEMal1jbkan6xaPgZt+av8Sz9VNPnhnTX+PQm4FDrNvuJv/0cxS2fX6Qlgz54OMczv7V5DlmMC0SU2B9JZmyRD93/Djocgd62iavNQZXt07FLL13LsrH/wDLbznE6SyJVNNoe5f/cH/+eW32D8M+0QVBqA7TZ4oInn9aN18Zt0hpANNC6I8bFEhMsg5BRuNYFjvIFlAxR2WFAOyUa5etOMsSwR/WMtn8wkJ/nhxnobUniwUbsZdiDpflR0aJgrlenQ9gxbOytm5GB65T50L2tJ+g6SmfxJ++k0OkjRtooO6cHES+uRNvSA79Dy4+A3oFsdHc6tNIJLbrGxQZnBL2CSILKmz9B5Ebf7E/LqiSnplA8NekB87b0GuVni/YifGsmfGxJo9d72QaFNf/SbsqWMmOdg2W+y49ya7u72Ke3yLu+b2OsLxjz3HUGeYyd/gs9C1Be+7ngbws6mM748Tff1KMZWhsAXj9hM8AvGt9zxx3aIJz3BY6FLa/JsIHgTlrudmOwxnCb4zSm/KNnGiRld0Tl1zEwv/58AWVsUiS/ckHtPHk9SXwYX2Cd9wgdsC4XRarcdlXUDFV7bvVHtLJBaIvwkAXokT9sH1JmYcEHlq/w7r/ajzwLcoS4frCg4ZuQ8pmDvPKVpwksOrq+EXUtKdiHRQitNjBOc3WBLpq/9UgdXndD4yebmnyY2l9N2PTzSphfTbrGtzHlMwpluxZN7hPaw0fRq13ICI4ViKGHlnicj6Dx0e+OjfpbCed4yxvdFlgUHYHehrRFSwpFx5+xnWeIzhaqMPLjL1naYlNWKD6MVjvsRZVL13G8a3u1QO5APjrg3effiDaDOE0vO8b1o10ZfCU+2o660zqBz3WJzGNcA4w4n62sfuZAH4SPZ5T8Y/M2TX3zmGqyvlGhMsq9QRBtfG2vQJ/xjw/mRUZ05j7WafMmQX/okbB5gf1mVCib84TzIe3EBoYnCJzOcCHSb56ghhhfXQ3zAPIkHTvfEg1jvto7cdIpH2WW8iOWuruOAuVlY8SaRH72pQiVXuG/+j/c4huEP/Tn8opRYaeDMNFI1Sgjjx3QCIE2hu2GZkBlAGYC3OU5KSIbW3ZC+bJbZYC0iylLm+6FJxv0CdaT5IzobeDERPPM7yg9t7DvaMaov7832UDRYLT0IBI9XW/pAeVX4qR7MYnQQPGO8vvSI0qusI8PuMzFuVtRE8VYnzCM/bWEabNMR9cDjylNX+fr9qF1eslpGtPRDEJ4qj6z7lbs0cOpKRTPLCleaEyqR2FdhwAt23UHI73sFtb54l3TQfm4hZFOerTZ0/Bs+3gU1rpHjHaOwz7evJaSct/h4uKkuO7qsyC9cPbsdOE83zRkxmwQruYbbuiz29Svd1w4N50/e8YyWOIx+xVd/PJ43WLyP61AyEU96XmQiNBSq3pXgEagLySvVDYEYchFldD6SgHVprn6pArb7VFAftlmsrMzpwgiJcVxyV8s8NYCogCNchbmLCDmV3L0xyaBzVVpZKFOff05Dm0G/A41fSUb2RzkcxhW6ER8pw5ps2CsU+xXiGjlr9/IJgD4h9XaAsdPDZwnzhMGwG9MOJZdNjb+ula/OtSfLntDgA34pO6avw0ImwnwYhvfQe6FtbTpGTPKKXSdbtdWvobnJxWN5d2G2kLH4+Yc0NtQvL5Gk+ZQ6REDr0COfsJu6Sl/1n1T6P4Sx89h6M0Y64X8qHcsA+v8aA9w5tWT/1VR8i5aFawwdJmj+bJMm+kPF2a7oq19Mkzab6e+qRGO2iCg06Glu5uxgUlvpn3OkOcY2/MrvgqMF+avkqu3I2oTUb4jEdepV8aQN9jUUYQay54bZZOnZzjBOLAO64Zfm24dzS8yrnDD5AB7LY+8r/si4QX2yg/aVBZNzA0CYMdmnsKYr3ZPTGh+zSC9lB+x5C0d2yhbhZ6Pjspu8Y12/os/9t239gbhj/z5H1tsEMYKu6JtIOIOQwNUAxB7MIieC2c6rHSYn/JGYzAxgTK4XN74GIJHYd3oo49I+4juBZ18SzT4nTKfSGTwrvyIlpoQTeNQJgfbkRMpbDOQs2jjnYsXitZYKcE/eEtH86VstqR5xvYoFH+bFywDrXhnfRsY9bkdlF3zL/S0ImizZFfReO3B7G98cWkL6Gr6hKbetDUgRVRHMfivLUBIQ6aciSniooov848Ppqff8IUYJFG2AXKe+EhHq+nAKYmUz0YZPwIL/gEzfbvYqLYjVB9UvJA/wofeH84kbtjRNWNX6fz+9gqlA/bZR7GOGkqSPO07Y2139I+ylX/op1+5ABHzK7wsPuHK+7q3+XMBPEHwj6DpfPBiUbjqi2Drfx3OH1CeuQsFeU8dztjyYtF/yfuCln+xcEyJ89JhijOJ0TsGwOkJZ2w2vdBauRIw2IW6e3dTaO00j5dkjXEMGS4uhrRLEze8CFCMHCliz+EsLJymPeWnGpm79vzIXD7YeNqLcRYb9EU2BCx2mF1ANnbYdB4/0JekDqH76DqohF8yJxbM69DTOOZFD37KR2jOE+RvQjYALkORdDOkeWWCJyBsDt3nzSR3+63bNhXw0I6lrfjgtO2bIzxhiH1QfeinFk5kzPhD4MP5ZJpkPDYauXSMyJykeW+jrMPakhS7ddp8aDUGSkfV16qB0rCPJvq4aYzlpEDZwh8lc46XTFA83S56nMTDJAbw6stIX/htUf2V2VlP6w8XwMHSKFhbQM9yLhIPeptS21OSMfTFAq8wVXXARKU9RpI0jTrYc58z1DF5/DWrAh4h4g0Hf4qx0XngTxzrOrZDtb/rRbEGx3Is5nwBtdhn4+ENtgV6m2CbN55yc0Y50Rlr882U1sCuV/PF9Wt5SPE5ZVtImSA+OMr/Ws+V1rV4kzIWRSrYuUG7RrNhvcQtDyo50gLy3ep//kf/NdkgzB2wBrfZjgDTPYOCR8aABqvgiVo0vj+8asOgqkbNEbIKFmfpEvDjX8kVus/IY20/rwH7BtlArpItzKAAWyLaV2Gt3/mwCNin3Rj8qvvchEuZEeV3JrWmZVEP7JLGSOi9/g1zlrKWWvlZGOmjnh2dDWv+OreSVoa80tWNpaf8JGz5XHpTlpM9ygLoR8mtyDt8orR4G2s9ZEtHymR/R+c2uq7j+cMLX2T85f8Dcuas0ETKzhqjXcbpWse+CXFZ3yVGWvj6wuQoG/B2c+VX5+2nO4mljuOAfVxh4XnuzEG+T3/+Fo02H+midv7cOX/I2C0rGTY3WIr79eShfbhPgVLmp7ynK23IhHm2ib/VXgHp8PkuXiuKH8RJz4Ey/3WkzCmni+bYXm0DjuaeYa0m2qMQhbJWdVlARWtqFsg5XxNyN7HaxoDOAoJ/9NpfFhX5Csaw5BpQ9faGbiirtHXZxeW1pq4taQv50+YHzJUt4IWKA76nD+N36oIPobOYJ5BGRWI+kF6vSNUGodrFVXQgRzWHdokKqI03unMZXsrMdRVSn4AFV/G5Hg2do6P4aCy13g7PaE+5FoLR5ly+YWTkm+0Bksfwj1jICsW3phe29MA78q95kqd8v86UdLk51URKg5g5NtS53pHPHp4c+L30t4/trboC5kuKmDe43cGY8eZAeWTc49Ue0Ox9yjpa+QC3Q2vLusau29YKm2yViVuh1UP/pBmjfHmpZZs8fnCeitG+s9rDCnIVCtGV88uvaIrmc1yquHbQzGjtv6WwhC3i2/Wue1mPo1G+UJf6lrkRlJZleGyQSI7VT3qM9o6z/Wf/k1t8g/Cf/IW2QUAV2nZgPxagUaqh6Vy/e9YmQCZXyglMzECljlMrN7uROHo2+spF1QGcHvs6wxooM79JxjZ3UHXo+pseAcpC1oVN+RFKPbitL5p6OnlkbZMEZa0NFzrdECMheqq9rWucrJzclen8kV9jqTOo/FZZ6Sg646U43LsqrvrDCd9ah5mQa+TRrdFm2QJru2Ck7Zho2NL1fIA8Z2bUlbG1zt1Jarvu4Ob8ujn/o3tfm9wsnk/bVTvljAdbzkRvhvGy7ZAfzS7bPYCfCwifMzh/9tx07uxZ36GGy0Fl3iCczddo+uLT5PzYG6Uievy0P4A/XlB6oRf+dRtYBvkdwNfLiHdevQzHnI5MAK3iSgNSSw/iF+hcwSgHwifaWsGIjeLSX/VncZ2vpyZdi2AYzJSk9JR9rgkpanxAybFuizJgMmdaQNYbBF1XLOOFDXEfL8QVdHAgnQ8a59W/fFVrvxaBmUfm2Bxc4YPW2iDwXnU2CPBKVsfU21kDX2xPsG2nep2QVa836QD6XA+DmLpp4+UnEEObrlD0suu8SaVrP2ZzjXfMO60w2u3+LTH6sESX3Y+lzGivsM9u0OosFN8yf3J9pku2JGrNsXsDaLz+wUTbJ/fFoeslXrS9/zh3EngSCqtfL1IC/ppTkev+tXptYGwn0skX7740OeXz3+booH+QOUT7IaaMbbijhXHtWEdsr/0zr0hwtbM6QYey5w3HEeDcXeut+o7Y2zYK3DoY4XZu6YUuJcniG+e2SStbla+2LvyZP/Jrb+0Nwh/9v/VXjKpy+xq1UHwEHt9ngyDzyvvui+DJ2X/id69noJhu9TqosAaENCbRMDZyEMa5C1u59StwUiUV33iUTGeOWqpepbvqUVjbPK4ddny0+S4zFyt2Ugd/taESyI721/k1ellOK6fb0521n86rOK3//LHWW4Duwdd8Ig2w5nBEHQqRbRlhKUP7JBWR3i5lkzj6tm3dLMq30Q+nRV5bWPqKbLUA6L6PaOoXsmXTSFfOqHoWSNGfa/pRiPrBRsNWXdegjLDw8QSA3RJHuDjqZOG2trFld5FX+dkzZ6ZzCjwl4EmCnwaIBy7SbBj8NafQRUWe4IsZXPlvcxOJ2O0XQZtRYPHWWJqOwlFPZGyr8cav0Gyz0Vs0Y9RdKB1YGvurOLdkRj6wzq+Rs7l4uj7kCPX1oLRLPnMAj4JEZu727TjOr3yK/SYDlGUs7yIngecW/qSHJ9NzHVvM0dcR9LbY2pxWmTov1x/S8ltqyZVF+EPP5014vcifPVGcb2LKuMxiX3/KR9ZeOUW+9OBfzyuYowM6PHUTLe1NdXgykycIhKJVegtzUY1bIfp7GekFlC+/DecTH2VrH+b+aK1yNAa7G4jvnWdMx7eljfJ35Cueqgrnf5B4fZqWLE3Y69/9WPpUuivfscVf6a43iA+dr/OTdlLgBkbGSZ4gcPM154HnkKazdJeOEX2Ud6z9GV0rf4sHlRn1Wp1qII82PC9qvFscJcgpaXloRtfnMrHVuC8wb6LWdSKe6U1Lkx1RZVWPsT6gJDbrv1FGauSEo2zOfgijvTqvQ+o8hbVP4D/7w991a28Q/thf/Oc7rxiRrsqG2sqKxWXi0Z+N+4LcNwjIOpgZINj1uwwbLR8sc2sgbas6kK5JwK6ohEHAgOM89iRtP2hVEUp4A3M9o26JosHSdMwDlcxap8ooRqfbUF0a/V15lVV6DfTuUktD9FNXZKNrKE0kzAnTlj5E/6YN87aMYIlZaRXEh1p0gTrB4Zgv3MJWPYs2YiwvpG67vEUj3pJb21yroPa0X6ULnUY6QEf+tm1tYfRr9H99kTKPime7x6kXG21b+kfd8brbqHpZ94JtzGxAxZHd07YcGjn2xb3Dtttvld9sQ4pW/FW//K0gwmlV9PzB2ens2bPTubP8hoHmn/ZkwJsDz0dKi9nv8EqGi1QuSJk2SRec0iEXQIV5k5B8ISLoaDLkTCyeUKu+dQGkFmXP9WrpLayLkAVYGNsPanQlP5Yt23nX1tp+tXeh8sTMo/5VZdpEaYLR+F3HhTnR9Q+pdFQokCwb4QysUVliygjut7bACC3yMJbK0UaFWtz71Shctlz6tMoJbH7yDUb8IjRf1do/o1BPTeRp7CjYE51HXL9KF23gPLbYUBZ/8xPj+F11yjUMeX6bIdd99ADKW/IIRD+q8S4mXMHQSYeY5ArYSHnQbTsSuvwa+F1k5EoGFVu2el26vbVe60xigVH/0SjdYV7LnGrzXveg8m498Y++7cOJHGltudvu6tXmwLJs7HcYGEuew8TH3MWH+32O+Q+EP2IcSlmjt7hQY67smF/JNR/I3MiYzM1VzvvSXzrcJ8MFvy3DjMap0LWT8xskAx8ynNIu4/wOubVBULUt2P6stWEnK8JgeKFv0QbUoyUHjPydt6fbzGeEBH/KimdpZ5r+9B+6xTcIf/wv/fjiQ8prnBoqOzbgCAZ0XYBpnDEAjzOh5DN5q4bb6nYhZlgJ6ESNP/RW/jQ7FGDDE397VOxOtaAOhCYCyj9gVW2iWNKRQTb1oZ7rQbCDKnLMwG5oMjuSjUCrdN4WD8Cu3VR7WxUHCKSbm9AiSmYbjf1IuH7o3OCs+hOPJzh6HfAB+T0o2cI6X6AmkF3W1Nl2y5RvQ6vtwXa5dQ1+lg/lT5XxvqNjH7qvJUlu1pOiFFYaaOw1MQP2Oa906QqWORTBO/q61N3iFaoea2zRR5rbE53K0sYLuztY6tkwZ4Rc+sM3q9V5NydNjy9eSFmhykkrdYrPHRzkG4ry7Tj5DIG/dpSYeYExqUEJvb56Lx+g49yt0Rp9I7IhaAvh5se67mO7ze3VeMjN5Yp9IVTMX0g9Dq+zC+y2dfzFtxGR5zhetoJ9Ogqzjw1bfoCqfy2yeSpLGutVB4TjC5mgrNOr5Yt6NBRloXX+TvdNhxBn+Ktm1ZBrn8GsW3GlQd7rz3Xm2g1dB2a+zkuaunjzo5ivvr189eqcRwI+X5UV88F1YrzAS8rTLlnU3cYNMtH95JrCNeAhtGz54c0IeR8LsbLEUqlzOiAXTo5rHZjN+VtxYas91zh63SzLUhE1o+3Sm3xMru132/T5EmNe/GQbafS/UG1adQwGPqsI3dRiEYrr+LYQpwbCyDfWhaeMCx2kXU6fh+TG9DVg0MEffuOU/zOWmKtI89lNNgg1t5WUj46qXZP2kU5pGEzN8tgb23Hht8C54ieGrJ0aG5HtQBA7IvUZAehNM8qdgqGlDMrDE+QmDvNx6lWzU3xBUvWyAsqJt7Cc08BQLYkqI1nkO31kEBb88K3KjWrftM3IUfxum03ZafpTf/DLu0HYbYUvO2y3QenWyOmo0bcexmZzh7eArGkODOboIfiircRIG0Murj2t/wR1fMqyOPXdwgrQib1IoBw/mhwt6cfgCibIHxX6E/p8wFH69gVOV+yx2OCkxe+KE0gXPY8F8QWfsN/50Ecd4s8i3fLw67+XQUOPwpxWueuqEDuxVTTKR1CHgnXosBV26i2nFrSmwyDjUOOgUO3b0mNovFLVaD3aAnxzOxFTMfqNPDrQN+T3h6EOQ4iNZR6sy9z2sk3besxYZw8j7/w3pvW3Pr81lGZ563ZotiAKpRPamHcY/yrfygqVLnpC5V20pIW00Om8eXqoTXLSyxA6MgpDHakC4zT1bLQx3fhiT4GYMgLt1Xh4tejCubP+fAEfQOY1Ij6gzPosgbTOQWXqqzXrIssYz1yxGtdlj5ggnuQ7TzYdckYl5P3NPGJK4NyL/vhZ+dLXgssaTWELZW8JjXEiH0hnDOWLEHYRHS1j1Bzd5OrP8p2+DtFBTP3pK+a2LFo8xyntOU6NAG+FqiPxPLdIk0OjVz19XRAdWtkcQ3zpR2h9rDWajl1fpZt9UewnY0B+lixlIsV/+HRYjhH4Uj/0xQOCPHa++8iHHfPkoP3yLGNDIT4mlM7o6nC54mont1XTuxu6PqmS/tSxl69D6Rrjkwb4ae+tEP2xX7x7fB/qbB4JWa6Np5E3PEsbhLFttoL+rY94K3CN4FfN6/rDXGwbzY8tmWWIDXcUmGnN/1bHOcDSysze6LY1Bvng/tO6BF6vRZqc5yj0Nnkw+srYrfYrOqjykXdsZ9L0QfwRYZDJIpfQiCrnWQJPD5kventFLrwKyCs1UqvOrQJzHDqqk67YvNiA1ekmluQOiq/Ldv4E6CbPtDUgVQCSsNwaJT/aGwOoNt0q+3JC3fHlBXXYDRkMSe9WmjDDSYZPLjY14RM84XpANjnolldCfHkHx5+J3wnR0dL405S6IzywRZMs7+XRSFyoPWGIyfEc6s5h7NaJ6bTjPsgBuULVE/2jHqUSN9poC5GE1BlX+8kqGm3R8q2SzUDPl2z4KVjSCuMJjv25vPmZUOnEGAjPbugyjWdAaOho+qiDXUv7ud/ZgLU2dRltOwSrLLrl0bPflsdO2ftVDPJgScPX5nvq1dKuU+q64N8Jy/YY03Ow0o6x3pQt9S15jZmU8v0TVujhq3SLG88YwFE09CzCUCeKqSvnptONa+SZ+RQYzklLN32vOjCu+WVkx1p0ndXGgNeK+KVkFlwsVvn+bXhIo8OLOxl2kDkH68J4wGlFiD2FShPP9OaDQ9LZgKi9rEz+M+5dB81DTS4X78jr6D9JuO6um2LgtHlGNBk5kfJqn9hwZQaUji09pin42zoU/F3sBM3VDi2/hdIXHa2fXC/aQboJxUM7NJ6Z16G1Q2sP96EC/UJcaY91/Y1zWIUZmudzbemBLiB0/WElinzacLYBzX5HxnOMMoyXAzaU2nxmzomuBOSafhNiAyPW7bEAUW2Jj/CxEVHwGGkL0/y1dtffDOuOfz00H4dg1gUNnh7cJwtafK4YpA6dvuQ/eXC1SPNHWvVx0+jg2KHxx/QsS0CCkHQH2eKZbZil9ffK/8QqG3h7ugUUeXGAoFQh0/oMHxPwv4+nCvrvOkVIXPkeUL0e/w5cD+uaCIvZlK5Q+hVbRWOSdxqT2YjXzQzPKdBJK2Tc5jzq9UAH7UFoujcC/jKPVbrGrtOizRDNmOVkw+0AAdrA3JRVuxeUcxm1hc5YN81lCe7fsJlnDHCsaaED/EvA90VYtcHI2+ldH17RhiMtoeSFMS2MfJX/1QYW94XqTuLn/YrRn/jLu68YodQt0QZxQU3h2JOdy5TXPx3CYPVkyqByP2TL0ETyKFY8SPkdXx6tio+0G7kYG8gvJtKGdGJiTg64ADR7JB+w6+/r9WMytIirqe+Pgpb2QC9L6dzxpscuFk2HVuUtTru41k0X9FbWdONHS1nFiLlNFVw0lyeBHZ9eNfjNR9peOY1O6l3mZz3F34w2lxdISTDXqfhRIFSeC5/tKvjBjNDrFr6Zt2HUGZ81HsSC36DKK86dnkp3zD7NRSSgVTxiKR/bLWNUxo5Ey1je1K6qIrQ2Fhhzi3KnlwT+xrpUG8xpn7oBkqML6xyoNjO6IxHeg7l418BcUOJzfzfKoh/Gyo50I+MflEyND0ByeAq+A/etynOe54LjlhEZ2u0XLkx33n5OmwI85CKpcq6MQl28PA9JijybB4qZewA6wbwwrufogpdvvDYiH/Cjlwj2C92x4SZYnOupb4WC/WltCVIGf6cF2KzyQvhKP/5Zv/P79AQlw3GsyagfnrV/a8Dj+RrerkZAhjkH0A7d3jbE3wodSR9x+UlezsyeNOowDmKt+w9HpUtPfStQ6c51ABnXQ1SOXIuc5/qgcPV6PqjMh5T5PEJe+6HeGR71uhl3Uq/5RzLwJDYCrmnJuT3tc2yOX2NavtcH47uOrgnwmsiSsoVtDmzFdrcHit5R6ZE2QvwtNWJB84DoflSdKw2qtHyq8hkMHbHS87SGR0DLA/rLvix8j541bYTLxIO1+kE8OyDMNmZXVj412wsg6zqseYPUr5eNvpUvmKnkGtlMqk4q4ympb3qImb9sXpRS2LIPjTC+ArO2P+YLo67SwWtzVzXG+WyMzwLLZo+Fb54/FVjn4JMSli/9o87RJnQ/VRONVaA/MyZVLFrxunhnGZ14Wz6fGIj2DjZG38zQL1UG9ryGGfjGNE9Tolj0Jls+LnV3/Kd/4Dtu7c8g/Kf/zb98u2rH/wJuLBGrASoPFnQFD14NcC40yz5RqdnStBwYDAzk65p1SUOvmmcArnV0lF3ssTBgVw28G0dOAVFCvV/qvOhU0HYUA9zqqToKIUpXYvJzff0/8mMTXtqGfOzZlgnNJ6dbbcnDAyVCxlw3yShlHr/biEjTg03zaHHuk9MlVml7h5bKZzB4X5D6ko/tpMMBGkXCox/kj0Px2yf4h3xdKNdY20l9ky6b1QYjyEa2EZrfYPTj+WKWXNgm7nYybuILiNlezmk3+j7W8zhs1WGUv5m6ndTuzfjZ/eNkK37Jl1srHUt30+eQZps+drhcRaWGNE8GSdzGkwNdKJGsi8rtF85Pd2mTUL974HLrTvsTfBESL7E/o2C9bayW42xwkzK8KJMTuXGh82UoRG6uuXVoTIhvdnpAlRPXuqRR5rJ9SFvA1whGnTftHJ4PMInmsi29lClSkUVmmSWgMOtEzxZok62y2C+M7bVfl0DlhvLi3ZKBlvZQwMuWhl78yzZtc18rz2cJOm/Ni9B5z9rXIY01Pph85fBwus5iXpdkuOGlnA8qc/1gfPgzB+Qpd9zaprngxZT/RFLnm4yNJpe6QwzqOhdNI8Y67SL1WUrsYNEuwrHsNc46lm27hV2lo55RvtJVtuTpZWub/TW4bd2hETu7B+KZjwDmUCpHb617IZBPJoe3OMqPOsm77g58i17AcWkhfqtcCcY2Nz0ca2HDBiF+wROpzMGxB8oHYoLHZCuuebONwhyHRnIS8RZbXuP0imJ/5S/nSmPhGyp5tTBPPaD3tvK4FrBWfSJNrRwacjHjpyDKe+MjAoH6AlcxScPJIb8PVb8R5VtTPaPaK9hQ3nyY29XH5N0+axExMHeOgK/6FPzJ//gW3yD8qf/XT7y9GqA6GKzTviCuUDx2ROm5s30EGQhc3KtGNVnyXbpQQyetWHRfBFTGxF1gEIz+EbGjrbuHORXQID4l4cUGGwTT9EcePZxjSs71KduUsQBBFrjO+JCsYfOEBg98/G1+AcTLvkFZS7u2yreSYC5TOzVdbT4wv3/cSTyc8NST+uYViugt+9g7lL/EXMzczgqo9wUuKh27Gsg3jHXuKInQiqcw8pIedSRNgKfiJR90VIx68DfZ4seukws+MPqzLrsZMHbnqjaUPttQcnfkLxFXxroFCz3PE/t0bOncaofjbJ9EZsuHkbbUAU/nK5ktO1soLvj9GkC70HFROavF/u0Xzk23nz3nc8A8CvBgExPOEyTl9851cUO2aw7qogvKxzpvnObQRNa+w5+xuqQX8kRDvuFTSEb5WxjbE1RbbukdeddyBeg7OqnJyuao30lPmuQ4rG1nPhmxY19KbGcPRn5sj/l9aUC+2sNhv4lZb+a8tAPLlAL5a4e5JvDVotwhxWf4+XAyGwbYufbAywLJN5msi/rpaq007cMcazvo5U/NI++cFzPHzNduNunxUwnR7WNokWhJImXQBb10fDlBHUfQfjeDau/Cfvmj7Rxf1aWN42wexVP0tRw5fwB3D0bukYt0+izX7kWhgJ3ZlgbvaLbmmYA5S4s1HXjV7eD0memM8reVT/NFygljrCexf+9D6RrzeYqK5mDhizCmATrwiV9J9hM1bZa7i3mVE41s2FxniWetMZyjjbt5LUCXz6oHZeMGgaci5mAe5w+Vo0+8mtew9vWLRbXbFhZt6lRQedOaO7DWN2QVytfS8yd+/y2+QfjT/+1PzhuEDjq2pZQgjOWkx05jA9B3rB0li1PAXxvHQCaWOqvUAEk+gyjyOVIOi21JABvVTd4goFvyflwVEQNNeSxeeYl7kEZHXSRaccOynlW/Zbss601KUgu5YrdtM8ChjP9TuK079P74OXBbK/YFRylviDzZEKsEQ4qJeATOhY+TEjmf8LS3LdsZtzfKnUOuzwIDsF4eBGuf7ZdohEoXHfQ86Z6vGBSvGSq9wib/Bka+EVAJa78WUFFaKGXFYxklfWYqvaAvAL3TNnmVN9cgO/Ll1O0Y+eBZ8u5i5H8+KBsjtmj70H3bGk83B7eTAu+E+x1cZXhiwDcXXTh3bjp3ELp5xcyQTjrjMRsEzQ+8V468fSv/gpkk3VVH4sX50PQ52fLw1I9vrVtm5m1xNiY9v4WxDN1bvLa0Nias+2ZvflAZ0shXo34b0QHH/rGAz+N1sviIK131Mq9oFQfF32XBKBsPuo4twE//ETut+ZBNZtF5PYhXiPhmozxdDt/hYf92JoI3BmwixD/Pn3Ilc7r81l/4QfQTRnieVsDX2I5+25Qi10EikcOu6HO9lrpA6e/tttsGow9jG5XMqONk2PUjdou+1FN2uv4t+SVGX3Bv7dpYpxEnr0PHPhmottNMdbYk6LOW6FBRZdFrHR4gyc9QkvmIdbIlaB+zNd3kPU4yX2SDkKeeeTVTB5XhQ/RGDlTbxHeNcdIqNxc2q6zyhGQhDJoY24xLjVMRD5Vmg+AbrOZjTqUeeJUtiM8zS3Zs2eP8iHxu/rKKOaWKsZJLeeNFLFkq0dorZV8qlG/HAT6HlgclO9PkFiRqN2Jt4//4v7vFNwj/2X+3u0HonZs0GHlMg8c5hmRtEHJh9l1v+59JsnbXuRvTgmgs2rNgzyRskRV4ESB/oNlXyIBNmsUCCwFQKnDVE7tz4hIBXjSxNeDdUE4KF7lkH/BXbFEhNF5FqTFloY1tRG8ukXayotIhlEy1eXb+S33koPsEU4aqwmMuqfQGS4mqLyW565ULWdqX0RbfSh/gRDd/K7sZVL23QFm1RdUNFC1Y2lyWpR7tX2Vwp532wWVLFW6vHYw8+9UZ7oMjbAYpd1+Jd12Pwppe/Fso3rHdkh75T2ZnbeO48i2sZcqPLkofM55Gvu36RVf4C6N66MjV15jyaPvgzKnpjvPnpwsHZzOnKMCTp4gZy7GX89If4FOocb7jR7tSag0514245i74KwBiyjlfQDYI3emRr9Lj2CvasUC+JQvrtm/e+h/uKh7rUXB60LnWtUbVs/zt/Ot8MPMNbVEYeUmFlYO4d9mtA5mtu7nI1s2T/W3JZxA0y6FDgflwrAc3T+b5kH5ufFijX+larlGU1y8rm1cMs0fSZ34TOEi/MjUeQmEMsKnlg/SntAHJD7CZ16G0Kc08XX5QJJAG62r6Jtfeum8hfoDSWVjnl68QHg/86H4e7dPYB4V9Mrt+7dc9l23IjHqWpSUHNSWVC0iJ4uKm33NF51hAuhqXgd3yq9K+uWeSdFhVFsvcwGDcee1EniBGbniygGYei/IaV7uoehKT8rhEv3QWHZRP1ik47//k4cOXa6orvy6eJ2wpi2VykbEt+KUaNaTRZ27K4CWvejhWO3LWZD6Gnhu8BZLl3xqhL+sA1vU6KUouWMqOZaRHzqWc8gTRvLZt6RH4Be2P/75bfIPwZ/67vGI0gsrN356jkHI6tnnVQBkHx4IXsC1XOq2LWIOkbQNS5gY0SyZnl4hTUcpjy8tXdJjXh+hT4CQCZ/wNJlk83/BER2n0xg8GKlTS+MHJoAuBH5fBl0GdE6LVs5xbIAMf+NhY7B8hWZ84rpFi2y1VIjDndM4OTxLtBOJd2AJ+0KY5sRLTNV0Hm51coHzHzHzpO+pDDTnh/cREZbiCpAc2MmqjqpPdxGnQaKCnwjPmAfJVxXXZjGZviXV+SUGX8ztyA8Q0t0UT6PVRZshvYauf1/x7rS/aqsmY1CXmFAmxlOZdu0uba5hfdvZxoW2tERnC3B4tva896MWdkuJFF1FyXzLgy7otys+zZw78Pi7j/ZzSt2uDcP6gvmkm9ajNAo7hKedRvYJXF0nOP9uBbWGL9mlJgbLr/hCqIF6JWI4Eul2u8wWQLllYECj+LtOVm7bCPC8IW+UxGlv7wKuaJRufOm/SChuqiw/Ztf41rfKmrHhBWqcbWesDpogFLtIVGwM/sn2T2enGKju2Wdmsubz9++5sYdwgwO46Nb5rWsBz15SnBvQxm4MKlMd52rrmVmxlLLgu+E2AJALjz69l6Nrk34+QHqqFXPU749EbC5wg78jams3GuELxF8b+74ivaPJIXMu0GBQP9QNVttQWWA98FKoi6ftBB+mypWw/B5qGZdRQuZG30mBV3vyUocQDyr0R6bPyhBXFGpSULkqLg7jojJnMS2krbFWZsq1NaIeiFx9lLPrZAPQxm8Wl/xQzTOtmB+PDHhdrQ+VLB3ZiqtskSirla7BI3wf4r8u4X69jvGosu1exh0nUKV11NL854hN/oFpatXEMMl/HPly1dotc4iXS1qDiqs8ub3DS8sI6L8kWV3t2PZynW1jrWNv+Y//Rt93aG4T//L//qcUGgTSVrMBgaL4ImOu8oPicVqD7iatBXU6sv5pQORtKBi7o3QfZVDqL9zbUonCWAVV5AhsEf22XiPD4nVkJlt7IcZJSm+iEXguG+uaK9AC+hT7aA/n2IBe2uNFd1uuUST/1AHlfmhS01gYqijeRY2LwV+ap6NqhLkrUV3LoqMUOvHWiFSjHXu6KNd1NJ9rnOpovacRLBzLmFR1UXHUBY/pLibJVKDtbPuyD67PH15QlDX20t5Q7mZ3C2q+x7CQYfUl8vP0tlB/WoXSdc0f5g8xCbgAXKUqOkq8RdjNY66v6V1zpdRnf5lHh/MFBfhzt4LTK8LXOm5wTnE+SzDdlcC7B09rVR/HUuQBi1ynnQfmCBCoBNsq3Kg9P11XlxdvzjnZAObIsBIqlZEClzdN4twD9unlj03lO8nWd1GviaJRg1Dna28Low5ZccLSOo2AZOqelRx2VJm5r8xkpQ67zVHBeoTaJwK8VUS6ZesWI9rqu+Z8nBv6gsvi40ZKnCNogiBZtssS40rWGtmTeHDcauFF08v5gp3+D47TztTHxHA2/QK9snbOVxr9uXKGlHaW5jK3+Y2ypAGLiQssPlFmu92fT1072ZT+H3zQbsbpOE5o6YyV6JJAf6wC6zrWP21jLj9gvm4qO5d1exo/fvRcNHkK9PggXKWLKZ/uDPNdx5iJfx4tZqFeFCZT5ixfEX2sbo/GCZlJl27aBx4xQ4wq4rMnWnFgY6wxYdXk90W46Vp3MZ+czZudx60PSrodiz8dG78/UMedj5r1Od2jpjir3saV7eekF0Md8YR8d7KMXxvIkk/ex3FhkgrXeW3+D8Fd+Ml9zijm0KXaHtc7IgKvCJWiMkZdu9oW7lRUYlPDUApYyDxTRSHfOAIo/J0Cqyputgk+2Jri7QUBOsS+WhUp3HeZTlpgLBR/yhYt8YWmz56lllRAXvcvX4My3r6S+nLjpZ6Rtn7QKsqihpTg5+2QEiH33gT/FqKWuxFigmrRttS9IGX+CZCgJT/RChycattDp5ccWjtYR7JMf2xkUX9GPlqMtknZ9WgyWejp9P44ub+7MWOubN30Dlj6cBEt+5E8uG+xwb8iPvlu/8kXZ5/Poy25NtzHWYwRUKOty8k63GCof1uPH0M77swcH0zl++8B3ZTlPdD62cyaPqyWn49YGAWCtzgdslf0g9RtpuBLfCPGpeIovccZhxfY9hBnrfAHq6GNh5B99WoOy+grO8i+xS1Nb0kQ7aloZ/E50lK41tmj76jbiKLkqI+rpxOVHhbWpoo8YaRwZCwBdfrogInRvDJTgw8lXr2YjcPnwqspiJAv6cYOgOdhji8ts5tK8zpRzQppt49phbRBO+bc6wh8NvqZZJnkvtJBUzPWqvr62Uc2zDfHQNvrLmbICogpje2HjqL46rnxE/K9xfzSO1znOKPD2ekc2odpsra/oW4B3n1whPOnBLVA+87Q2IuROvHSK5nWGedKXTVD03Hxj3MQ6N/vqnKfvzKYxknWT1wkQGmxrcGv8YoUtUBqtuBXe8ol1DtiabwC2kvC/ZDJe582AiIw3qsoygzT/VMi2FDzvilEUq7KMDFPszyBQ+ZDFl4Q3UP4jDbGQtluCtkcn+i1h6kmB3KgzejrW+cJIHzncBmusSH/0997iG4T/8q/+tDYIDCLlgDSOg3SrzWhkNxph4KWbT7JBALmISw+D3qzhQadbRyekAyPS/8vOJcWvGUNDP+cri+byLf6h81TzRUG2yi2krFX5fKBZdiWLbfwsS2UTMRYi1TbUsnismphDS4z1z4eoKeD0LQeUF0/xzZ/mV7pLktaJpRh5/+YO9YHDJ6bKW53qiQUB/9FBS5puTalXTnZoseS6tjqBaj/KCnMbmB6MMtDH/BeLsnMSnWU7MRS1U5Nb63l+fqI7MoiiclcFdtL23ZduExR9G/DuKLWt6KZsS7Zk9uhtZI8XYavuS9pST9kffd/5qrcVGMFjNcf670BF+FbtZR7RuI7AzYf1znlzoHD+bHvdiDkmcwdzCBvnmnMoQ0fedY0OjujnHMcTxn/3yUeHkEZfyHdAo6zCCPvd4iQHYWgtuQZ05q41Sl9htFd+AGJvEPS3tgLN0JzBN22Qj1iXRYahXX1aGrq1IDdaKnQs/VzaH2FbqzoVxrqRHvPAef8v6WDkL/0jzUfRKXE5Cx61B7o83yudrzhlk8A3GXHNia/WQYweFodKndKGlfaMjWwu6mkDfMj55s61LIb8g3rYtQ6bj14l/IQcPXYr+k5xcJ/g4RJVJ6P5dSTkZ9neQvera1rzV9lIDonDft0F9KFjvx/o6fZBZ00i128nN7FolwGjzbUPSS9tr/XA4sWrYwWV9/bocxBp6LyZON4ogs4mFBvMU7YuPs9byvGjoo5V4PlKxZ6zIJibcctf4NgLAGcbhoz9w1povs434B8jtPTZxCAbm4HfklCMuN1XjtHo84WYsdvOAdtoomhOe2SdhGh4Up75mgL6IvnCrl/4gO7OswtL2M7IVX0ExnoBykbayAvW+TV2+I/1cZr+yO/5llt7g/Dn/4d3vN2WxspXpYumLA3rbHPLjZP/pE1lgGSQLDqKwKHR4PPFXcEbhDbubUNxBuL16SoTdhthiFpHSzPW+ApD61KBvzZLNJsJV0t0In6SNGZlsscEL6V8fgGRTNg4FR7XiT9lY7GARnSKIsHxfVfoGGYSiH+hl9lqixnYUMAP4kK1Y9GwFd1lvYFFgHhrwe8P2/kiRH2ixxOW7TQRaAq2yx/FKTJGP06CLb/3gfK6o3AM65FAz2iX5FH6jqpTFe3K75cJECCM/RclpavsrtslZORGG50Hdngil77rOhMn3/pvVLODZd+P+Y6mvGHt7zIXjH70DXkDScpdZkp0lLOKahRXG/F5pZzfp6bz5w6mOy6cz+tFZ7hgt4upGJhD+HIC+JBE3vTSoz98YYxzLgDy5R/yI7rfy3ZBb8l1nqB8BqTHPCi/llCef6kaS8yH/h0dOT9HlB+LYSPM9GSSbqJzWRFWKFXrUvLj4mdE1a1UJjtqWjpYVQxoz5ZsVvGtaL0uile0fVjX0d9ixJxIXyv2zSDNg0yFfH4jrxZpg+BvMsrnBKgTYyq/rHzKd/29wBLdeglKe1xpteRXh0Q6vJYfWmND5VeRVFcC8M0Z0dEBrz8Thiq3hxKtgox96pvcHjQZi+1BzHKEqTkxIL5Rn+TRV77CTzoL3PCC8I5G6zwpwSqbFQnQjssHNZZGhEYI31adoc19s4nQd/U3uo+VCzz/aKXrp5MqUOvM+nM9zwYBYejqXcdmER0xjzP3eWSgWVbK53Qri77uo4/lEOWKPCpS3DBm7KTsQ1uOH3Kzb0Iz4XyuwfEJ+DjXA9mMEWqIUo9dFVGv6CRkbqBW6PEXxiCLHHxokVHXTcRsQmKvmWnlJglKtPRMKqAUXgRVWrrxw8U+BjuyAKKYdrk7bKLSLQ7Ida0pGzgb8yjzh3/PN9/aG4T/qzYI1cBzJwo0PRgXynWX2qWKHKCnt4ySrw4DtSv1oBDdF3ENIk6K4nN5ySpkg8AHZRgCynd1BhM4QMb6SJvSge6xXpXWwbxVXsGzNT4pYgIvlHwW+7GDGgn5IoF9xK17hf5qEDnkm09oaezkaY/ycVUzlj6YAADJTUlEQVTVmdflynPBA/a5wXIt+KKmmOcgflRO2g3YDEpLeJVsPl+nAUXIUwonbQ+MdgpjXat8q/4j1npulr+wz6/j9IGT8Cz1Vt8FlB1lP7QtG0UvmeJJfvSrbJR+oqUPPjq95stYTL7Q/fXR6aD7ED1Jjyj9Xcey3EJDmfmKp9HXKB01rnueA9Qs+M+cuW06f3bYIJw+Y/3czaOezAH5rYNcrCsEidG9tUGwnpnXZkXv6ZIf6z2Gojtuwjs6CeiEbsKyTEI+ghRxsACZYINEXl4M4kOfFz8RvirP4nam+WBpx2D8pest1GtMhUqPbbCghbwJWqJ839I50mAimzWP2lfjIvPYyBNEDP6UEa/7g3KuK17Uiw1VfAj5ytV8W1F9IJnxdHDmwK+3Vd2g+ymUQumFzuYBXXy4+eLlK+2VpHwWxq7AZ5t5tchzs2piW2aIr4XSW2ng3MBjKBuvjgdq1uKg9IO1D6D7sS1fGPUcB3Tu41/6E7snQXzjMAr0/HF6/GqXeBhhBS6HB9odHLCqEp0yfK8bcHAyB5EgzfzisW1jChpcjIlqQ1gJeUVSnKKP85Vvdopm3SHNsDX9N1Uz1nwFt3FLM/cVSI4q4GM8gtjdMAIsl7q4HcTndOPN5jfz6xnmaMWlj3FvvQsgt7SzXkP5nBeGpWX0KkCCbhZ8UaJ8CTEYksbMAr/6Z+vbCUsPJU43Hss0+Y5BXoVzcWPk+Idu9ScIf+Gv/Yw3CMCD1f8ZqKmnDo4DDxDFtYP0D56Nvdgwd5hQH8bJZV/6SSvERvhIEwoMOD4T4Me3zc6InFhNr2WpfNdhmTZo17pHnjFQc7TUI97Qmrz+3MCwKEAby/El8oX4Fo3FQz4yhdCDMb3GWMaFCjXxsvux9Ed8in0Ba3xEmTDq7hclaZu5eecL8H5fwOhPb7vUmXQupJQWH23ckg1dRRLl/3Eo20fxj/59sdit6zZgO74KxXBS/+BPH2/5AW30aZ3/1cbo5z5fjvYv45Fz+qBtEO68/cJ07uDAF9G8p8vFVecVG4TbeM9b/Ar5rE9Tw4DWPxeC8TUQF9nHTJ/N1dlnQGrtofOSG32HD7mF7JAG5c4OxDayruWOQ/djT3+LxPxAiUsbT6WTE5TYmL4XWG8QtjB7fzP1GH0ixq+VnTFfydC26cVPvO4bwLzna4tCNgqaB72Y4xuLMk64A3r+/Hm/4gZQgVbGUelEK2OrniDwJRCXr1z1Ewl7IB42BkynXCsPRUfeTxYUnFf5iPRK002q+e46ERqcQv9Ag7fyPY2vJm1iLX8URt59OE4HQM1RbEsdqcM2oHefRv/cjk2U1ozOrgve0QznKKWiOm+or9gc8Jsrpt7ImZw+q7EVOaAWV561A20fPsYG/Q+Yr85IhT/Hgqz4iX1j0PKlo3I6JrppLNrCaRR1T3chWiPj2YgtXX7TgnQr45zyTUvqo7L5y1woa2O8+iAilBOvkTYFXo+IN9nxGJBuLE6Mfp4U1TcjYiMFvXjwa5ChTmV3yz60P/gf3uIbhP/7//vnskHQCQGoFPksuhXkBkYADUrH4ZnTOnjChbangQAnh3U2TdZLULp4lDWtrPkEkyVi22gXfKzbJ/NGLiccxdEL0DsOzqKDMV188aPTozB5y9tms2V6/AbFiopODc1l+qMNIIy+97onn0iHNnJN93/KDSmgPbBU9hwPuvAR0GRcACmDTnN48hT4lgK+m9umVNbEhdLTn+4A5Nf5JawoSSG8faIoH47WscRxvClf0kd7QeI1falvV/fNofv5JQf+2j0O+/2kXmMdx/r1OjsyevsE8K9pW1izjHKkt+yCMQ3LlqnIO6XNQB5V89mDOy+c9zcZzZsAMXE+eYPAgkvt7zIFX6D8Jxu20+cQ0oMXOdpm+J1vMXzmHWVWTs83JPyfGJS2SHaZsW1A2V4DWm+vpc2xHYOl/Lp8zFd6GeNtFj8A2tK+pqNmYqSNcD3GOesmMPsiMdLOVdww2p354RnogOxYPqLqlGsJi/psDLDL+OBu7+HhVd+U4ksvzp875zj16ba8GW1zo/Uh6/GlqzuvKZmeJxOH2gQQewPhJ9Iao+0pGGWlAyRKGr6EbcCVa8DRGPui7BSqDDppQvGMZUdh7SH5tcS2BqjYTHppd62lj80R5aOEu4TS1tyKRqQElq67dMQCswh8nA/k2Mxlg+DznJOAf4VRB/2fRb4tazxFJ/2Tvg+dzcGBxtOp06Wf3wVQGiO6LjOuWIPN9RJI99zxsP+Db88P8Q5s6QottVUGJxMPqG9fLFS6Yn/YerNiEJfXrkJ+S4FEMyu+bqFjy+dC6TUP6bUZRGcf14UdyFPOWBnNbdn+A7/7m27tDcJf/hvvnF8xmmurPOOVgBt0DiivGPPcj0OGtCfZUX4NkdGAnTlA0b8bWwwiweGYV5mYxFHnyRw7LhXgD7PzLamK6yR1hpCJG1Rn+gQkr1ALaEB5hWahQ3wjhXT8x2dnsKo/KsiRv7RlyWXz0mRExE97Ab9tRickhOBVgemg6uRIoOjGbWmbku+vT8TWGUaCZVAYO3niYzb3Fd917F9LNDFPFGIrKN37MPKC1Bl7Lb0qB2udN2Pv+WDLh+OAxNoTaxl1Db6OvLZXZS29UyvKV36R2+FroAy9xy0IxjZfpwtje3wp23u0V4+soXEOjjYL0LbsQw8/i31NXDrcfv7cdMeFc0qzsNIkJ/2cc94k6JxmsZaNQYIvumk1t2nmkZzftOFsFfvixx4ej37aPxLNx9HXShc/8Sg7You+pHHOCHvkQfOk+10pRaSykQ8JlH+jz2CdBzOtze/ALTSwwkPxrnRQkvQJ2NcWa1hvaZ0j/ZneUenZVcpbpmKQdMbVWB5/Ukb/s1j3mBAl4wF+zaHMh9ogEDPG+HA8MWBT6s8xSJW/ilqJ2Inc/HkC8dKj2Lhy5ep05fDKdOUqv6/QxqDkOD8Ys9xdLl8JQXRutWHnEZr9IyEVR3GwRttCTMf+cTbgKl/XvHN+py7FF/pJx8s+lA/YK5s7Oiur4tHL4uvn2DJPzCtBzD01Btbzm2ni8WcVLMGfeJVjg+AxpnAgubN8m5HXIaz7MpcBz1jSj3T3KQde+Z0BcazABoZTeQG3j4WXDNSn2g2Yb4+N8O13wvOu/t2OZaYpi96SyxNgmPaY6vLCvrG6hbEu+8ZW8Yxt5WQT3Se3i8F/Jdy+MyH5//g/+Ndkg+Ads+J1A/N+au94BbWqB716TXOjoakzJwsLVWh4lUPQdI4Nb5tzPqdm5fHB+kSlE7GHvoVvLkVHyiJLUL6xjfzeIOgf2si71JkTdhuxhTl/r3EzRYg6Dw/5ile9Pn2DgAYCx13AO/oCqj0S46uzbnt4K98vdCGUTd/ZII1u908WSYw0+uzw8Np0hYsb3WYbCm5P5cVX9sd0oWztA/aLZdQD1rr24Xj+1PsoHN2nlB8tD47yNz6erD5HIWM8wJ5tDjTX8xgzW/20QJsRj+u7Lcx629jbB3+to4prgz6idJR8xaPPWfRzp/U2/zjaHefP+vMH/OgUbFlgwZN8XisSPxnnaTsutulZ2i1zU/y2RXiInExbb/kCSm4LJVvpkW/U4xR5yocYD326DbxHYcePKE6dVijeElnLrn0d8/vS+7Co6wnrAko38ZadzGsd9Rm4Ua6wpo1lBRbzjAWuLJTCQ7rGBwt7nqxSBX7DYN4gMI9KwGPP15EsqkrGljzvK1LgicLlK1emSwr+GlVeQ2JDoDLGJog8cT9PyEfDNpAJGHfLhV2h+tI1bHP5Fsaiff0XH4/Q0XiLZ6vvKSufCp2PeFcGdN20z/55rfSO+msR37GWXdeJcmglR7p4bkznD8767v+6DvjmjaN48rSJ66okxFbjIoGvOr9tOvBcxbwVKjoyatCHF72edUwckO4edOyjA9OrjQht/K2x1Y5j+iSosW1LrR5b+qineRqgL/vXLREVnW0vduW3sa5PuxzaBslRxz59cx1a+ahzrR/8vt/5jbf2BuH/+Td+NhsEggi2KnRD+ZsbU/Dd6FzZxK/NgcrGi3Ch0sS7DY7N2POClqAMcenBJnE2IthqunVilr+ld23D8kn4MV4vCUbeQvGDvKrQAdXD33aQJ8Mh/LMfcpY0E0EuMJS7BV2+YzfFju1x5YWa6KjLGmmXTmf0+OInGlKoKB+wSXCbWK6NPiXy66E1mUlquHLMdRrsbKHKy4bT+iM51nfk+9KAFlv6tqV7dD890QlwH+dNqSw9axuj/gJ1PaqelI3tUR9yK+xImjBWpHOUnjXWPizYSK+MjPbXOmc9bXxU+VgHwCsU0LbKCWQ5R/aB8coPBvHbB3z+4MLZM37V6AwbB84HxehhY4C/3ix4U+Eijf2M9wJ97YVm+cMBX4hIEw/8oHLwltwWSm4tX8A3lIw6tnj3ya+x6YsqvaCP9dQx2a5/uz4rHULlt/j3+XtcPUZd8I75LXukK5d0ZNY8hUqONFB5xkHNmXmSkLS/rlR5UPoZawT8ZKQxLp3HI3wvXzgfanPQZK9oTr3Kk4PDQz+hZX7lm5L8eTAvHBnDNmcgEyzbBFSbFr3i49r6JBh1E8iPete+nAQ35x88J7exXyf+JwXLuAkrdNGuY1/91nR+7O6sdNZ4YGNQNyR8d00J38AgK1F6uNZDGCZ/WqOIr2VnrmKDQFn3KXOF/0wjtQvmt30+FxhbW0BuvglI3ofe78lG99EWwrceJ2M+6d4nI2Kjwj4g3/UVyj+AiVF/2V/7NaL8LLpXPfr3aBF9tw7HY5+NSv9vf8c33NobhP/2b/2rt1uL0D9Fv2ws2qAaAjrp5ATlud6PF2FgHvKUcejqDDjLhu0R+y+wHcX1OJjFbKSiCt2WQbbpWWJ3gI58o6/AZa3cT03QqzRcs5xk/HWqgstNj51Ks0Cpck7osU4GfPpf2wdFK3sVr3krT0yKozdtxFZ+3d997jurXNjaZsdSStCULEj93q0uXvmV5abTjLRt1Y/sctCDfb7dDNay+3QW/flg3NhuYdgPGdg6aZ2O4q0ywkn8H/1c+3RSrG3t5AcbW35v2V3rqPRavui36UIJuEBCG/mSl2zWYguUvB/pa9zefu7c/ONo/irT9gQBPj8hUJyLqs5Xxf01o7qIx27OivgDys6I6Gz+N3dpq3Ud13Up3lEnPFs2CpSNPGvetc217i1s0WeaxMfSbR3pl8I+O8fhqHqPKP1rO2N+Xebri2LoW/JJY3/o+yF2emgL8t4kaDL0or14WhnjmPpkU6ALKe+PK83iELo4PEbwi3GQmmceRR/zanRnA3Ll6tXp8uWromuTMPRI2Rxh/bvkARTGYsE+b4yVoq3trHlLfqSDUW5dtoW1XZBk+gX6qPMobNmuuNtxNGNL/+jLlu2Uj3pHnswxXlz5A8ZQVK5/5iVGB+L+bMFgm9ihpf1jrm2DANXjyJwd0bXbBwWTm/59YFyOKH/2YV1eX/W+Tw56+VfxSAusYVPHSNsnvyW3BueeJQZWdEDjfIScleN+uHcaC7Jl13oGf5a++ei0Slq+Y8l7Y/q9//7X39obhP/+//uut1MnB/3RaLVTpvYMOCrqTuRPdHvGAeuC1pm66GeSBUR0jvP8owpeZ8Njgw216M5U3C78Cky23iCQ9gahodnBH/9bF4PMZNstX4IqaPz6m8tD0iE8HPGDUvxIYZAGxw4pOMip36Sr2sah8SDqO/iKARK1UJlRTjeMfi9LGkSkKaptr6vtkowc7c7mIE8OUhe/P0m5/VN/yQc/OfAFzDWwTssTY5hEcwD9yJVrJje/q63TB2s0gYZZPgqcBqX/+WFpYwcobrrTtmUocvX5miXSToWxT0as67zmW5Zv6CiS2MZRkdMhbXqStonZQZlRedBoikZqYe4/9flWneJHJKu88rOsQFwbBNOdUpoAv4Kl1ObEnCkpBWlz3607c8qvFd1+7mzbIGgMtw0Ch3mDgLwaizibg7aggzEGbLc2v6B8HTHz43Mrr2FR9QSVLp42bW3qBFvUNS8q9smPGP3YwnZ5a2/pX5cv87G/peM4u6Pvx9WjdG3qhKQwXtThm2UUvEnYkO201DPZzld6oDgoja/EXsi38uvtswSAxSATPmMU3vnVNRioJnVVQNY8lpL3OpG5+eI7yFCU58PLVw4P27ccXZuuwiSUX2sUDbvl5y7fblsv23/Jv5Yv3n30wujLrg9LrGVPhuNkdm0ufe/nLFiUFbmdzPRStK11LvUVoitl6f/MaVkHsEHguQB0lftDCIyxZmFoN0iZo/gMQrjE0DS72JjHmAt6e5ONL8W5Dfi71sDmZzHGUUs2wF3zIzZoKq8BijHOOB9K4/WhlQk9FY7yHZQPFY9lhUW/nQToIkKv85HnWKuz0uRYelOD8K0BtfjxpfyZuVs+eoiKO9e7EaOu//W/93W39gbhr/7td729FuQj6uKHBXuz6LhyIWCA1cKXAeZFp9kzIFEdceWbmCw6jm1SGtrwKOOFuSnI5QLPJqSR2wjuqA5111mHwpLFqDpgGxvwzxTJWI9zjRdail3Gk4W6QwlGE8WfOwytXvqruhTqZCxU6ZK6gmTG8vpmImjoI666MRFxN5UA2ByswaULHf7wN0Htyfu9ztO2xIgTRyRtIO3YoV6xmnYTaQH0wzEWVJsB63BeXGap/PPByvhN4yi7Vba2kXqDdd0Li+pQ31Udq78AqaNqgdzIv4XS3fmQyd3OjjFttxZYsA4ovn3+j/CdVxVRvsMjcY+nmd7b0ZOZ0mcP8tSArzW9cO6cNwveIGjhb77aAJBGXjF5iokrFMoPgvlaWTwgHXo0Qa042KmD0eWCpcxOvpJmx78xDmJmZBz1nRyjv3O66kwbtDgoB2ifFnMcdARpe8sPukDl51jkmafpW2PUP/pS6bEckIdS0/4+PhFco5qzLDfwkmxZw4shXbdY0PspQhkQvcZZ1QWMY28vpIJNBHprbubb4q7qAnb5qjYIV7VBaGV5gsFs2Z1iHJaPo/2xLlsw75AGY90XUPlRum4Wx7bJCmvbo79bunbppBvNi4aj6zKa663U4eIjVDBnnLGtWFbreTHPnOR5SQayuCeZaycx81MBXxk/hegJkGMwojf5LncziE4d9V/VGddlYF7X7QF8xTL205i2KurbYmMoxyJZ6oEcoeqUtBIKo84FTG56Byx8aPO9082W0xzItwwS9qHFgDpaBgYzQmwxMLmXFcuIrndZ6utLswf+w3/3bbf2BuGv/91feLviuYF3sGrcjrhRZR6IyvB1wZ74GvssJ3YkfF/FJ0NseiHdygrzYFLIBJrWCZCviET4o1GANCobwajQvxvORttE2ez5gaGT0ix6I3cfbY50K2gw2dCkAK/+/F70jiPSy2J8kNjFWgb3mp8CRy/quUuFJhH6hS02631tNK19BdbRvGAzN34GwZsF07mbNmwQFkBns7njb+XxrUuPflRdxnpt+fnlRvp4aXf0aT8yHkBYd/kXerGjaCkTQCK7buf4Rirjbdenyg92jsOOjhWag/vqnzpx9qR8l284N1zEOC2etFnq2eXMLx4usAcHZ/JtH4oJfAaBb/7o41l/pNmkN1m1TNOTfF2Em1qVcoAnviEHygPnB/oaR7fF84DEIrklP3oVnzttG7vudR3l+4Jlsz6ZR4ozozWIjrQp6ap36a78HItM0sXEpi4xtulJ0+SY5kjNZZ3FwAMCY6x4xjg3Qpw1eDLta5UU+TozFHqstFBIvmX2QSp8mVHwHK0E347ECoBXOtkkEK4rze8zY3dho8l6EUNtKhZ8Lm34aHTyQl/VKU/g046j3FjnJTboTW35s9Ve+/XtAl6uWKV3G0t9Y91m5MI8217zxE7DlnytngeMuijlAcH8uUT1Kzfe+NxBrfn5smXXn+LyWZFti57PHlTLJR5daVUw1v4XrN98A/MK1iPxNYfPG8WtBjOqnoXic3pogzXfPh9Bzr+kSTBuXXf8gj5WdgsqXpmz1yOpzBNlfRbCuh1dH2gqxg/qkeyqDxbKI3scrK+xFbfjQdfv/u23+Abh//P336sNgmwNDbIzaFrDjo02sjD3ZGGJHhaXteBEDo4uO+rmhMuCWmKcQKTQY15rU5YJnARMJivZdQB0Z2AUXXmb82EGHyiDL7t9lSlNBzuo/LQO9gO6/pD2Y8Xilw9zPShzqqfTRhmwXs4g17hSG3jwPukR8MVmdSvofNVuHD0w9ec5f2Ctpj2QXV7JIM/EZLSy4qc50UO/1dME+N2XYs6PqCGGQMoiq4MyoY5oio0qxcugSmc9JNyW4ah2GrEec88LyHejc4zeUX+1b9GPhETW/bqF0s14SioY9due4grxNemSOZFPe4GWyMbSUShftvk8mu0LPsXV+FX85kihaJwDlK/PV+CJtemB7+xBnhqgn+8M5xuMzp078I9VZYOQx/m5iztbIhFFJFXg8a4Y8txkSlC2QMuvqHux7rPni5uRxeZx/OtxMeaQdHnpaLxrGbBPT+jMSUcj38ySdrfdFnvuNpoPAuMLzrI52t5KE5OqcTTyAJfqH514yswFh+23mxTWocutLk3kXI4XtYj331Kt0MbTgNSTOPS1Lyi57YbmXhWz+Ec/GwK/zqmyq4fX/dWnvinja5vk0UUkcUItPEgDf1e+kNd4ww7wwUm70NszvhGqTpyDRNSyyZWSRgONEj3KFEsB+ixHee9co8pGfbE/At2Nj4vN7EfkyS5lkjGd2LkOZOLvqv6NBuy3UyeHVUmo5Lim53VhFchvrq9+Ui86ZijJq8dgOZZqzoJofU1v/Ow2jkb12aBYGKppjHZBlTGmwFG2YPG83GyM7VnpjtS7MJYzLJxrJJeJudj7iLsJlC4F9Ni2MrU5KO2jlTHmiF2fW80f+mwb6ISllyOzzrtNBxqpngt+17/9tbf2BuFvaoNAHedONcZJI4PDjboByJznbrAmZX7iCm2SXsMf2mkNnI2C0ujSH7qQddwUwRk7QsQECu1lsoIHTNM7diqKvFgTCboldCDmxMhdAnthhJeB4Zz/eMqQrxk1i1HJvNIRHVWf0gUGEaXH3ADbjJR5Glu1P0foZE1pdgpclKhHvZIxt4OPHcjmFSPifGCZNIO+LppB+aKgJO/sp6j6tE0ezc6xKN7Sf5SceTAKW+ertnAflp6GHW0l1+zCP+paQGXNYtp2Bcs1PTPIu6kVNyEiczQ+j6PBs7XPIJvihubHPgycC6xlqn2qvn5/+ghQepxdyqMuOr3hLSEzqKYs6EWr9qLYE/NKe9rkxnRw5rR/74ANgr9XXO3JD6OR91066fEHArmD1+YMdLVqzcjeIPZnyORWn/eL+Zcfo+201bIdvli4fq0/diByjTf8IF35EZu0ik/gLj0iA/GCQ5Mhovq8wthhquPoJsa3pEeUv1BRMfpZ6ZLLeaaxtuID9YRAkfmjsY1LTXy5/kEb/cT3dT5yRV/bcV4bhNt0AmCTm2W8VsQ3G/kDyqoEMZ9FyM0ioUwoQwviR2m1mdau9RTAXPCufCtfQick36wYkbYGJ0qGeF2ntf4RlLWmOJK/yo5C2R7li7aju/S1vKPyI9FQ85SfwIUGGKO37Ae8GdDWBgSVeYOgdP3uSpXNviA/X4NzifBaYtQPjUEdkkBi21lbkaI+MtC3fc5sodrxSIjlOo6K13aaSOzsyru+DWN5zqUmXuT9VdtE1xysRbm+wES7y5F27tNGKQfjurPmjjmIl+vJUnMXjtps7CJDvpfP524DtrfwO/+tr7nVNwi/6G8xirU+EGhQwADOxLQfvmPDBOxcBBFxw6K76SyQ965aZJ9YoqVzI0v3ZUFBqyRu7kQn+obOAmPOAxop9NdJ6pCTEmDXNkqf+PxNKOYQnyLSllMmcolnj0KMjiRNgh/90bUL82LTEbYGPtKD3hlKdivOznbTdlB1UMNbRZu4sLPQP4CLl58eKOYOF33GL4li1josF1ns1KaB6Aa348yXzyW4xKw6UK6/WRo9VkoGkLCEMBNPhLXknK7MWNfya4VRbhtWlKSwsONDK2vt0VlbvsQdpzAjZ4R8K6XCkJyby+lEPTEybsDFEq4+J7+2vA+L8SZ55Nbm6NVxPLnvRzmBUp/fyRp+laP8avwkOefOayNw5x23a1OgKUxFXIxPnz7tjQMXYefZGKATvwb740UXUDSWF/Cx6HhWLs/znMqqHmP6KOTivtuzhdK9H0fbsM9OOLsNGFyesb7jjbK74hl7vY77HY3qXQ1bgGvd9vs1j/Yzt6zNVDkxKbKjTLArt7x0N/kW/HS7FRPXBteXOI2lpeRufQpFL38SLaXRnW8z0srg8Kq/GAI7XE/5ITVuzLiFyoTKnNQBTaNtUq4DJc2MbwK1+bc2D/hRconyFcqFuYyD9XCw9lYHIdn52ll1LIx1rzJoSbZru/O9fA3opcfG4tEAyqlbbrqB0rnEWq5QfJQvZUYVswvGLu8IX9O9RuCVyKwX8KlWGFUOXD/0iQYFOxTN5ydOLPwIncjkRftUDEb/ir7HZyvziFlirWJuELWvC000hci0Rsb/8DRCw9gvefdAaPY7X+ie1Tr7EtjYN3FKpmrDF9vQPnO7OSzlRssA2b6GGds3WOfpT1B1m8vxQ7RxbbuWLfyO33aLP0H4G/9AGwSwUcGqfKKUrxuEHBOQG2woI+nAH/FCfetcESGjyiGFlEom03yO8DEw0Rk7+zqkEB+QUFoTFif1/DWuQ3keA4ePia12lXwrwbyBaTIjyn59piAaglrMIFs+jNiigVnncTJykTztBEoOf1XQ84O+SnfkosLJ7I2C0lxj+JEfTNFfrnuzYXtKur4uJ8ZgL5cRpw2KFq0SHFXHtY8n5dmtW8dax0lsgKN0/moDX/b5uYXj2gSM+rb0l/yOXZ8fHS4feBgjjJk6bwrw1XlW/FxMeVJwx/kL0113XMirRMjwr0A57/Zi0a8jsmBpeqM5espMYsoTg0U9HRrzGiLDCf9We6xhPWIZ67iWW855QfF3vqPt+KQURjsj9vm5xZ+5NFjKLXkp2/WzY5eWPgEuKXXKuD8r01DyYyyLc3rEgsfJipcIX3T4CxaEURb4jj6LZWWtjz/PZ802odxt2NfugCJUl/416trC/OpvL9JmgacHbBoODw9dtpac20sxpR5ntoOfGEstCXU+QLcuB5MMZNEf/xYFLnPhgPB19KdsoUd3+jq+mIAm591WpRua6axrkg/iYwGRXbs+Om0tSpbOkez0UnQHpXsenytb4Kg+HpHrIe2eV4vGJwicXSlLm3EttlZ0k1Bs+Wa+2tA8DfV0asRJfSvM/bAHW/UHXU5hPh/CuytDn3asy/mx2BkrV2bWLT8GvzPrd6xt5M2OtHyO0CovfgjIiBZJjqSX1yFL8D/YrrYovWW7eEZf3EZR7WiNW3+D8A/fkw3CgEVj6c+TTxsT1TZ+jK805fYWnrHhnFYT00FKc3Hir3S7A8RCbrQHSo+PMSPe3CkBox3K6cjx4gdGO4EW/TqSKxoTOGACL3CCU8ojRDewePOeoai+WKcOnAP4sfAFT+DVnycDZHawllmiZNY85KtMlx3HqU1Qu27PMW7Y2B/llogfHoGqF31MM+SzCLSmZCRX94HhzdfN5qLX6+9S80igxQHlhW0fjkbJPx/ZLyWqHffhuPLj8MXKP19gs9p2TK+x9m2fv6apDC05jxiDnDYZazUxlxVeH7pw9tx09513+CtN2cRz3jC6mV58t055zsN6vaj72HS1bI+rvGIBu3at00hFQ/O7Yby2Fcby0kFc1/NRb/FCW89Ja1gKliY+2plxtIrZ9qbsGmKFq3iJ1/Lk1/QtG2O6KmDZJGdUGwWLjHWUHj6xMqdbXL6AdQzGNKjs+hUj0gmZ30SZy7NBaEH16FeCoBZ8HZHfD8Z86uLPcRFrzvSmQLF/QI2nCqLPQXTq6tC0MOg9D8tUtQMBwMPZ5XNMwa9INT11jtW1izm7ZMmXgcHSjAWfUHFTuQBl0mz+WRu0JoMQJbyuCstMNzYUbgCZaOk+bWLrpD0C8Tmw3uUg3UazkbVAYgfNYakPoyf9gs7MW5GxqPLJBVUGWrGw68eR9V6hpNcS7tNWeFxTjW1zFNZ8Y/4oDeFzjRcyJ60nIsXqNdZQW2s1DTBm4ktCbGHTAUk1hrmbivKh/DrOp+IrnVYlGagl++//m199i28QfoAPKUuRzXXQ+ICLXB7L0gjyikZVUU2c0GtSqgYrVJ7Ggoc/Cws+kZwSX0vMg1i8c2f5SEX7BWREyfiiUArXEB1vHZpeUPrsW0tTTDKvG6WetUFAMt0fWacGm7kwQMoEgcxikiD2Tmu0NygYsK7rmEfXWr5vEBTTKEQr3ZVDsuQ9Etn4iDfvAae/obNIm2stFl+AlCWuvkQL+RGDqzPQu6+uXzJg90tkYu3r2P4jim9f+RaQGflHW0U/Su/atxGj/M34dBxO4lcBnmwQBLExJD1mmgxjh3Pq4MzBdMeFcwrnpwsHB228aZycOi0dnHs5j+bPM+hsyrzD+ZMxB91FpFs+WgJOBeyW36Cn7N6iLozs42CbTu0f09Cjm9x+nZyvo/11u1oPtGamLBe2+PeBdod7R0ZhSQlm2yts0QwUreyvrytrlC7uOq712ttGoqzK99mfdUVywUeaaY6gnPNV7jj/kl35v9Oey7luROfNtYoxzybBscR4esGTBD7v5U1D/YKz5JD1WFfA+2u8wtlQvpa/de3kNbz0kbzCBnVoPJT7WufyLku+MNZtwdNQ5Ws6oMyle2QAJbU22IeZe5BbwAMoOkaOrlVUJpgvBoONveBzJYpcP/WNv8WIOa6ZZlpyudTUj+qVV2iueaXap3jdjqZpLiGUwoZ1/iiMNVhLMYeOfuzDVl8fh3Hs4O++cQRSljF7FLaKR721vmqjsKVT79iDN/xOiVTysx6+chNERXQ1PmuWHtVMhJRvocpn3RxQYx+m6X/5W7/qFv8Mwj/KBqEq6IZujQ0YULWAbixC3jMsGs1p6swTflD6XOZ8OhfXOUKrsiZ8YiBXfno6bQpZWPA3a2t8+FEDK+RwxH7+UoS/132iMxHA701CSmBQ3AZPg9NkxURZ+VD8xdklYrd8AeVP0OmF2V8VVRr5UYcNKEBa0BtmHRUrMPLKMedVxhahaoAv8PvCKwYv9swZ/S6rAG8zW5uWoBkYsKy7j053UL4rt4WqTyqeJIgPpeN4faiptpt1GsfLfjGIPVJbNrZtV/st/QzW/u/T33X46HSh5EeetSfwWDdp/XHR8yP4tsh3gRLcSaxvxkILN94unNUG4fx5/2ry+bNnRWVeYTxbxAuhWuSgKn5UuqlWWJb32P77v6yKnqJA5LpgVl3nOvs4osuin+Ror+SOw8w18HMHeET5Cyo11gnr0NVUM1DXWI4E8qVzUdeTCK+wVWe3RUuD0hr/knMdhnT0tDHEABoUzOX8D3QQuY0Y1eZPPvMWIXMbCZeJD46lfPwo/7ZQ/MB86HPaFNmIrOdJlfnDydzlZ5cAXTxXDw/n14wsqH/Ge41HzhdAzhsb6aj+9tM0xbwGy3UYHXwGEPWoszdK4FtemRXQISH8QSfylBOTNx3hFcZ28GZGqPOoehqekl3wW+eStos+FrZBeUstdGEv6Q23bwrxPX6MtkaUbRfrQOxXiSutvuB71tBD7/gGo+cy9Sl9Q882nXkailz0EQD65j4IwwKL9lYc3mLCVivn0NQ4E2ZFklvpBGO/41FGSGBbKq94C/vooMo4okMEj4tyYymJjZZqddkH5HOzKKhzInq79morj8XKl09lTLBvK1CaHpLcjjvh769aB6Qjx+G26d/7Lbf4E4S/9QPve/vYYDTU2Fh+RKh4bARQPFks9o7a5JMOszvdbcx2W5UWsqQttItZbuRHtaMsKigb6xEry/rFh5TNR+vRn2ZlhpyD+LhbkwYfbO6gTaDiN2+zA2xLsS8IA0Y/F/XBEYeOKq+LSGFtR0YWtBGlY7QJJUfQn/aY0mYUy2nCMz/pFDrKkwcmQY1oleUxftoOlM011vUefT5KZixb6yD2t0eITB92jcFoYwtbdk/i183iOJ1rP10v0b5U9p8v8oRK/rR8ofKMA84XfhG5gN/cMa0NAjU7d3BmusA3F/ENRtocnNcmgXOGif7UKeYLzuR+roJKF2XOb/CAo9qVkiof40rDNeoqrG2t8yO27IOFvaSUduJEQG6ff2uMPGVvn1/gKJ1HyR2P3lajnkrPcTO/Q+8iO2WFtqZe0Kmxr6yiEWrRnrKUO+1y6t+vZfg76tryfw1KaoMQnZoPNe792S7NR2ycpWi66q8+zStI2GROP7x2OOtmU4C9ev0TzWjFhTOnz3hxxDRHUdk5PPRtMtO4bvu6RX3s9yk/wfDbAOghiB5Pu44lMues600MjXO9yrYQ/rRh6VnbOEL8y4K1/RFH1aVQPMRpX9qQvknfmqaOMY0NgnjpP9q9MH/DIAe5Q2x9s2ui0LctB2zX7b2kN+kkhVNDn6zr6tfNGu9OmfIldxTWfFtypbtiymdrYi36DkSeZVe1LJQtWph05VnAk1r7UkAbpyX6K6wx6otEYDon5ABo0al40DVvopue3/5v3OJPEP5We8WoKlkVcwPQkKsGWMM8Y9p5hmH0EI2duaULiqVclHL4MlmTR1vfXaes67LPfCmzsraNLQz7v/khVMr8Q7z2iXzZONkGoWiRAch0ywNEX9srbFPhb0kB2bwA1DHupMHyzv0SW3V1PIhAy2SiP5p1tC8+yj0Flqz+mAQ5hxjplnfB0o/iL1RbFSgf+4TkSuSLArrXPmxh5Kv0SWVPgi1d1LoolIuh5YK1ZfMI+3z6UvpbetDJROxxYcouzKPA+Ac1NrmLih4Cd93YHPC5Az6YzLcYsUHIq3yZxEpPhRGlG6zLtoDN4iO2H84t26/8A3Bv6YY20sf0qOs4lC0kbkYO7HoVbPk7ouwcZW1dty3fjvJ3X9k+32afBrHxBkgvP5oW6BqhSWjBqz9fWUUj1AXc+VZeZbTseoNQoHxfe4zwzRWC58du98rhVcf1WhBPE7LwF2SGxbvvNENXzGcW/PkCsZAvV/LtXmey8Lfvai2VsZHgHKOylmHiVvmp2/K6C2CRyucfUMY5WOcRfo0LG/JJJ1/tMLbdiCoHlYanwlb5zWFpT1paDCh7PjqfP6oKXheoH9RifmJA3bxeUHvn29VaO7QYmIf+qLxDFKZHW78olMxs0Iv/JEHaUkEDoMg8g4I+yw7wOHHC2Rmjb88HO24OtkfdpPHBdpRIyyyx5fcWaGdx97WPxEjtqwN2cRD9jOOM5c6LXELSPq/ES1+4dYd6FGrDNfqcZOf9t3/TW2/tDcL/9IPvmzcI82MUVzyZ2jhVI4wNBEIPrSbHgh0Vv4P/qmadp+CBS0mTtz9NNoQmV3GzCcKzK+e/khfM1fQXTxOzzmKtr4wDLFr8KJGTXvmuLXYqvQZyBfjGdjkKaYclRlHSuVdf9cYnxc2c042/2mKEaY2/+xT/OIkci5zJRN6Qhq1YLZsLTAEZmsx3qJy2pNBOXitpyTVmPTbe0rDjZw3xJbrfxC0tn3Y4VeSx0go2OISRRhp9W3zbsH5MSKTcWrc5KJ+rjPwi7VSwLc+ySTUYZPahy4dnZvUJTliWF9I+3fauiTZ2Sq+Pnd+QDSbVLD5yN8130Fi8GDf8zUXntTngl5IPNJC4I0q+v8anQBo97QIwWhnbZ0yvMbbRmo+SKl/HoLjXcuRDswbTirtYux4IS3lQ5eN8OdoubNWtKPBvlRfWZaOdXUudn3ifbGHL18K6rHRBH9Mjkl+W+SjSnHdMezk3x0swj3UZQNrtXOlhA8GxXuUBkHktpBUv2mHUeRz6NRMbjH0+e6A1gAinNfZtQwsU2LBACv3wX7+ezyjwlajO60CAj3OKr/7lfMG1uk7VMXUTnd+04U82/IoRzKJnE6KE8pDQGbsJ6/4hn8Vu6OsNQmTCVyBd+hrbXD7qLZAsOhjLwFh2s1jaX9pI2X7dlHdXkli5ZiZmLP9GC80sUt8gUJxFpmHZKKgnCJRZpuWzZggPiJ+tLfVHsTnYjMCAj+R1se7tdkSdFDLqgrFtK42e0rWgOXWU9iVG3SNCb/rRZjbly3+VF+ko0GKIlK8c5/XrAOyZh3Ou5RMoLSMRnHUVWUBnrmVLwJtX9hphwFj3f+s33uIbhL/9wx9YfEi5KhcPqjGdMt1DpRpSAWomqi0w2HAq/HPDOZsOixWO0WZas9k7LDEof0ZUecnUcE66yiOHpE9H0dzxpYpk6Y24J3G/8iC+nNTxEhlErbaYV3DnhOGm4BMYMXbYQz0rTVSPdqt+OFLl0Dpvb8PCzEe6pYhNb7K5oKatih9YH72Jzj5gxIe26OEilK9KpSYMyZIvP7q+0JKnJr1kLSOMYpUZ/UCDkvax1RkfrGNWQwKm5JIdyqG39Eia6SU3ougtrtZYo0R72dFcVGFoeqGMBLHT8kSNd6Z31rlsbCuQtnKyYZEJBh+26jb2m8ul0O/eisgjd141YhHGmECWzbZ/NfmsNgVnz05nxM/dt7MH2iAgZ4fgJZ0L7Y7NhdPwtWRDjdlESddFuABPijtvoxhLlcnFztLe0pcR6MqcUWimBFnCvsYe59pJsc8S6G4cxYUPYy0Bud6v1Ge8iw7WLvYsqSYJk2Sr7U+KkT9t4lTyUr3IN959Noq85ssrjylnkZtsn+cK0Mf+XPftrt3ytyMykeOyiIw/kKwNArx5guBio2zgR21efIMFGeX51WWAHAtIvvkLmdjN+ZZUfGFM+YPR0lGvE5lXB9qBdGSsQPnYDN0k5wF8/bypvh1sKh9fsnEAHjuiu52dF68TLg6i3rTypZn8IjAq6P6BsrF0YkTKir8wc7f6rmGtkqmvZ8YOcdKU1Yas8UOkXISUd9WieKMRXxuvgH6eil3TxpHppPSjA3CsdKFkwVgnUpxThSob4/U8CTv6+qVD7dTaeia1uHDUnOb6DOXori++QZOfAKKZ/JaeVjd+BwEmsvbPuQEWTZ9Szmhca+vqk+jtFpnSWfTye847lMyAxsfxt/3Pb/kNwvvfboUyRwxsXYfrIhKPHUph/VIpDUWZ36+DpzWcm7aUCY3dLEHnRd7vsDt3PMLfuXunpiwdqz+TKwaSQU75Io2yTtXZo1asutEudfKbv02GsbGSF1BBOp3TMkcidgq0eSBB06Og6l0U28Ynl6rch64HjHpHhMrQTrtnMQ/iC5P7taa7dMztAdUOUNjLqTEpJgcWg1ygmMaqdBv7S5t6qjjYWKP5Ykb9K+4tBEjTEyuUusaGDYCZSo88oS/7acQo/6uNtE/LDDjKpxq3+9v1ZCh51DEu0MvcwPmubbU3B2ys/dkDeLR48GbgzGlvEtgg+KmBxsrpujPqTmkbYOu0BQ5G+b5L91EhC601Sq6D82mMQdIja/Kjnf3psT3HsnU7k3cg3fL7MGsRy6ByQIhVtlYFHVrFHLjz1diDJgRP/F6UqrzFawxsVk0YHBi1+EK6T49kIutM19FEXNpI1XZbWMr3/qjFgfP8KyasNwjBsu7Vj1HFYVleNgoeByRsA95cH2GzPQV4HDhRZvEk7Jv+GMKeh3klSMhd6ZwP1qpy0obivvHBDnnZ1XnHD1+WDmj1677wA/tvm0F0w6fzWMF502PM/EUU4OlPB7XZ1znvOvga0HhH4DT0SjdYr9At5ph8b1NQfXIcZp3Fr3woK8zX3LF0sGHyrk17JTIlXrTTtrLh145mnRt+WCZpaHjFIn9+U2Gon9tSIf3FAp75Felqmcy3cbIoHbbc7DMcy6vRp7LR7UqHktZWAo22hZmlgfrs0JoNMNYPlA/YqHG5qzVw7SxOeTY0yPMbV0uIqa3nKOfG5bbGAI9p18qBtHOH/aRMeqHDta5L1bHwW3/DLb9BeN/bEWKAFroHmajGOqc9wkuaMi8wlajGovkGEYGylhQ6b7hu3OBDWk44H7Ty/FveHSSesRPK5rpjesclxiOftP6P/c4TrrkNcsZ5gkOkNgjW4oUvqdAcnI9e94By/asZe7z2sYM6JcXFe4mmuZ03frwoUukEaZOV/lWe9Cwz2KiLloPyFaeWJiz8TxqOdV+wGeCOKK8ZcXHAR96hrfI14B7Khvo4VXlsJDVjrXPdvoOoQKYRToixbQF6oXX9a3u97Fcb+2yvfRxxVNnR6Py97o68EfAF7jSbAJ669Sdv13i9QukzB2wANAGJ5+zZA79qdFonGLqY6BNO69yR7lLcUD6DSm/Ryq913SgfeUa+Ld6ijTYKpQueMT1ii5ZsaJTlD8qSbwEV2YM9LNg5DrB0V2TNIoMcJ2vDSfWtgQZrWdW5YylUbHPd28W8LxCCaqNCtem6bQPxirzmyZWVAmihE7Y3CMeh16OpX8BtE1Mtji3eV2aBTv10arid+xhpQqD1RT77R7bRDaWVjwfNj3ZN8yZIsbTGjor87UnaHOTrVOMHczLnJXek5/rrH5CmjGw9Bazx4MWvsNhYDIhuneM6p0nnKQYKGsMerPWM4w9//PpMUzLzDjzBtpHi7+yu7QaqTffAQsPNLhrGwL/usxerspk2jk7K6BvzWULB7ZKFPsSqH3nPf4oX7aK086w92gaBuRbEBjH8aatB0uVVa4bWWAaQRXdzqSGJWCi6NCPceNZ6ChSXPY5JUZ++gR37uNLxodXzCMAPD2IlS+ywkI0nAesSvFqX1xFE5wjrHNKFufuFNm3NWPv/W77/X4sNAgOOxmBwyS7/0szAznzlgzE2FKgGSaeljHhsKJIlVmXOmkf5NtgXMj70PHwR6nzOSh8xFOhzGfQyKiSVyQ3sltF4bUDgYxGljmTRCz65RWXaSLr50FjYINSkusZYz0LRdjcIhfTPeoNQdR6DvR1MmGQCMoqHYviZ9Bc7bOnO3a+UV/2QIok+enBhj7yO6PLFCnZaR+VjW3dIL1pa2aI/BhobDhtssO2WLyrtTHq9uAiab2YuiaDslD7y+/09GqNc6ftS4jifTuL3Fk/5uk92WRfSy7ohh6SfFpxRIK1FAq9CsEngqcC1w6teqLBB4AkCmwa+xSgbCcZQP1fQcWo165ZvHJ0efN2qz9LnYNahuHj28RYoG+UK+9InQdmb7ZNBRflR+lrZeDHasrX2/zh/bLOxzLxtUQputj5rlD+jFiirLp3RWsATH6Lr+lS+5NflhZE+y7TYr9b4T0raQtkBHh/3690B7XMML31WC3xA5CBCFvytQBjbm/Lq717fcCdLphEahlnbRfygaN2kyder5lUlz8uKsce5lleQ8sUBI8qfLHaXeYAeaISab0mjxzKN7ldiJD/693wwjv994EpSKF86qMTRSo6zEX3UzdrUN9w+S7vMsiqEgv2sI9Q2IpAnGOJFl5+uD3TajVdrVOg08yYlVY+ZTwpKFddkf76k0Rp5jpMq5wKf5p1h0U4kSzdMpbOzy16TZ2wu23jgWpXVFTmkond+0vBTR+Kl3hHxCRQ/SExb6LjjUrMuHm+QF+1BP7VU01s6R6xp9GzZscZdkUUd/o3/2Vtu7Q3C3/mnH3i7ukaVpupS2BrEnaW/6uDC2GB1dwPa2GlgbKRKj+VOQXbCHjRaeB2J0LWMmAWl00f52eR8FkQb9maTLu61oZz6ma9oo39DGjQzndvphJzOzYRGj+0qE/uNf8BW23TIr7UIehxnkkoIE/L+wJti75KlzjTUckC2hSD2zEOs9tJlwpMWJ1HQjBCLL7IpI2ndAvYyBuj/cNQF0MdWEds31RpncM1pHAv/SCIRW9Ql+grz3Qj4dEFkUo0v6l/ZNHcJNL3OWmjA4JfLYpDcEk1HAX9A+Vx5AG3MnwRRM+oidJtjeUfZWNOjY/Sjt+0WVnqO831QZTuKuVjx4Uk+R3DA94Frc8AmgfPijOiMMb7CkX5i48Ddr3qXevTMF0eFnDtQUlru10bVdXNqF9tt360w5ljXFB/xWqbazk8LfRHuPlRb7rbpMj8Wd/WjTSdbvLQ/onzbtRcUHb7y+zj4/GhytHVkRjsKvgq289JFKQfhh69olU5McVNvzC4NNDL2o6FcMK2Rqxx7pEaLYFlX7MbASC9Zrg+xkXzojdbyLdXiYCabnjlpiZEgnvw30B86mqVdo7DbGUThHFophaclzeFMp9WdUh8lmlxsMf+xQL+q843NgZ/m6vzz/KgNA0/4dBY43+/qRkMBGuenE3K+xljGAt/Ywzcj5SkEdjkv3X6iYYsnhtZvqS8SJ1CSWSggVSIz1WM5wM0lRGi0qucI6jWfEzA2Fmiu86CPuQsD5jZfZP25E3Kw6+CgvqnXvdx+LvfRsllTpG1J1eteKIGNPDdY0I90yVsKBQOiN6jUSBtRsqVh1Oe5ohLG0s4W4FzYJ930FTmkorFG63pL1vUUuWSKw3IKbBDmyhlkumzGewlH0Xg9GWNAevR7UdbIjoaxVehiN6bf/Otv+Q1C+wyCGmB8LQbMXugwdhSoRax5VDbKgbFxtxqa40BVYHDrbya2Qa8ikwYdQdnrtsMHK20ZW7nAl+6ljtFnlygLBd5C14wuZ2aQ5UTuevClJYVR/0mBBN6OcPtxBkgfOqlRDe60LRcAjSAuBgrXrmUSAWmDrm9MI+s7SyL5AsLKyeg8hZJb9KtC7MZ2jQkPZaHqwbGKSs8co0VJ50hqAFBW/ACb2AKI+TMv8JDBeRUOHPYH+VluVLYXJb8E1HV/FKotqi4A2pjfhy3ZQpUVTqJvRrFKRbVJSMfrgCNcS/u4Exfahcy08DAOz2hTcFYXQT5TwGtDbAp8saTcsXi5IEqHf0DNF7tc/ArUMUHp1oZjvfelQeXjU5XFv/1gMYNMjflepwAfWnJA2SKGn3jtz1GIidghPea30F3aN66WtOP0rYHKsQ2A7aC22fOxqRzbqOo/YtmGI6wwyQHWQawDkh6zgy3Tmk7zDfrXtqKpX9i3YgK1RbPz2KWYg9nCO6LkwUn6On4sUbZB6Rhp+7Au38lzkD5sVhmL9CtXrzpmgwDKFrbZqPDDbVxJRn1jmk0+d6xNa+dynv7lx0M5d2lJ9JVunlT4cw/t9aKoS13HOo9tONoEY9kW1vwAiV1qR/n4pYJ9lDrVsFEC6Pji14tcD9o4c2TWIeRSB661Y13tn/Lo5HyEmw1AbS6sA5v0m9LpC/hjZ772blSz6j62AWnC6ANp2xny24iefeWpym6bV75vHpHf5jkOJ/OzY9RbvhGPspWuODLN04FvxHH+/qbve/OtvUH4uz/6gbdTeQSza11BZdWdW6CBMkh3UY23lsbeumFpf7q8NgjRq3jeMcTGKNf7bGm/eLBTHcvRp1MXimOjaFNtkvjW9V5uBsJHu4FRLZjtrguEdd0L0MO/LhetbRByYiwXV4U82uWRcu4Mje1QqDRllPrpg0jeIETI5XXndASypTP8yiMrHf2kF1+LyVtLK0C+ytY+eVIUs2unfNVvtAcoqzTKSPrJh/5Lpz/0jj8U0m6mRWa0C7I4StkS8FWd8grTPpTG4pktDLbW9it/M4hHwW49NHa0w5/tQHMqSMvv9ukCagtG/dGAI1xo5EYjvzh+9iDfSsQHkPNNLfRj80vcLCpCa2OYwoZ1XbTfmHkLR/FvYd3ehd7ufYyEtFXvbR1H5cd0t7VE2R1R2ZXqY7Ft4jgla6Fl3nVARXPGR7Hs+pw8/PvqWqi7+1twewzFo659NkGlZ5r9SBKseROUVp5FsvPYhdB4R5njsF1vKWztVjBP6fcxiD+ra5Kwz4eijzLUIzaz2CdwDbh6lc8f5MsBoNWClA07n0k4PFwuUAul24tTFqAtDyt3rXmV0Hpk05aV7nZv+Otcrx7yTLp8dfS8ULq/FFjrQXehykbazQIdbhfayX7TXklHK8ddm3VTjvYiBQdl6Ekf1FNV6efPeqE1OwiLN/oIsVGWTFXZGNATfvHhn8KcJm7pwpgOInsSNDMzsJsa76J8qniNhU8KWSPASx2ggs5ztJ5lWekebSC/W/eToWz/xl/3plt7g/D3f+zBPEHQH8Jr1IluwEikRhsbP0NuiWV5q80K6w7sJ1Mwyq15d8EgiXTdEUPb2MFtrbgD89jYYAMa5EYrXVFRtDQ4KDvr+DgcX68Afb4bS6wQX5ggurxfF1Ld/S1CCrPve3ypi6Q4oqXxE8013dABDdnaiHjkNj5gWf3PsuhTng9goaXy826wwXWCLvjkZ6FPRnryFx6TTA7VmxMTVuOSpDud8k6/GSDVXDoxsLVu86X9Xs+TA4GjhKhjxn1hxwdlj2oF90tLHwvptkeKz54+M509e2Y6d8AGoV3QsM2GoxksGsHf970yRPv43Vv1F12GdtLl8LouJ0XJLds/4wXaSK/0UbaqbB/PcX6WjUSD7ZZOqzaQ7Cy7aOWj32N9wrCLeX48rp4UKzbXYKew325Hp+/zxUcF6Wgso659abCTJzTaFq8pOhAzf/m+guiY3SdXdYO6rsG63r09t+saxK5T6FUoubXtNYrf0InV7os05MaJnxpwF58PIbfFJ4CeheVtvsOfX11u55hQarlhJIc8/7Lxz9M+kXTp8VettjzlEaENnLBdfr+BDULdxDmuTmus+Xub7scoQ/okMvtw0r7YB9rFbSN52pr1ga/bAjT6pObCukbz6td17DL/mRM92aDRPfBan+jcaOHpjtnhtkDGRQUwtsGyDKleNvKRplehjPQR++hHoXwqcBtqC91HYcUC3f41+9kwdRzlV+ksHWCLf9T/pcJv+J433NobhH/4zx/07yB4QUZslSOGE06RvVJDO3aSVE6AEXNHC6R6LhjLC67M0EGjXPGXL1vyI+ByGDtcMusBUPklNYj9bqe3TWj4On+bAEWzknYKbioNca//Lh7KSEo5fmZiwY9M9FWMLv6YcLgQ+EIBDRtlxw42kNa/5czTdDVWpdpxJiwAHxcn21Derxe5hHqjuJnTRWxcdNr/cDQgFUkw98Xsa+J9beXXqVpRXq9Col24Gj1VI5NJdt3/+3R/KTDaGu1A/3La3cKxNvH1GJ/G+pAmMP55anCgxQOvFvH1pSwsZl0SQYwnUu57pdvQFTIWGEWU+kN38J5KP432OqLjOKxZ1lVbPGVy/ui6F8qnbd/209ewPe+edu0fp6N4zecB3vlPUo+T2qrFI71UMj7jjzEBL3q3fCnabnnqMdtRdk4PfGPa1Xc2NM5/sNQbmNboXGnnucuL6LF+e0D5EW014jiusoFNwt4+WPvU+Mkz47Zi18WxGoC7+Hw2wL+qLKC7FqSxk19cvuYNQuZk18u60ZVFqxe6WlLwWSKKvVjl0R5ldQKrAMs32iSMbW8+0M8GxeTG+zywO0aEdR7g4Ah41rQNlO4F5z65srtZTlnotFtrFec5xeu67SfdDW73hvrGp9uYNxusRzJoJc2mHl30Axs15KFjx2OiBVDjqdpvDClr5cRJzsArc4iv9HyxKL+Ow+wn6dZ+Qfwcfap1Rekey9b2xvwsr2iULVhPSyvXYvhIL/WCXcoS3//dt/gG4Qd+/INvV0stGsmXcuVpwJE+NmgtCYPlu4xrUFKTWGGLPydX9IOaxI+D/Rw4kS+vR//rMwhFm8ugO5k6z2AibD5Y51AUG5lIk3fUda7Q9SInnmIbdII6PUagsyb5+oaDskOMbibluiMR6dB9t1A8o1ceac3Eor5NBmi57Xgf4GK+46mF5z21VZ20tqdEmk99E5Wme9BSSOxjCosFVLk5VLA1Cqqeh/jb0kzA48LCbaN4WccvBcq/Qte/bQv+tUz8GzH6bd9nXet4G2vba/07fsC/4EH+aBvWIBnGIWOSDQIbA1498GcRtKDgsTh6apxjwnWyudiLjqSN5orLxWj+Vr6OjwNc47m6BtWujSWg3Y5vuxVsYJSBfzlfnhylZ+zzAH1r2klRcuUT+dE/io9ylyLbT9bysy97BIu6a0tpi6Kj6S1dRng7KbbG87kpWGDUwYhbqGwoHscKXFe8wG60kDcEv8zYsgkt7Zb2qTYsXmJSuTbqjznfdI1pbhBdY+bm6e41aWAxyZ1oLQ2kp843FqTmlYwXmgq+dkAzXQUKyB8cHLTXirI4NRSRggPgU8nla1X5HFy+IQnfQPgb5sQWVoXNZ1dwH4pnxMi/1jHnSRPv6l5Tdi0sKfX7RZ7jiGWD+q+v1yOKJ0E2lQ9b2p4/0vlMAxsC5dRpfu1IfeIy2GfgAzq6rdJfGG2u+QBjpN/07OUFSKO+bezKFSK79KdQfrm0WFRePDNnnGiZYMvX8nPtb+ftaxxoDi39pcL3fdfrb+0Nwj/5lx/yE4QCjUOD1sDeB3jC2zxttC1UzTjCUu2/5j/JBsEllK/K5ElLhWfRyeileLBX5aMPC5kBvkkn4N3MIYW00DxnNtm1jq022WenUDLmI63/eYPQ4tJBzOTsuxCKAReIKi9aoamDo+VjC5BOmUqVKB1b8AVW/FxkfEERbwZkfIto9BTSv12n9evfNrGtsGVz9LHKy9fZvnK+e8adljbBjXKFiGeMj7b22m7HDVVfFPbZ66DsZEbHNhmxUz+nOu1I8xuIz8hlY5B3ZPPkgOuVNwmic4cxuhPT51mc5HwZf0QoPpp5KaND+b+OjwNc47gbQR0o4rQgXrZZ+tl2NhVAKx8yXkdwbq4x+rzmL4z0k9ZxjX26ny/cZy1d81/ZGG1tWaUOa39226G3Y6JcS0Ys7Il9VbywQbpGeFHJNQ3hzW7DaeaMXJegE5KOnuD59sVxGP3eh6NY7Kdqx2KRG0Cwkq9FOjE3jHCfhSTnKnXJxj0bCW8sxOuFp+iWbSEWeGXpumXYJESHLElPtbLt6sAc7M2FMuj25kNE8qkrsUUdjxjb4kvR3qnT8XqOt7tytNV6H/oGodonNlgjAGwc5dfan5nV9Wk0sgrEmWPVp8oVL2sg+m1tZ9RtrkV+Wc487es49pqepb7wIrO2U1ip38H6VViArvKDmOSW/bXN8mOswz4UT9fRZaB5fbLS/8Xi133n627tDcIP/eRHvEFI46EuDc5490V9aLDNTmhiTFbJDjxKkrshrzw3m6YjOjd0zTYbPMEo63mp0UZ/Zohv0bGoXrGpRgsS/HFh148OBkxcTVtAUz81RZz85W/07Z406zZblx+FWSf2NVGTr1Co9KF/yj+2mNjrK9SgdR9y4lWQcNKtDTiShj/ShbTDEtHli4P+7JeoHLt/0WsaMQeRkiNJW/L0iVZtvGZqfaOKW3eKjFm3GCCPG5W6MKlTGssgKCDrui3aZtAprGXIDyaNgd0IT7c56utY0nb5lnY7P3T5vSqvNjwKVd/CmAbbfm7TS5Yiyg+0Mcg7yaf8ShFNmnzOFY9XicDb9XG+QOt+jOUcSftOWksb6/wxMO+yqkbVgdhffuVsxk+B1MmsbOMoH9curTnx4yj5Ktvyd60blKaRH6BnTVuD9hvnYnNLpuIR5JinC9ZPYuAb67XXdukf0HlZsLaksNZB3teYDd0zTREjyU8alfbcAZFi5MM189tlkuU79JbuPEPZiKG+a9RcV0DXVvvs2JjBJqAl3S7ho16eA3lC4GsA55vOwzYfcq66b8Tv6zViyndaFvnKeA7FT56611cWlx/Wp3/PtciJdv1aNgS8WpSvVo0u61XYh2UZNlryeQJ1J9Exmt3iX/u87oN1ef1+EV+7TbLaFEOnbzutsQk/nUZpZLtOxeLjKVto133uze3tYsqzDih5eOhTusNXtJAHvZEbwW9O0TfQiw+WEuHM9W9itXAc4NmxMegzlM8oOR6la/QPrH2Rd8fqXNZxybvW5/amHxZk2qDrWes4Cb73O157a28QfvinflkbhAy+WoyDTAg0XAYk5ZzwGKQgjUZGpZYJzxp0IlJ1AZkb29ROA62L5s6ASjBtSGN4lvWhfBmp8T8MziVh9PLymXSfuFWmZHSCLGziUYCPFDs0xopH9EE16G58c72dXcpav0hMwjU5l1xduJEuWj3SBZ7kRR7tzH60NFkWYo1kXb5gmq/ufDQZoey7eKCvEY0ZM07rIEnJitIMhZ4x4JyiWrCFzxwu549c6Yg0eiJdiwJkD69l4uMDX8TImB0+8lEwo9dngAg+D5I04tOa8WaxtC2NCmvacdj2gXqmNZb6uJiMfrMAGFGbyBljhdFXDQFcJksS8WtFvLpwOj+IdoaLlE4Q39UyF4sRbRqG9ibpMOd7f1a/2JuWrphj+dlKOk9h1TeWadzrfiPPX1qCOu7yGGsbDSPvLsuujCnFuGNnxb8rfjJs+T9gLi0+/DlGJuf/EpaQ3JZkze/uy7XuPeYWbVlJeFvSfTXzMMZzXhfGNMj8jYzVGMUBr2ly1P0fVqd9dBTuRDqoLqWnA0rjmw9gTgg1tsFSA/ZGTucbITLLOq5RZcTFlhhN2fz4abL+co51X6gNeS+GaIeqSovjS1MqGlqQqR9RNW8rQ2llcSBPH9oTBG0Q0OONAkyKGxtHp6OkYbY50J4XNnSfGCULSn6/vrGPaNO+QShu2lrzr9qDuTAzDu0CvxmExqnIdIU+Z+d65TnUDLmuM8fWPM68yLqE/kkfoQN+FwfWBS0eeIyIxgbRarFb/ErIesZHC2FQGWpmlEBkbcIYmChoGNsqQGhOGYw9x42X2PYbxjQgXzIz1mYGrPtrBDloS3LyJUbREer34nu+/TW39gbhn/50niBwImMRhcCDxKlqqHRHlQN76LhS4Uui6JKwgplsHS3b0LUmtSwdc+vOLTBcxpKZbRaGQICgMNQvEA0ySR2q1LCyWZEBZfSl0sO0aYwDE5CDdRx4Cz38eaGVE4CJ13eBVraStzbHTM7uo7mfwg8fFN8xEgm7/iCapTpKDnDXiP4ffV8sJkfeFstQYsvEp9wpTpoYfeYyb+MXUho/nWm06BJmVuqtCLJ90J/yaEU3VeQ1I9elTZQuR48EsWAdpZY6kmh2qr6+cIJWJ34fpMpGYN9ai/+mgJB0Nhvlwz6Y6ygWMYzFfYygupXQQAOqvIN850HMbWRS6Fyg/NrBGQVtEA60QfBdLYnm7labOxTIxQ+Tk05ySWsZSp3ErgnhH8deK14g0msUlbHQkk63vAaByTq0VOAyEm1sHImjOey7//ZhWVKLjCVGGzAsbXoBMZC2xunQAJvw+G0stEV5XHGNb9S4vPWX0XTTQ6SGkg4RKcvwC3/pmP1tkXmLtPCbcYiMaP5PDKr/iEMvyszSsLSZSLzwl8wsQCL8+4FcSw5I1bZkY+O2rO+cm9s2UQPEpfyyLYK6E1ygTbkOZH7f5R/PNZ21ENaGuz4vKJMuT5g3PSYawbM5KiRT1x/7RJli+vuQTUJb0Jq+qof9aTTS6/KbQcnu3Bhp8ZEY+KuN0j4nkC5+AbvJdVr07ddT9rhG19zpDyWL5q+MpozQdM91Ex9TI5uDeiXcv3Y8QxSISDPfKZrPoYaxnQA3gCxCGr8IER9ABj9bbi5LosZ0YW7PwsBQouVHxTX3dJCfDdnPMQ9ctyVpYTu6aWNyg34lyc39IDaS9sH6OFDWlaePSHXaFn7tt9/iTxB+9B08QWDytj2DyttINS5RL54xDq5KrTsaeCe9Id/R7MxaYrB3mOjNp33I5Xy0ucUdvYUFj8gecw3b8h0uXfGQrQ9CF8Z2AOuTJxuxtR5RFJAlrH2p8hHwzRNxMznylR/mU2WLp1DlBeS2bIM1L9jiy5juGPUlTosXfdareNdCMPI5lhqehJAmy0WJUsdNDwHYcmWE8mWhT7CNFO3IgOKbkRlnxk75CmX3ZrCcoFe+lv/ls2ijjZlXUdGhncSPyHY+xisfRuZzB/71ZF3AamNQ+mzff7njBbyQdUPi24q3pQGpuntdelr2JlFCqTuY20nxfC0hrcjcHFqmnmIV5jYcfG0a9gLOsc1HlL4FsLvinXNOcFjKuYUY7ALHTb1HAZuKdqSsp1lvtrfaABo5+rrgPluh2nuff2syfLu80Vv0sdz8zYeFXLMbUIeWFCzTQuVvFlsyW/0Ninc8l2uYQTIZfz1tbusYMfoOxnTm+OSJy6eKOR/zdkAw8hZqg1BA0uOt6Zh9lwxihH4N0nVG4ZrjbBLCI15zJJ15oWO0j50xD2bbe+gjimfJuat3VzKojcba1s1gtLXlIyget23L47X7SD6odNYxulI/Klp9iVT92C1sqAn7sC4Y5rWyu4AHZ2jxo5EatmSKr+DSJWmG62l+QsbNCMohrecQy/z/23vzZ2my8r7zVNXd3vuuvdJAA92sLZpmaRACZJAQQsK2CCHZGo1n7JDDihnPxEz4X/EP88vETMREOML2mFGMZVmDdlYhQAYj1kZs3fRKr+/+3r2q5vt9nvNkPnnyZGbVvfel+4rzed+sPMuznZNZWc+pyqrrhX1QFYwNOy8WY6tjtgVC3Ud82WKUlpwbwP50HnJ84H0n/BOEv/jiD/U7CNzcgO2J6ycuh02mIR9ftSaO/fWEpjZr8Wa/7q2zqZMC63isDPWSHxNOHFixnrwMY23GSOp4sSUhUL6aD4oldukxvUh6uuaMdd9GObs4ix+qYW8yYieGIWdaLBtVjBU8rtzXPkhbTvGxVMUOWSKLxmibNqnvbWu5re/lKnm2YWeLAzazTzb4iPmTUEUJnSpM/os6xI8lj8oTFR2SX8b24ajmAtCH91P7lkcpcwxp3HzBqazEFxJvl/Bc5W1FXBzIllsgQEVj0OPKVu3TushIf122vchGfWs7Cmn8rPNffKb0QL9N3ZQ0Ntr2bSyl14MhZNrNRmIvh7efjnURZDYy40hhkwsrUsu1ouyI22xzXHIsKmP5GHwsvpwitmKZNPTkXyw7IdGJm+H7+7Dj4nU9Nr4cdsxkBzMmx0ce//Y5E+cGctZl1zTT9fFIMh5VclCW3ZJSOr00Zt43b1WLyfxw7xcQ1DPf6BU91rlAkHYsEnj7kclSxso+dmJ1pfbRhbfhMXuHgfbS2NI4U9IYTC5nI4d8qiOonl8gsE3NmT5tsQYZPkJV85fYLzvVkxKUWeJ3JISoa+I1tQ6Rc2QB+sYl82DdEoQWnZsKjZPy9adAOdtd7nKfIqid2ikXCF6/K/bkfT+hEROKsdrJ+997z8leIHzySw9XCwTZY8QcPA17+k4AjxxgbrFe063vJ9luS1F3tpeS7BsHyJF+M34oXu2vRi2PdC1PnwHdao4qMS3wMZ05i7faJ6YpXy0QsGPdZD3059tZt8SM7Q0dubBrXd8FYakpY++QNvQi2tK8mOXk7EVD4nayUof9nE4FxeM7WKlcXe/W9zr0bX/Vmc3ycTc31tHvX8iqFzp5UAFISpvI4b+NRVv1sQn7tT0/R3VbTd0nbpMxN2CXmDA7bdnGfIN0PqoxSHOPL0FlG3F1qFBydWVF/nIyf9KUF1G/QGC/Pqq9qk2btB43g0W+CKos29W5lyFpPUdzXiGfnIcss8bHjiFWfvR8akuxV7e0D62qKshoaGRJ7LwVH11BHhKOh+OzcUkS2BgH+2IRmKzJp8egqz2tk8on9tZvbSle1u9zVDJ+8oHX0VFyHLHu7NZyzbGT3Hh9k/ehNM9tksrwmEpLFPP9VmpaaCJvwmHvzfr5lI0SbBIZtlGGZYVpJR+1remtiieefFW9soEH/K/bVV+8xpULu2b4x7+pbM9B/gSqxs54oi5onwtaZ7OXI6ks66nMcWM+bpYvG5OcFzYu/NPbOdln88WyxaDnIT85YP7Acn2tqM9Rs03UQl3PE41gZ5LexmHnwGwM6Vq/v/Z6/0Zqp7YvO8XOS7Rxowg3v0BIbdv4uEcJLU0/bZr6KT//7tec7AXCp/76kcYCwaBh2ScTSOwgZLoqRKRxtFjVurepTXxgWy0vB0jkrE110hPDk4u1Amp6wE2ubcdr99pK8LL1k1TbeTHU/9phezrjKUjNhn4sLzJOr0eoYyd3F5Xd6snT7aeaECei8bMDe9ee+mS91zbpDlN1TR22KvPWjP44hAqMXPTko+0pI4Uk41ANBX2MzeIVN7GbO+prl75DpnJOH5i8EU2JlBZjg0PtWjsiMht1k8NZkh0f0OZlTK9BqgMVcaT+KvdmD3srEX/uJgpqDXVeXOX2In6KMFmRe2TlgksJComaSFcvXMTPeV2mQ/0onTXrJ758FHT8ynym5wf/Nd9OaJLzTSvWarHzzJK61JpQZpER+PiI+bbWLhumV8lbPaMhI0Y3RSnfmJO4NUA/R2feWfNCLZ+JTaJvTLQsV3T1pe1W72r3aMyxj0UnonOAhthmY6ra2Ya92cih4+w7c4xuG0rd78ch9llwbV1Qwut6dBzAzUFsEVSPZwr+wWc8nIKajHMyNAwDorzmUpxvzpgi2+zNGftuhPyYBurqR1Q70bjqIBiTnXsea9dxLU+XTU/j2phCfSfPkrcoPW0XrZjpw0zppwe2H8u8mRGV0THL+gFYMphCGRtf3FWh+nFbHNbUNV7Vyc91ba9DWcj31eZYoP26ZlTW0elf+20uDI2NZ7fdIqbtJoKXLpHns830vH6N974cNj8//+4T/gnCp/7afYIAa9WESUM3fkIpmyZrxCbJsLrpNutmoNbRdqs3dQwfxxDjxH/TPlnclqeOAbaq+PTCyz6LmTu5UEdx9tk8N2OirNlpk8oa1Ombn5xNtlGm1Zc7oJ6BEyRnM403xctrGfLYNWyJCbazQ4vcYRQiQyl26Zfm+B4WylFX/KPMvcUSrYqOUl9QuFMxle2EZmORpONWxJoWAWWGbMcQgZ0napfmu3TZztu3iMZRj2cIXjINud0o0VPbI/mCMv/mAW8x4k+c6lxii/Iyv7LXMqkWC1oVKrlYtraUXJthc+1lNIljO88JaVLm8QUD/yhh+OPV58v3wbJuPfIeynk/QyxqN7WZ05MxR7lcHH1RqayOtg9v32P11Cc5bFtOxmAPj6/hZaWIrdmmZe71X56u49EXi6cpR1v6fMjrL+ILZasnselY+qEqx5Qbl/nxi6G+lwOKmw7tyae3MQAuECQe1HmLEcvynQQTGECuZdG5+ThuclZ7htuCcXWdH8tQ2cGeiT8/QbBPZ2cz5orSVfniTt6cQYH/KOnnyMtpifbVniB6iqrxAVttQkjH5lw0qOU6BAaoY6edGHFsM9tW11f2ZptR68Sx2smLHa9k9lpki6su0nGn0E97bpqxvO9nT/gnCJ/5svsEgdYiaf7nJyI9WF52kYVCe+Kt3iVXX3BIemBYTn0YXs5/w79qbrjWE6eL1EVO1je1x8mj3DTCuUvHMoTMN+REMu45ftmkjQ/9+PnKzV8ax7L9JHcOsck0+190amUtaj03P2xhb6UBBb4A0cYBnMiLkRoR/ZwNQnmxE3Ul3rjvo/LbA+2QnC3r81RyJq6BaRnk7LDN2s1mznY/1G/6oUmzy738tCkXCeMV+YlT66Ou/ou1qCfvgrmTwe55lz4padnwZZLWh8fE42fJDXVVX9RwPvAoW28Xeqa2/VgsFlEa21Hx9jjOobGn8ouwrBwfcxp1fNgSATkLfOixX59hGncaRy5p7Iq1bwzss2uLyaXyvu5l4h0yFX5+czGTXJsn1aNJq+Z1/cQ1Mfk6LK2nZrpiqvU1ffDjM0xmPucfW9PY2SLlKC5t2FRfG1WvLmsd5VjXTxF0L3XKxPiPQjUGmFrEno3puGic65kY6itiP7ztV4aCa5d9cqCx4mqFTT4BjaYox35ZIEQPsUvGRr06AUY99lZzFTnqPKT2SNVifeaD9Q5/aRz8RqinNqVy9QIhnp+x3dux2OpFEecB84Z2dkWTQm4clB8iCbvFe9/16pO9QPjsV37U/ARBTKrhHH4i7WDoD3H5yO3CUcscBn/M+szkDi79+naW6i/cwFhbRVAV7Uztpr8jX2FyMngNlLrelqKXDpHgA7pyCwRuffNm41A9NUR507GLiGH2mzZVj6g/G1tOljK6Z7OVTVaJvqOa9DRNCBYLacbJ+GMxoR1LQ9HhY1B7B9gs8aAd6lb60o5yrLOfLbKPOjo3Wj4y0V0DM901pCXwY/MxLxp/bqxs45tY9seWeM+rLBC4YYGg98iaX+yhziLtWDywqi9WIlPv5UItJcW+f8RN7Q1jfproO5U2lhH/UJGNCycdi1JzarWsNvIGM4NtlT5I/aX9pB1TGw5XtDi/Lpg+X2mcKWkcKe1+1q2NLx+Kl9NErsZ8N+JE8rLImBXqNW3wWsBSX/zs875T2UafC8XkvHyuLHr+pDgmvK8cQ/2ePln25Y6BtZuulhcZZ/0cEF3qJfNqds22wrZYjLBfFwdI7bhQiIuFhcJo0B5/fdxlNwjFm7I5xaUDS6DN2oZ7f6QTOfeowgUCCrpA4O2yWKihmW+n1G+uIO/CRZVj5z975spxwP/RmCm2HhuVAaYby9zbPPDMbx7DxbH5tz2pS/2Yz9S31azd22Zb8zzUedCyjcMs1H2E81ktEPhH7Rp2Ul9mQ9us35NpavCed77qZC8Q/vKrj/Z+B4HEUwkFljBRJp0osT1K9qOm9KFrhquD5IBo5dshklGejyJhYmiwHnkSsb16NlFNe7USi5Gkmj1BiNhw/nSnhWqIsV1NxCcuSxBIT8w6pki0zWbt8fJ6stOGbcSeQLJL7ZFok/gYiB7HjE6CPxYteemyfu2jjzQUxmm6Yo8qqYyLjWi3KLb6iDVxP+XY5B0rJo1R14JAg8wh32FAmWq6qQE+iqRWHc2GVncGk4me60KrQ6nnhA8qlIg0EAkIcDyiy/HEMbWODbAxEp0D6rDGHteHf0zu5Y/ysI4KPzXgrUXy/QN5kVI5eRSHph/7JCara1+7XQpKrPgmoTbboD4H2GFla9e2utyUqUmMDiBzBjuNuB3mrY/qC8xO0EUvj1zceNLzPal2xmOk+urH2kxZ6yYbr1QZXUW00i42+jYfV2yXnflAP0tajQKR5rEzeEzrBJbYu+IG9cySltt2bUxVeWACc70Nq6w0w9SHaFfd1RppfQiLV8+/mtgssKuua4F1a69VmzZM1jBfHjtOAgs0ATlpw0M1x7JjJxW01W4tkk8QuFAQeYfY0uIQlR8gc7GgnkA/RHRqS3Y1yuK7FvBFq6k91nLHT9tQj03UZXJv1xjpx6Z/D0bb2KVvsKgXVaUd9UtdbhaH1CkHEZGNfbWmvj5y87G1EAHutcqyWPYq1lehDV12abIJF4+xmFCdkzBViThZKVYP1sH44vilqPPBOW4ou0FQTl1xruv23HOij3e/4+6TvUD4/N88JgsEj85HPLkQhjiMk8QJakwYH1DvnTjqxKKHOjzJTdPb9WWy7IFJ9bXq2qI5+idi392DVOU4gCJ97umLVijDW4is7lF1zoP+qpAfTx2rza2ewNICOYtF21jRBvHj5GyzNiOtE++feDuLQHmT9eXlYcxaysVJOm1DnD16oVP8zFONf26Ge74geTsWs/cptmgT7bKhLPac3mGxXPCw+PMxh4wNY+F4ZExxDIaN0/by7p3JoEnudUXR6gKKfH7IR9lotHdeWNcFAlqhRnE/735OLZ7KP4zKlpExGHVdU6TODu7Szgx+7FRsVIH3R5ry1u9lrKzRqXpi1CE9qdMEzlkjClRMw+JJFwhD+HEMjVFhW7vdZHVPOzxqPHa6F+KObrKmHc1QrNI8LizK5hq1rHL1XLDOcyhWKzROozkGaommlmObtKDIutpsGW2g3d4HX7fbPmmn9tGEMbDHjr7FVJPGUM97Zd/JtPXbyNiog/80kR1mGm8lRL+xGEnHJ/bTMaNoVe7kOwj45/8mgk8EzcaRoL0FTTRiBd530iVTYfKtGJf02TdGH1MzHurFCl4Mql8vQlUTXQJdFKnHTWxpk9TlGh7NyzVU1FSXsvbaR9oxxrrYi0Y6SFVtSGbTj5FUsYJqn7oHXoaj8Xib3o+1Wxv3tsmn2kvi/RCza6T+3vW2V5zsBcIXvva4LhBsoBwgJ5BFbOYsxSZAJgRlidYmz2xF/B8Po3x7UpsqaX+O9EClmI3aFuVNR8cnG/rNPy9fRnOBoDZaPtFe2cE/HkH6UGl9VPQSLmPHP+4TS7U0bUoltogOsfYaxuVjE/uot+IcwGwYi+gfxk+KxWtlJp6L2KxkYtgNFT8UdMjPn6LId62kT2RVQS9CmMNoQB4Rj7yMyYsZqzxiNSqq8stgR/FQwGl6jOqBxtgl2HmYSMbOMesYCEdAffnDSNGOvpOn9xizLOOkng5Qie3yc3u4tNiX5nTRgDYsEGyBLbOUrGLMpkjEfbVFPWJyBkOoqihzLA3TyZV9kXMmZVin6cNTx5q30a2ZkKpD0TfpPKTWTELb03GoeFcEKkubtVpTn3ibWqY9bdOYpOhskC6fRkPYYe3U1+cqfVqrxcJ9PJPQ12UrjcF0tcydbC5wLaMvytT0jWdorDXel9FuScjokE69DnmPSTBylvMzleCEcuMgei7VfQ05FH11Wn2CwAWCzjmPqomwLY2rNdOt54P5iFa4a4tkoZ6JitqCegKFvV+xZOVu6JPXTormzuOqBQWJR/zoXMmnr9jYXC8QeF1nC9E+2vB7HiO5jlDd9eVgTPU1x/YqXT3/dMJvCma7vUBgu/ePsgvDxyTx8z9FTFbQso5PP6XxVMMWmn1GFR/29Tx1c+IXCF/6+hOyQLDB5gbOuv4BFJ7cuSQO8vivv4G82MQRtUt5bvTNNumRfqN5kJXUh33cXDezkOpp3Pq0attgo2ioWIXJMQ4/drabBSmZPtudDT7pWBVdyogdysX+aFP8SHvsiPCgiiIfkz5fNzs+RpLqpLA/1VkErzPkg3T5yI2B5Gyyn3OtM9qPfqTNUhxftEddeQcdVdrS+Y3EubB32LWpGYePkUhMmVg99ZmipDZaVOLQRHlIXNE47AVDEn/s7RMA2pAXJ/ZhN5vKUohqSsMPx8+x66KD21h+0pTx6AJhPNGFAxGX/qRHnWOmLPu4Zy9FGEs6X2mdwr6lMf7GAWsyOK9HoHGcsefs2V8uFaLrZCQLQ3UeD7OXO6/S8aV1yqc6hsmyO1FrMeSnTf+o09uB2jQPqrwaRp+6T/3H53QsK90xUpbP92ixEpX2WJe5HxxHLES65tqoY6yxpkozPcbxtbbC+qlnojQSD6Q0VzJqPLpYHLPt9NMkzVzWiIIWQWusYqSWkJ85hYxcW2WM1PfHMWMjoe2f50pTf+iYLELLAl1YI8r0YeeNwL46jBbSFfXlHMP/xlgZN/61zkGOxeTk+qr99E+p9FpKC6xRUlpFrpZP50dN1218ZNlFVsUp+twjDgtpGNHQIqj91205+PpEJ9UcxfiJtjX12VbFSVnXreNBn6iZHcQRTRMbv1HX2378vu7XuulZ/4lfIPz1N5oLhDaMw/p8GTVMAvW4+YmjqWr+QLdtA8IQqU+BNmavyxZfgNI+q1cHkz5YdLZy9mxcts8hrdEOqeToI47DNHlBpLA8opFV1tjPtnrc0tHyaSdy7UMbpIY2aYdRaRUTUaEH8dl0cySqOV4CG7fNBcfi7fj+Bo1q9yBoS96tqkT0wkd7ckzgT9+FaWMLBBWrJcQ1G/tw8oS11IcfJ0upxfQcaJGNQc9X+/KatEBuMl6RkHQstW3OjfwuOTo4C5wnvSULgiKMCwo2/fQAiwQsEKjLje3j+AmCWmvGYz5UFpclrcouN+MmT9Jelad97fEJQRs9ZlLiENqujgxjpQueRyxXz08+0GesWBwLQ51YvFn4824RGudpLNuxWtZWP22b+oqodW33/jhZqsNyu7+J9EfxSgptUsaDHEtpjCw4RutP56R/jnKyWh5wVzEUVx/UVZ8ah9Gyad2xudMj9NgXh1yDRrPJR5Z5XdUNz2LpSseu5S58jDYGO0cE9qeBJNXaRhqw0YxBpORc03Y7toaZs2baz8o0m9qInaYgzciQpCJNVa9de8WVCLKv6duW3bnj7Unj7UKlJNBqHltjtX2mX9vqet1lz+EI2qUW2zSHiqCs38eoEV2TSeKhf7aYBev1UpRp+Acad9OWyuCMq1w1+1MefODlJ3uB8OVvPdlaIPiJ6p4AyrR1hiasjzpxMP9oiU1i39lOvZjGUOy5VSP31NNa43KTpW21hrbkH4VoCHvaruIzL/QX/RpWTuNuLhBQQYOXYfJGTN/vU1spXf0+rpuGuc646ordxyUy1SUwQhWIVDPOHexwR3n+ky/J4R/tyyaCTUQb8nphsvmVx1Zcw3Ol/aaXjm1I2zCNVL8CTXzR0NuAGDNGCeN6K1AyTxFbJNCe/LIIdPjiTWP8lIC3X9nH2fwEgXL0zL22xTr8+JisnO49TXl5xMZj2pwRyvk57povk9Fd2x+pXeb7Pd5nGr/WOU81lQTUrFwvTpWGzcy5y9EP4W3wGHROCHHdXo+k9WU5qr4nZ4st+kytachhchvVxIYds6rdpjbR8XpyrlGgaarG5jPx1QWlzC3xWmm8R2FZW4uIp8+7Pobk2EsRvZ7O4/cRtMPrVke7sbN+P5M1FqfZseOeaqfkr/yUb2pQqkvWUB2Vap0/otqvn8PPC4dkMXDPN2j4gxFehlcTkavGT1lsElrd5qG+lydp3cMe+iatcUb8FdzHZ5j11I8/fizRfqXfsNMdn0LZpkzfmMhQv5GOx8ec4x1vOeELhK8+9OPmdxCIuI645kUwcW9iEEwy9fwkc+Kb9Wa/Rw4Sz1rsU78NDWfT7Hub9WmN/rj3iE4sk654Urt2EumjtjMxExnXZ3IeSsuFQf7HPRvZHgu2r/xgL7Em/RUi1tMPGiv2w5LYyPkxcmNPW0w/lWW7b2v26z32hvXJxQd7zmlXVCoL2x1+03oOjbl5PHy5iz6Zrj75XkBcHLBf5NDOd1tY568PeTgvlJFPWVifznSBgDrhQkP8QMYWHvylGJkzqXODfTcNbLfNwzp9cS58l5ezclOzxs+22srTNT+eof7hn4Hk3CIG2DFJH5O0JT76Yq5o6LDctEFafgbo8rpQPGBRuaOS88OW+rnalvF3LlkPpXlUVMuRVEnf2MyOJxVv+QBeR+xblaKxLFqpsXjsu2Jib75nefrG7UnlNEQbUE0qZ3X/POPtnpwvdlm/XHsSXWJtvPay3Dd26W88b5p09zQx+zn5tK3PH+PxY6Isa13xd+FtEF6D6ZX2bGv4kXmo+ytEROXs3LQ5s73ZtbrH1zkSq6bxGZCIpbyMxdAFNWTrsL8YcqaJIRlfHBtdm/80Cj9O9c3RdrNIfG+//66TvUD42nee0QVCB0Ovk9ItoSrVgQDVBNqSswM5DJnJbh4wPg4EE/F6ht4DW5/8jI1lq6caPhobh8hLqRtKUk7e2XNYkhq948Ko/v1JVs2bPCqU93ESK/s9db0tw/qsLHtuUdTaGnFw0+YGOfvE+zDMh9kfImubdjvUU/mu2CwJNnw8XTrpeOyCp01y2VmaRfz2MaSPiGVxsLLCnx7lpUDl5FMA/JMEX5J7hRY4Er6TZy/SUy4Q0GELBPmVIujRNve0z8uMtMEQPz2we/CpX/+EafN8JSZjZSOVI2wRea1WMF62iUba6dBY2naPjosbG2fDYjoMaYy0Y3O0KIuMssui+qKFfitdMS0b62EwHxapVpt+Kxk5Z+q+ND5ft7lnm5xriayn0ScXJDvf+/UM76uLRezkML1FfDRQ8RqqJW3eUs6u+TSGfMu1ODoyUerYZnXPkE0EIRYpx2hYToeW1rtIx9PFInK5cQyMpNVPP94Ovcprasyn9M2a2EjiHHTFp7KwydxDiirHvSSTzl9qo66zv45J5j2R9aTzoIh3LTpMtumhjcpFCR8WQd2a+HYX21vxoSpvcyVOvBx9zDG/FM6PweLIY7be+jN3nuwFwtf/Nr9AqAZPiyz2nATpRJPG5HUuELSdX/ejD5tU6qYHleZaB7oD77vWyQQJ2N9l1b/zTPq8s4/S3GSlH/1yz3jMki0cmIRVfc6P+bS21Jbh26xsiZ3pWp/5qHS4QUSr2uahtk/MfXwkrROzbdQ+2vZztC0CqEosGX9kkbgqfW42fu5RN/mu+xm1l/J1wp3CttwiZtFxH4YqbhkH99Ioi4HV1VXs64WAlSlbt8a4sfGXReTjfpTlFqPYTnt8IdKFhW0TmRPa4rVTbFdTouceequxx11VT6nlmv1Wq0xHbJ7p0+agi9RmKt8Vk8d0crJssbF3LWIPQzoquu4b6iKuvXo6D1pddgBUaiYTQ8djqL+PWtfirJ+7Sjz3cFKyteqJMi3XlZlmh9gcOG9EOW1agGXG3yW7yDzXLH5MszZFXa+B1t9+TsXCApgN7qM1ebT2+rVLP81MoVzf+KWPe/wzDxWJTjoOo9GemsA/398XB9HuWiYn37CHrZVvWH9sZ02uOWhnV7VAAPFIyfg9jTFFZC4hrq8NOi7LM4bGpeRl+mjbbcbl+1nq88CxMl6RsrhsjlycTZ9RXooYK1W1VpGOn0VvQfSwMxk+VuW49/5ZfuC+E75A+Ob3nv14cyLbNE+OxahsiipPQu5xAedblBG1y5DjBb6H5SNYjPSAevy8sNw1D9IaRaskpscuMdvc20Y5tlqfwfaGPW6x7vvSBYLR0KU89/6z+QREgnGoTmprUeTCE3V9jB75pQLH8r74hI5FQP2cDbbJxTfGIaGwqt1ZvB1cjmJJ2/1YxGefoYp2XE26jYg/xhNN+Bh4idd3lHRA8imC/NqQvnjoeHXMFLMoJG7847zUnyLUF0j28SIqv14Em2yXPZ6r9mLiqevwK/3mSfHyLFk9taPkz02LbRF6jwnM+G7KSsxoNx/W7z02xsC5opQ3tCQ524NjdP0L6/RAXRlHg9Red7/6Zn997hwO6jb1c/b6fCz214G7bUgEiYlO2Z440nO6T7aPw+nheIoaYsioMzbaHYxRumlL203PykRfQpp2+kh9SD2GybJt+SVCWz8lHdPNoBr7QCyLsKgN8+kvqVVbMuacTbbpYgCy0q0yvI5P8NKmNtjGrX6t68bkCU8C1i0O39dk0fFSiudAbq79XJjHPrI+YWMRXU9qhzW2dV1yGCdDvf8NJ3yB8K3vP9f4BAFDln114rGKop/S1qTXXVmqZEFmM30hYVtdr/ym5A70knTajnT1Z0+yBNF0+rRlet6uzYXdYkRNTc5qH6k306/2sUwdb9ts5OKtbUR9J2O2alBnG0pdNtVcU8dDbXkSV34TH2huWoz1hkzTJknj1E1hX7Of5XocPP0Yh2igUd+FqGnq1mAkus/0m90hvKu8n34jMo9Qo5TpsyxfIJbEXTurBQIqMla0mW8Zb6xI3HHjpwhaxnnJB9qiMezMDtG9fvJFn12YPGnqKlbybYR1HZtkHp2oTE1qZ1nEGkw0XoBjOXdspQkdtog+NKLetJGOzZPzVs/ZcnidVHuZ+W3YycZhutpnMqnNvG5Nrr/dRpvdsRpdvtgq1wjue2Rk7/qHzr8uW8twVBvUX/R5srCvRS58kdRmXVcbTAjl2oONfdKbMZ+LzZ4Di47vpUJuLDlsXI3rU3asTXtmn694skDgPMntRWxnW/0aqDvO/fAc6l8spw3bqKN6dJkLzWLpGrMfj1qt5byGSmFEC84d8b69n/wc5snFzfM1nS6TM9tveeMJXyA89PBzH/djtzmr21xnJJ3YroNu+BNbUo4FDgxlhux67DsGfeTirts0mVJY0AuVx/8pf/ZZv9nw5tV23ad6tT3vW35VR2xpMmZ2jdq+2fD9Grfpk/ZvjtvYdC9FMVPbqeMEKNtlJI3FSOe7oQ9Ys+Oe9i0C/fLJRxNeP43H11k2WWtvvPsf4xUZMVzH2IcmzXnSeLIwpGQOUr10rrg3GSnL2/88KtjF84Xt8qVkl6zLLxZBdqJOpWykCwTb208Ocn5srIyn/rsm9XnPBS79WpwpuT6t1m1ySyEerT01lc7NEF2x9CHj61BjH7tk9BkZO1YLvJYuRWpO/GNrtuek8GjHbYG5UFHTw9ZS0b6KeX1+kZwvbfN6+ThrrJ/nciz2kDsnhs6Tdn9zHIy/z4b12XVDYsb/fq/DcZE+mVxc6XEd8nFUfTI0P8tgdlr24snHdt4zztdCY5nnF/XTMR6FLlsWf998Wl9zrMOxpa/buDJWWmKT9qLJbHwUiQLstTnhJq8R0kWbKlO/QcZ61HPXekPtcK919V3rKGzLtSs2F7o32W5E2hwm2NjNZnYuHN63l2XZ+khq15Pqsk4pnqM5ecpye/Prbz/ZC4TvPPJ87y1G9Zx0XywqEcNNJLEX1DYmlxNIrXYZqW10HSiDRS9C+WZ/06fZq5u1oM2qyzL7WdannsahfU37BpMsrtTlnV/ISILGpI994sMFCejDEj3pjybNsr3zIoEAizvFYuGFQUp5MTHMLm9Go3P4TrPn8PW6lzqpZEI0K/NI0XT+4NdH4o9RI15U2Mbf9TcTKuvq2Maaqwpe3+N/SSPFq1h/ri0dR+sYJUqcMxupzB+Ov+pgi68jPH9sgUDz9MAyzxW9OESf4xg7J5QFbtEfbVosYl3KEKCb+MmWhk7/tM/5k4ZO5MXIIeLxIiAxRX+kz5bFNeQvxbkbRC7wsUyo5721+rmhgW1yfjqWi5PHBP+ccS16b7HmYqiOaYqbU0++leJdPW10nOa3raemMvZiE89jm5tOt+lkRrrjrK8DtWbTRu6NEuLjTc03DiH6opQ8Ul+vBSzXbbZjKdeVqzevYh3QkQWUBDqsLU4cMUAjHXgKZIdElqEab2LT2u1ND76W6ZDj9Q//ee5YeVmo4oedZVBgAXxsZs+1sSixNE4wpbrODUx4ndDTRSZoNHGeaIa99CWb9grVraesyEO/zzy0y72MqIpfDdK51imjXVqv5JI3HDwmorqxQqyIdj+H9Z0YHgqzrW73tmrxLr0a6tF+IxbAOlvk9SHpIxbTiV8g/O2PXmgsEGiwQWvyHVGv62TVXXtyjwezab657/eTO9B95E88PgHji3tM2vikk194gbh+0VNvw5B5iWGJV/qOTXzkl2PlRQzNvDD6d09SLOmirtiN0H9rTOjOvestMWHjWgORix09zQF2YkdMc1ws1DbMHKdEynIR0Mb2PEUzKaLHgvXSWK3vx1HFldAYlqrXko1OpSPvqKFOW63BoI2FqI1wnKlJC0HnohmQtrlzV/Y8jqP4iYF+KsczxC8WeHxFNcKyn6J6vnW2+e6R/PIDL0VRmN9PEOIkjPizRWI31hOb7uVHdjzDtI691LVP5sAHtwSpGv17Wyz5xLsPucDHMkvU0xi1ld+TYclauOcUsJzeYpSOx5/PKZRVX/2YhXrftEl9G2uzR5E25ySNaZHj4G10j4nt3k5d75sHg9cbSqeiMt7KVN0p1eiu0kmeqAv5NftA56Gp0zahV842FPRnThVeu75AXEQtKg0dNM7dQecY6NmfG4ue/33wth+LgFNjIVhMOdLzswW6TUJtas3v/WGU1yFT8HMgdESSaW41uXPef18qRlH7jFhVtPgQRZyVSqihKnKxBSJ6hqANY+H5Jn0yrmjJK7OJ8xGL9jztfr5y7rBBga8F9EVR3cuj1A3xzzhc2fD11J/GzpK2qxzLJs9HlOsmwezpp/quAzjXjjhzrs9i8bEadZzsY/xaI3XMNe1xsS1WQN/tVrTHHKsh4uNkkgXue+2tJ3uB8L0fXfy4eIqzQ4ODUEiUhpGDILZRqXQS5ZbTqAO8pJnKQT9dfYbKDAhFvGx9IrGup3fVhj0XByZvW61To/awoU+frNEHx4XDX/11yUqXFXarrLTTtrQClMWiKNWwKskL+1mJ9miDG8/deP4Kpl/biZ3WLo85tCc31hy0r6Imr3vT9+PwZWIavpVlNxuKt8ENF8xEokIk+YC515lU0vG0rxMqS1cUrTUVFXdKUc7KMrbEptnIzaW1MflmWb6MDhss868by7tCEOGmnx6oPPvZVsNK9MQ4YpnnVyxIbNqOcxOP+imC9Ar6YhrPxwz6Wmt+1V+XrGH96THPobKpXNM+a/0em9TW8ucK+7l5u9qmtd7xNScvFhTOVY9mFjs6ZlWOdfSRs8Weo/8YQD8az3I2LYbqcLKAfWqlGWtdFvFEuJFMJrBZzmjR6xBaBLkYcIs4W1ay3q56k3ZrLrzWePWJVrfRSdWPM7Nqd7E6cnPQkKQ/7EQMZTHfVmmygBC765BEIfqp96S65kqjFWMhUl23EoauN6Qp4+xqSC1fHvqVfopUcTZ9Vv2CF1Q4TsbgjwPfoGkdl0Y/bMTrbx54ZRdtyz++zmtJ3jhi14h5pjLGP/OXThmb2ab7pFOA1dhex2x7063rxOr+tl+jikMeUbcTGO3eSuVTXgKjThJfJUNNU2YTyj7mVC+l8lsVaqhv/g3WapM6P2+495aTvUD4waMXe/8OwiJIpD3oKWpUY+vHZtpOkORgpgeHByNp6mXoBFF7tUHWRdo+HYh1/SlISd0QJ+QZL/XMti+zH0VtokbU4d70ehAZ7CtrTt7KtCv2WIltjT5scpuItCipHYq5poVQv3m8/T45j9chpmftuo9t8piCVv6P7rgzzybPPS+lItfhT+DFSv6rTDqGrK41URRlvbdTSeXJnM9/yNqRMRk5S+R48TzDIzZ+6sR+StKufFGZPnkuxgUC+1RezMjVpQuxg81kaNsi5AJBP/bXc9TGns4BkX4Za1umLrfHrt4N9rdtG2onZ6OGEt0WFLOStWYN0QirJmt2rc1aMtMBAR4j32GGoz0opWpQ6YXy5ltsxK2macDkPLUPLaQ+/XHLYeemx+dHuX5btBr1GQZQTPKripytlEqGcfeKa+ciNrs4gurCDMeXjJPyGDv1bBoHLWSO8dLzUq1Cmpid3HNVQo1liRkXHTsX5B1ZKSmW7PYNZuhc7eKweim00zVvvt285WS1DRJugWDy8aVHkZeQ5rXY2+Ps8Z9dg2mjWiBgLzLorGxXJZXvwnw1qa3oZvkrgWU0WWh1GdHJ3nS7mUtuTD2zGYnVGU6Ouk/9GRKr1LXfYm/bGoiDZrC19CLSThuxP5Wi39ffe8I/QXj48UsftwGS9ETomhzOnEmmElJ3evz9dIVtXtrKTZ8ppuX9pRpmyeLNWtSjHSu1DhH5ZOwGWyk7kX59gtnoOV+2WZ0xWBzcV3OKHVsbbQ67xcj6zIYxVM9hMj4+2wzKdNny7V1xEW/vuKCfnF3vvytuw3pTK9ZuHyM25Dg/UgNSSOYn8dms5eB89y8QwhzXAviq5EwGsdi7P3bcLDZpUyX+j7L1AkGbtJ+kt53J/GJvcrwCEbZbjPI3Etzs2PGwvWHyljO05Zq+rV1iaNnSfdpek7dlsNalKUCd/WIlEZR40CFjthjlUfHiQ79ixN4uidy4c1QJQiLKNm59PojI2YRGfE3jqM9NksqrDzyivdmjyGukdOd6FTsvutDbWYbp87EIXl/HXs9eznb73GzKWL9vZ1tfPaWvL0+c8AjVkzBbNodiIENjbSEHtS3Tp9f2YXs9t9q6ycC8vsmiLZHKQyGqRBu1jtmpiy2SvrZYba0ijok9mP3YFPfYvAbORDxigSAVvQYZpjNjY/OpWvUZ/m9KcWPOQjWrS2eFRpAek2Fogzq6UX/O169I87UuFgTMR6PeBeX4Rmyqz3pskMWUq8eYqrFg0P7WsTY0nkxmC+hHG+bHzxWb2O2PQSr32ntO+ALh0ScvH+snCAzI1wkOWyylPd34SVd48LXUaYUdlataykoah9N2B5vYNbf6FE7EIQ85HnA7nWw8fOT3CNjnTxxi8XPfOKnon11OnPasnfJ+7FKmb2xs5RMn9/2CLmpbmjxarD4mnuSSCKLJfrnmOEjnJEV6oyv3eoeY5VHKfejY+n30oR6ifpxnCVnMml1UYl9FNacKa7LFdhu3n3tr457t1se9vrujLxHmx/rlHSCcY3zpQEn07fsoROxSFDuWKz/y4MoGfcciy5Sp+lGW2GKVZT3XYkulqJgvg93WYn02DgFtdtHqwnkDKsnztrbDNicRY/ZUcSW+ZSePNakua+IB7dUY5FExfWtL58AjNmI5i9dN4hgiF9NCxAH6cQ95lvMulildq2qBj9zSY5HObRtaTWR65tMcy2PGtlmza4n4h70ui8Px1VCW4xNbHWrS3Bu+KfYIddCMdXn9RWjNFKpz3s7IQsalxpSfjPp5kfanhprXwrY1ynPTHq/NFu2pW8Uv7TXOo1rXdIzqnEWjjl9l9bGmshtJ+7Wvtpzvb7XWSL9e1zkLzlWFpCUu+OY5AWIVI1IxxKy3P9MyRmdjlS4zxH1th91VF0jrRpc+m5v37rfHojL5MSqdHaJH1H89Hs5Z8/xFO6pVnKhSpkKKXj6Hk88g+ZL5zwyGvu+5+4TfYvTYU1eOvED4SVCfkErugBwVs2ie6JN+uJeNbbFX26RU9Rt9J80Q1PF6Vjb7PMltgZC1T7mknXIWIzdLMKUeReVec1FV/1nbS2IxdyG9zs2i7yIaGuOAjxjDouOxOWrq9evy0iRSHT5oiVvVCzkrU8c+Ieii+gTByi4+YmXflkN6u2KEroyBW5ThvmtMhvlM5bpiYWva42VpJV0A940r7bPqQNhJvCw37fj+lg95qF+cjK44h+awj9Sm2bLWRSw3ZKFPm2anT7/y7eJvyGdsmM5Rxmwsa8PGad+56NMf6us6luiEn7rP7FTy2HVZrn02bfvjcVyk9tLxHLe/blI/aRyS9gqMqT3vvt4/phpeH2Mxg9ezudemun3Z+dNfJrQ22ozFBK/XsoHNt1i3yfGxqdGG5ya8x5qyEl8zvL+uuetqN3L96Tj6oGwaS45lbBp9sR/G3hB9CwSL5dWvOH+yFwhPPH2t9TOnNjht13KTWn6Rg60ysSL0y5P0YA/5WBbaS330wcRsDHGqeD1LttGKrY5Rw61fTOqUsE1DBmcddf1401gpx7ZKptrVOkTnnXIatyaX0iP/5d3paJbvFPGWCfkCLODOx7As9B1NdyPvNKgPK0nTAlhsuuNDPRZjsfBrIYk5bhoRSeYaSL/8Vxnpl5IDDdaq86z3l3pbtMP55jvkSj0GjUFhmTbsVPPx1WKmq3sXbgV/Ro8i1lfrKmzmxi/L14iGFoGfhxx13LZvy9uiNId0JXH5uSBpfTFcPPjPWt9Y2Fd5if6kzflOz9VmXCz3DLQDHxItJC6aQFhuc3JC/tyqx2cC7Xi8P6MxDODnyduvQTlORr6/aWNRcjp+XH02uUhoRlDXqcWy6idx4p/0YfPyEEYDnltSGcCZ9D44JVI3G36O3FiyLlw/zbmz8yZTBYstjWyRGNo6zXOz7s8dTz2Pcr6tr4m15fpyqBxtt+0vg3lrj0Ffz4lcVTNjrHU0llpEC77fa2fnK+4NvmTYm0opy81RG/Pfawci9muPUsU+1WPd27D+RTHdvjhzNrv80E4aE0sm3dBDh69rUevUv/vl5072AuHJZ673foKQm8TmBFaxCnl5vV/MsInvsm2kPrx8W7XWI96OwbamjdRIs04TtEI9/85tajutE7NtfW1feT2ivxyTxMJIKI5mvohV/dhVCZ20UQ6x8h/sU842WeRg0y8q6dym8Ylv2UtVqHxFuuImJksR+uil6x5AM08jiW8iTZRBgf/EE8oalilzzLHoyMeuNmw+vEw19pyxSH0BVL2mi6Y/eXc82qIffu+kXiCoLnv1tiODCwTtS+P39bQvRZKbnnGwp+tTHJsHnWf148tDvkk1lwmL6HoWlc/JWQyjnp8UXgiYHvoOwhB98RH28pmc4mWYl6cj8XYbsh3zPwT1zOZCNiiShj2gBg+DMil9sUjM8XlFsTQc47BzQkx36Hzs8pHqDY2ngmqDx4P93cctF3Of/xypeM5mpklY1FfX3Gozr9WwY7bQ2JBO64SKzneX/RS+zmSsOdRmbdrVsVVvJmTGzbmQ81/SN62LkiM3X9bWHAPLfO3TPkkS8SAyCELHgEevEqFMzo8h/RJXRtmT2EjnmDZ63EgMqc7RacedG6t3a0fFo+M30Is5bdppju2VLz97shcITz17LS4QaIqI3wU5jE4OG1ICZ1qOGA9U89C06bCxMLRee/CWeLKmm+HLxN5h6nuiCVCjZiomL/jS6DuaPghlzAdnRr87oO2TMQ97reNj0fixj79nL23YKCJ2aJd1nI61FqjFF0SPGUnnqEKumnWfxdkpH/Hj5mMDr4oulekGs2GFODexRfZsRFknRxDfrfi0U+OOOhErikScW+5tjJU5PrATO9Mx2MxEUfMd7fVzxLLGhYo4yJPa9chxh4Cp2xx7cm0+jsOS2hjyE49MN+ykCSdkGpXtjI9loLacvpHsPEAo07ocSZypn6HbsSROeVQ4/mysIDfvh8HbMV8L2V7Sfe9zG12Vb5PLiDdtQN4f1BeBhY9BDLNT2tvhPKR2O84BL7dQJFHIn1NWGppKGStlnKP03JQaHlqmpI0POJ8tZui25eqWVh/pmoeI9Q7PhUpYKPVxrBNIjo3l1Kb1z+d8EzJ9TrOMs1Sa2rHWfhSbP82X0Ed/aJM3nFCVa2diRnWsUe1Rrn5upApxD3Q8SX8PMQyNm4VENR1PSnV+dIj557PE5exbnCbTMCF20SL/rUdnoYGzJz04yZsxQztWafKuO86c7AXC08/fONJ3EOSADxxUDbMb6e0zkVVvKkgI8eSRk9ZOJIcl7wZPhOrkxk5OjChDfW+DZblVhP+k3YyhLP9V1jTqOXFyC6AnJ7f0xFOkBabYpf21rIwbtfGYpwJ7tE+EHfKzmXFsnBOW1JL7fgMWHN4/S6qxIG6ybRqTMABji0WCqj9GUuxyyk7pY5wowkluvhaF+hqnzo1txOz22aeoyqtOCsclxyOaoGgVNxujry50gVDLWCwW4yKk8Xtd6WNM3ESsKVu3Nf2l/vt8HBf6+diSuLiaER4OseE++clhzy1jkblpy8RCJOnunH82V7JOJrW/CIvkzIexO0TXfC3kS0RqOSlBPx1Ky9YCpo9KyyeDik28FuCZjlIz0oYOunjV6KMpD4WWz3Qm2uirSQ9z/p36iJtbuZ4BHq80SspUsQ3ERf261n5N13odJavUMP810Y63Hfdsax2PiHfXIVLhu1N7fbpeVm4EgE9pwUN7HE150tDHxpBd2ALPJsld/IAi1Ndm9uteHlEx2zm9o5KOw6jb8z7rWEwulcesxSbKdsVOEf9pucmlcXHuPL67ui6i0Zq9Pm3ecevmyV4gPPvC1jEsEBh7HxbyUZD5WJBlZPNxpScW62mSpsXucfFkaZ+gzdiS8zHaVOxks311EotPfSLIqcn/ZghdJiePLLeccFMZ+SABmC0uENiUqrRRgTQ2ayfiRqNQXDH1obLAtckTENtwLHkW0dPp0eOkQ9CLSj0eouVqjhPk3n6KUE/0pZUPFaw19fX4UZatQ7er5JLitp/+Aafhp/qMT2JxdtSrxsr21ENznprRCKlChnTo+Thr0plI+5VmY/vYtUYS90Z/4NqbdVzR39uNjacV8jGg53qsRFpukgZZNMZyN7VR9dE9+vaxWIzKYiZgNlkz5fSNBpa0Vfq7Q2rEZLEPjWMIs5naGBq/9qd++3VuDn1xJ3ODotVMqvk8tdbc2GrUpso2f343PW/1Osum/nW6daq8Cy7ubEFhHSm9xivqK6NfcNS63rqfx8acIo2yc5TtzfmmjWYs2u9kWMQgvdQIuVnX4sDT1z+km9KMgGE1x1GBZu2Lx4ZN1ZjzPi2W4ZxzIG70pXHV54Li36z0pCFWOtjJcYt12rvtpC8Qnr+4rQsEWsqBMNgl0fiZ0f8xSmvvosu4g7Y7D+iQfarz6aP66YHvYuhJYSerPcFGePaKRtSr1VlQ2UYM8n8olspIJCOvpmrJWLD45KR0av6edovNZCVoNsl4sHeKlJEFgqjX42/NE2UsTlNPRIieoJkOIEmH2In2Ueb8eoPyZ+NjLaXr2FXjbJCXpU/fpXFg7z5hUeovGGs7fdT9XCDolGtbR2i92AuDkZu3vFlrrc//LtLZTOdQxyglqXukD+LWU/lKXLLqLwdqr590vlKd/Hxq46JznT8vjgrPk1gErbixaZOdN8tBe8uqpTrtehIkSF2kEi2NRIH9zZ82HMZi0nD40K/P3u4XbO2YQsjkZI8HP1x//rbxPdQmbLPyYTCbqQ19nqXxGTKeRMVXczopzfmt64tQ6eiuonn90HPf5j53frOF1wmvJ1I4QLU8JWpdlTR5tMeu2jz74vOO3ajWL3cstJ9r1XyxnRXpjl6tzcXYpGkrpTId90TnhC11a8MDCjInto/I96IkHG2t4o7IFT6OTWRSAeDHzpnnlwnZJu3uCSSjpyibnI42pPj+mkpdao6GPY01xXTNgmnY2Fs2AdvtDVqbvxZOUcdY5zGVLzbjn597hcquLXNNU1MqwzmNR8r+S9n80ceFC6dO9gLh4qWdhRYIHpkATI62Y0K6dCuGBDhWysiYFyaV5vlft+VsNeOI51qW6knFMkxZmSaqcoQ18+Z75DxpisZGkHPu5U0O2HwbcnLH/novO2E8ydh2mGjtCi3Y2M6yM5VFffVL0badIV3YR3wynzAq1y+nwmdEjnT+PTYfiwE7zhTNWszmI0ZY2a365VHhZULEow4fLQovtxCVQqLZMS4fZ+orbavOFWy1m7Yf85SzZ31duNegDsxqRjB1OICIp/ETN4YssbPPnYgMCMi54GWiXd3xUTs1RD5EgZuO9+MDRE/mPGpKtBENL5SY0Grip2odsI7uzuds0jwUZ3U9qfSoURvRmDqs+GZTGXLYRe0yTwyr+ywddjxwht90eN1pHrdmPOznKNKR6HPBkvhaIpWLggCvAlKEvbgXsOMXlOW1WVs6oB4leqSGLlrS3e+F3fV04OhYGe2cCf4YRcMLzUUheUSZryPxv3TZFFhdlbSx8zkj0ipTvS6hpDunw45oQ46llCjZRNrxkLYLaMy2J61prJYveqmWTGZ8NhaF+5yM9rNHvpvixhkNVBaG8tZR+lNoMCNHMZojfBPTfEjM3h84d3bjZC8QLl+OCwQxRcSvw9o9qcyyNG3G4yZ0nviZMKpZAtIddeXpkJHPDs37c4HIBc7Xqwe7uKkMoQWT7Ix/SbJ2GJN4ihdn+c8HyloEKNl9Qwsi0rBR7aVQ28uynAuB86W2yQIGBkJYiOgmnc/q2LlPW/S5Hi+mEXvXkfps97eYEb3mYs5QMJueyk/if4jUVpd+zqfH95sNbyunn/el87LsO8VtTD/xIc1dS8KEGHMViY3Bxb3IfFf6JBFf6E0PCnk5s5HoxpmT0jA+kEXkl6NvXobOixymMyTffzh6Oyvd4ZAooMKpv7pniMWk+ugf6yLj6Ien3VF/hGuxcbYDrVqSLo7Zj4vng6adet00/HnCEiWkLTb7XjbL+RUFG7pSVNt1K3AyFfJkpr1MH6n+MmoH8N113TOb7B5+bnGr7Xh5lmlKxfS12MIVKXmIr/uR3HjSGCqZynibznmJ2LqikkrlU7vOV85jbiot7lo1p+mpjXTFX315HYhEItdxSCts3A1g0zfbrcHpsbSBnD2zfrIXCFeu7h7pOwiLoC+QiyLjBl4HbZmjVc0SEGl3kI4CTzjb6hO3jseXO5+QhyS158n5zckfJoY+eyRt1y/S1eS1mkhcUZBPs8HzYujCDbrirYgvDl3oL61qJCbFms2h3OYU73fMWZHTUpRzvYcnPYZ94xw63tVYYKN1HJfwA2lOSCyT5sWSDB5T0UhkpDp8rI2h8ZLB86IH6i7iY1mWj5uz2XyeDdE+ImqF5PoqxK+PrxnHIBRxNqpxLKAqpKGZXrTJ2IdNSRBxnyN1kiH3fKjUYmHoONrYs7TtL3uu8SmY/npVypDN5nmmUMe3p2+G5GM1+fqaWcNj1vTjZbTc39/02SwT1rwOSet6+a7b0v6jLBAqxs25S2neM6+2uuS77VgMvI5zHLEq7do2RDr0IURcfC2pGMmNZWgqm8dcybX1YXETr8eyxTQUR3aBEBEbtGu2URfxaNvY3Fw92QuEa9dv/gLhZiKzBDgRZNkTKQf1czaOapfYyekZspvqmHzOlmdROWIyXbKL2DC6x8P2bjvL+DgcZt/FJ7HWaS2rjKPvmPg+XkTSCw37c2Ppa3+pcPOPAaj+/gV8VSss9Xucc9E3ltTPYcedi/eleowXHWNbrrlIqZ8tQIomX+uZDRt335wsGtcyHNbm0Hkx1D8M9IcykwGoPuh1IK6+Xo5RIkzHzlYXuia9Q9dKeYwytFfLWltOv9lmMnU8vr+t3WRwkd2XCRoDx6zqjnNWWbQ5bKnba4F2LHMe9ckOna85umTy02KN3HfYZnN3iHGumrpp3FZvHGeU+8beOidwesobC7G9MU4MLl1kN/qB1BJ3sgyIbWI7nltdcW2cWjnZC4TrN/Zu/icIycQ34Tjb/cue6LV83t4w/kJlF7Q2Q3EgEArpPkeqb3J9dp2tDqstGtaytp0l2Jea7Stqvb4nZg4/T4s+qZf1sRhDNttzw5gsLu7SsBoa6Fvk9X4BEcX8ymPNQjOTBGpjsFbWZI5jeyVvg3SDNZ0WTl/sSclhNpegcQ7EfR+VfIev5SNQm0uf43GfxY3pMHNyvPhIm7HclMgwXtrtnZ+EF3uGuvDnRO4c8eeuMXQeNc73Q5wbi2r0zX+fDfZRd/j4qaTIYUzct488kyjtkXG7sUspVqtW6Xd2DVSadauZfeUwz+OfBPmYNO7eaKOeyRx1bI05JNJgR6hGmnOuko7DzTd0YqnC2fB9redXMh+kIRHlG2GikpxN0tbKdjp8WXs6TqlyY7frEruxvr5xwhcIW9v7J+4ThPSk5CTUtaPROkkibE9X1DnZZZ8sSz+54DLVSE/gsZwGNXkf/X590rt0jC8hlo1djnOcTz5Su+8NJsp2/fVhD3+m9KXGi3dcZVa1mCFdcLWeZ1Dvm01aTy/+xw39t150XrK04/THfnCBC9nFR3q4OeHxkrPCHev0/EzPg/b5u8gxP1x8Jw/M5yLT0UttoPUcJPGLENm+iPV1yfjvy6UyrPtj3Oy3du7ra/ZLlXocy8dZ6Ypqrd8+/8GCB33R+TK5rC+wiJ1UN6djMranDMt9srk+aWJ37OuyofTHldM13zX9/aurk5O9QNjeaS4QhiekzZBO1wFaxLbScwGACfakL3KHidts5aAsbXbGcUgWmSsvI72DMTRtZmci21gzlDRoTN1Glp2n7nnot5PqLU9b33zrwqDfP2XTP7jSGots/XZeDJafu2XlQes8gA2ZWLTbSZaYHVogpAu21jhoOhaPkySswWPafU4vyvKjaB/T9rUzlRl6rvctkI+LoRhyLH/+Ho3c8cvFMHSYf5JhM77lz7uafn30xRKx54MNj7UuXW2HpOtOZVlP51dFfoITeAhycdfYGJtjzZG3cdSxD/s9Kulx7J6LfkwvtXcY2jZo+6hzSfrHurJywhcIO7svvU8Q8heGSbvNVXNJxbInptnrOyGXPVnb41D9ZWNbisEv9yKGgVdk352PdcjHccAg+uPMnyvLHPv2OKgvnnmsYKa6z1AedT7sOJKc/5TD6Bw33qf5S+PoB7JHzhZNPxlv9b0EFAemIg0hnTt2H/UThONIiltxLTXXBPLHEYib2xyMsz+2RWIYOGgD3MwFQt9zizb8c+Gox2x4Lk8KzTH4Oappz5eHPWl/r3xLlv5iRaiv1X12Tgbt+IdPm/xrrj8mw/PC/pMxdzau3JjYt8w5kBcdnPBB0uc6Y/Jxj8fjk71A2NufvigLhHRiU9oHP62jxZmQF5iOVxlLFobOp2Vei5c5ObvIzUHObu4kzEI59M07LiQ10O97RWZ3nLNulpisBfFPrJqeOBdg4DQDzbky35VX6I/jX/Skrby5upX67ePKd3Fj8SXE0HMwy5ETVtNPJsTOR+yGPIhkn9Bx2HipcCwLhDi3h2WRyVrIR7dMpe7cHHWRd9zI2waME2H1xWbvpHfhdaO5mweN55zkQvQyct7VDelrTv5arfg2vhoZ/tqY0yNd7e0BnHS6xtnH8BwMX9PdsXHHw+ief4WnxVEvJzkO9VoE+uL1NvNy/T69zmHjO/ELhIODWf8CQcI4GunFdOgkPBTVdHUBgaTbDvpNiefF5DiewS4xWeTJYXPYJcv+dL5T2dxxWMR3P7SpL9m05eMQkgQsF8PgfEp3X5wQGBrGcSSCN4H0mBld7cPgahCHurxu4cQix/ylf7z7noU++vS6JNcVK8d9DlXzupRuvhua2n7R6LgmLfK8rUVqG2zzQ1vMzrDMTxsvmfPjBHMzzyt/fP7uLxAKFS/Vi5WcKZ5Ww7LwBSuWxFbO4EtzLlLsXb/+i6rva49r+LgvMuFHs5GGnwvp6K8b/QY4DzqPdL6os9y4TdfsDM1N4cVl+Fj750h9jpw8hp7rfdeRLt3+a89Lma64dZzpcDnM9hQ0bQxfS5ssK//TwnGcU5zbl8q5eZyx2DnTZe9mn1Pe74lfIEyn8wUWCBLLEjCsF4O+OPtj0nOmf5x63F+ssXVzM853PcmH5vO4Haf+jst+3zjafekFZPivBx91rob0czENx70sx3WBXpabfcEuHI1lzgsey7z80Y9xavaknjZD41jmaXjYOVjsmDZlln2eDsmX5/1PHh73l/q8587NoZgXGZfZ/UmM33yd+AXCbDa0QJA4jgjDvNksEudQHEM2fhLjOC6O47j1sdxc+Of8os9P6hz1uaxP1PriMXQhWeRCUzgefpIX7MLJJ54ujlbDT4zcOWvn8zBNXZpq6i7yfGg+dxb3fXSO+nwtz/fCTws410/6AqHcYlQoFAqFQuF4KYuBwk8zN3uBwIS/UCgUCoVCoVAoFAT/iUG6HcsnCPP5It9BKBSOztDH4OXdpkKhYCx7vfhJ3mZTKNfrQmGI8glCobAgfEHp2wqFQsHIXSP8lpKTKdvN2wqFwotLWSAUCoVCoVAoFAqFirJAKBQKhUKhUCgUChVlgVAoFAqFQqFQKBQqygKhUCgUCoVCoVAoVJQFQqFQKBQKhUKhUKgoC4RCoVAoFAqFQqFQURYIhUKhUCgUCoVCoaIsEAqFQqFQKBQKhUJFWSAUCoVCoVAo/J3A/jCu/XHcwmLYvJU5M8oCoVAoFAqFQuGEwpQ2n9Zqz81LeW92Mt09MmWofxHMht9sF8s/cVwcLyJlgVAoFAqFQqFwYmEyae9+j7BDamcb6mi5SdAXdpLL3oyElpFb9JUjh+8/LGaD8zXBxjk7QBO2m/5JDOxmTR91TMcDZ6JQKBQKhUKhcCJhEjuN+zTjtCT3ZgC7I/jlVvm37TiSatrgRnu0z6Td/ByFTHyNKlNjLhjiViXsFstR/ZM4ZzJ3OXsv/iKhLBAKhUKhUCgUTixM5VbiHomlzy0bCe5RSZJq2q2S6InWK1+WTC+D6UQ/c9o3H3x3340xSxpfnjn0s5Ij+OZmY6Jv0hBezEcb6rmxydzZJxZd43lxYWSFQqFQKBQKhRPICIkst/nMEt85ctuY7Er1OBJQWobdeTPJZbIte/oXP7YZJrsMtb56JdEufRx5PNFWBTzYXEkSH8c4it5lbxwmoY92nN7cFgYjmzfDZL3PF4eyQCgUCoVCoVA4sfCLyEhqkeRyPwtTaWGZCwWWjg6TWCxEkNCavzn9jA7ixltlpAuorLKMb+pYWgofTMwZP7ZZ3CgyRzPXKdw3MZ/91NHRgBkx3yvwh1bxRd/+tibTVO1DAeMSu9iewqrOHedSfZAj+jgmygKhUCgUCoVC4YRiySyT97H8W8E2QYq5gm0ck/rjQpNX/TeJfrinH5VQju7TPp+AZbHPf9KOnWxSY1JtifWCVAsLvzio45U5k1umdA79okVUKv1lqH0wdpmvOH9apo9mHC82Fk1us2i515nSMmeL26rbryXbum3z+fzj2BcKhUKhUCgUloT5KJNlvvvMrEzrHm3ZPwjh8uV5uHr1IOzs7IYxsrbN0xvhwoVJOHtGU9B+LPOldV8mdX2GfPzaDfqahhs3dlEfhY31tXDh/Bi+kFIzMxRSGympv6bcAZquXZ2HK1dm4cb1PWnb3ByH8+fXwrlz8MOsVPS4+dF5uxkqVyo3RWVnG+O5NA3Xb+yE/X0ksmsr4ezZtXDrLaOAoUUgLypQjrcd6RKGjx2+Emib47l8eRZ2dg9krjY318Itt47D6U2MooqLG8bEHdp0FysCfI7Gv43Crts4SX6DN/lmN/fc7GMK7q1Mo7b3m3jq2jjbti8LhEKhUCgUCoWfMMzexszzZhOsEZCgIzNjsjiOC4ZLl0L4+kNb4Zvfm4cfPz0LB9uzsL+7L99/Xdvk4mAS7n7lSnjw/kl40+vXkczDFFLA0RxJ5pi3JI3lOwwj3iYkNmkd/9DP97Yl9cNuCynnd364HR765ig88sQ0XL1+EHZ3plggrITN1VnYPDUOL3v5KNx33zg88ObNcMd5KDF4IDFzY+qJB0ustYR/ct8N0ky4uoJk/bvf3wnf+vZeePIJLBKuI4HfQfd4HlZPzcLZjZXwijtCeMsDk/CW+06F82doipZom9Z4yw7sYwJG4ks66A51+mF9HPZQfPjxg/AN+Hn4hzNJ3He2D8J0Og6TVSx6ToVw562r4b57R+HtD6yHu17BeYA96I9hRG8R4qcMnEGkw7SrbuLcaQOP2bM8Rt/YDd/DMXr+2Z2wtb0adneht3IQ1tZxjLC4uuc1k/DWt+AY3bsW1jGf/G7CiN8rgc0Zxk57o5keC35qNB5NygKhUCgUCoVC4acRZmtMejV5R5qIBibb+2j6m6/th8/+5Vb44ROzcH26Eeaz1bAOmTES7vkYC4rZDDkt3yOfhvOndsID96+HD3xoPbzmlZMwkS8cT8N0xFuSmKSLOxhHAb6qLBE89vg8/MVnrodvPrQbtq6fDvvQYf94PEbyj/QYK475HLnoaCesr8zCa+5eD7/wgZXwrneshhUkt3TFW2tI5UaMI85YY1L/3R8ehM99ej889L1puLGDtjlSyhEXDva9iklYmSI5nu+FlVMH4d7Xj8Ivf+BUeNt9q5gT+OeqSGLmQwwe6JzhQQrj8DwS9k/95Y3w5b/ZxwKLc7qKOcB8QV++H4DUVvfbYX18EO66bRTe97718J73boRzG4g0DmIm372YVIs1Nlsfd1inhS9/dS98/ov74ZHHZ1iUcNSIVVJqHhfAw8CFC3L5C2cPwlvvXwkf/ODZcPddGPacef1EFlhMwce6skNsKI9GZYFQKBQKhUKh8FMJ0jXmn0yP7V3p/b1R+IvPbYc/++RWuHHjNJom4YC5MeSQj4vkFG1MVsdIivnrQ/Lu+Ww/vPo1B+HXP7oR3vqGNfSjb6yLA/lSMBwx8aMFGmN2+e3vTMMf/OFuePhJpOeQHc+wOBjz+w2wB33xy3/iB+2wMYOf8+dvhF/5pVPhl96/HjZWKQvLsAnL4EDk+KnBbDwLUyTmX/7aXvjEJ7bDs89shgMkwKOJxiLxjJj/wvYMqSj8jLD4OZhxcbMd7rhtN/zaL50OH3j3htxWhQDxQC+sEMZF3/K5QnjiqVn4/f/vevjG387DPuKdjFbDBGNi7j2fYDBYUHGxoPV9ZNKwN52EzdUb4X3vXgu/+qub4Y5zMMdFEecUY+C8axIf3cPMtZ2A43MjfPbzO+H6NhZvgccJRrHYkQUZ5PgJARJ9zBfaoY+IYGs/3PuaWfjN39gMb7yHt4YhAvHBTyuY1xPWb+4CgQl/oVAoFAqFQuElCfO1eNsMa0gqP/3ZvfDHf7Ydrm6dRzK9geSUnwiMkOgiKZYkmre97CP5PUAqiWQcie5sgkR8shkefnQjfPz/uRS+9whySi4OmEvKO+HMWCU3BJon/uDhg/B7v385/PCptTBfOQ0/60joJxIL8nQ86ldsRZq6fNedOfbaPFy6cSp84k+2w6c/txWmXEXE+IloUEkYh288tB/+I/w8/ew6YlwNYXWOePfgC3GJwfUqyT/A8Paxp+c1/Hv+4qnwe0j4/+rLN0RUkMUHC5g3+aSEPkfh6edH4T/8/o3w9W+vYlFyGgseWJmuQBZjgu6U8XMRA13O58pMbh4Sud29s+HzX5iFP4Sva9s0SIu6OKAz+8cY9+Hyz//ieviLT+1A9gwWNBuwMw9rOHar8MdjyGM2g90pFwhYDM0mGPMKx7cevv/Iavj4x6+HR5/ggCY4TDowfoKiqXs1eTcNm8pCoVAoFAqFwksNJKrMQTUtHIf/+vWD8EdIPK/uM/FEK/4fjJFccoPkFEn/lAknMt4ZEly+X42MHYkwNuSV45WV8ONnz4Xf+083wtOXmGjSOt9w5h6bJPrj8PzzIfwBkvYnnllHjopUGIn2RJJ13pLDxQSTXNhjfJKQr6DMtH2KNBaRQnRrdzP8+Z/vhq9+cz/m7PTHDYkuk178f/TxefjD/3w9XLq8iSak4/SPOEa0xXvuRZ5+VzA+/QyF/fJ/tBJW5qfC1o3T4Q/+fCd86wcmSz3eIoQ4UWYSv4310Cf++HL49ve4GFhHBPg3PYU+1rkwOJDYZfHCnx7lBt0J5g1rK4wHyXvYDF/+rwdYoF2DpIZB5JME6KnuKHzxK1vh0585CHvTC9Bbl08+xnMs1OQN/QPEzHlDeYR5oSXo8xOe8XSCRQnmcXwqPP7EZvjPf3A9XLzMsURHAso6CTcVei0UCoVCoVAovFThLSbYvXBlHv7sMzfCC9urSGp5y01AQrkf1pAIT2ZIUHkfPhPs2Sysr26HjfU90WMCzy86r8znSPKRkE7Www8e3Qif+/x2mE3jneKS6GvuyXT3Lz+/FX74CPpWeH/+LKzCz4ifSkymYR3J82jG3/BHYg09+UFV0eceiS4M8NOM8WgtXL5+Jvzxp6+GizdoGfHx7Xkm8Ahsez+Ez/7ltfD4kxjfZINWoI/kFCuPCW8lmsLQbDfMDvbCfLaD+lYYHyAO+oaTGXwxKZ9A97mLG+FTn70S393Hxnjk/X9WQvjGt2+Er/zNrixC9BMMLjaQnk9gf7wni5/VAyTnUy6AmMpP0c6/VABpLCJkUEjo9w/Ohs99bjs88jjv2qEdeuCihPtRePrZefjkp/fCDSyO+F0BLisYKxdt+9j2UJYvMcu6gGWOERvGyqM84fdGMM/zlVF46Huz8KUvY+wyCj7SjSxNbjplgVAoFAqFQqHwUoWZGpNq8J1v74UfPY5kdryK5JLvjDMrRQLM22QgyHe9x+Ot8M4HQvjd/+5U+Oe/tR5ec8cu1Hm7DpLRMRJ0JO6iNx6Hr31tJzz1LJJTpqZIinnjPdPpHz93EL7y9evQ2UDCPg4TJM7yrv/qVnjPB2bhH//marjlzA5SVd76pMnxeITkW94R520wTJX52QXsrYzDj56YhG98Cwm+JOwALunp0afm4Vvf2cMihF9b5Vh4Dz4SZCwQuAg4d/5qeMsDu+Gd79oOD75zJzz4jr3w2nt2wtrKNcTFTz04Jt5IBBNjLHq+Pwvf/SEzbzTwEw6OCf07EP3CF6+HnYNziI7fk+CXq/mpywFyc8wJFgWjmS4mRvODcGpjO5w/vYXF142wIosu+JF+LH5Qvnz1bPjil7fClPYBDw+/S0D9r30Tc/o0Ev2VNdQYC1N6LjRC2J/uwsQNLIauYTqxwMBqaDzZDhN+xwIC+9N52EVM0wkCxqJlP2yG//KV/fDCRTgQ69xzU78LoIqHoCwQCoVCoVAoFF6iSBKObI33tfOnP6d7p8LqnLeiIPFk8sl71/kO9WgSdpH83/6Kafjob66FB986Dq++YxrOrPFWGcquyheK+a42P0Xgu9UXL07CDx7FAoKOuGiI+eT3vj8NL1w+A79rSBR1QXHALyCvrYY3vGkc3n5/CLdsrITpARNf/jTofpgdIFKoT2GfXzLm++D8XX8mmgf7G+EhLBAgrqktHrgs+dvvbYVLV9fhdRXbBG3ckNjD5l2vCOHXf/OWcP+bT4c7b9kMt5/fDC9/xbnwkV+9EH7lF9bDunxxmV8m5q1PjHscrt3YDH/73V2uc3Q8XGyg+OMnp+GxxzawNlqTEWI9IIuHCRYkb3zdJNxxK5JxJO/b891w1+u2wj/7nc3wP//u+fCP/+FqePDN8DLfFjuj+TrmAmn6ZDU89P29cPkKsnq5tYvLnVHY2cIi7rscJ8fDiLjg4IJnEjZW98LPvesg/KN/uBb+m9/YCL/1myvht39jJfy3H1sP/+Rja+HXPxLCA2/ax7E9CJPZKQS4gTgn4cfPT8Ojj/NjESALEi67emH3gMgwR1kgpM5zAR05wEKhUCgUCoWfVph4kktXp+GJp6bI3JA8Ir2SRBWb/lgmpLCbhr1w252zcMeFEL770PXwr//3Z8IPfryqvwiErHg2X9VPEmhwtIKkeDU89iiSY2brknuOUB6FHz0KS/tIhpGQzpFt6z36IewiJ/+rLz4X/vSPng03ruyFu1++E175sufDO96xHX7ubdNwYXNLFzQxai5M+OtG45VxeOLHs3DlsvqhrYP9eXj8sW0sKvRnVqnDW3n4ycgUifrb344FzBOXwx9+4onw6GNXw43r18KTj14MO1d3w31vXAt33LGCRQkXIQfyrj6XFfxU5MmntsN1uZ1Jh0QefnI3XNuZYEGAscRPKAi/IPzOd07C7/yT9fDgfdvhtnNXws+/dyO882fG4U2vHYUP/SIWJXcifv6sa9SVsWEBdO3KKDz9NCeO/dyH8PyVeXjmWfbzWxiaFvPWpflsGu65dxr++98+F37tw6fDL79/I3z4/avhQ+9fwbYePvgLa+Gjv7YefutXToWXn9rDuDhvWMBgZnb2V8MPH6Up2JP/Vequg6xRh8fEURYIHh+QBXhsQRYKhUKhUCj8NMKv/TLdvn59L1zb5v3sTD0txWKiq7cHzUY74b63jsO737IhvzN/+ux6ePNbbw2rm0xqkVZChT95KkCNrUyQL76AlJ6307MR9X0k7hev7of5hF/aZSsWIUyqsfFnRH/mrbeFd7/79nDPK2fhf/ndW8K/+hd3hn/22xfC7/xTJL9IcE9PdiQpZsqvaTO/oDsOW9uTcPWqttDVwc48XL7IW2l4Bz/sYwx803+KQHmLzalTB+HpJ7bDm37mQvh777k13P3qC+F977k9fPdbW+Hy1b2wfpq3VMEH4uLygDNFS/wrxTdkgUB7muY+d2kPyxZ+2Rh1tMnnFKMpP/vAnO6FN71hNfzuP78l/Mt/cVt425sgRyWYuIZ4v/2dS2H3gBGqLflgArEe7K6GFy7Rb+3nyvVZ2MZChPNIZLZnXCzsh3MXtsLZNS4vDtA2Dc88MQ9PPctPZkQKMvNw++0h3Hor5oZfUIDHCbpmYSU8/TxvUOLxUZtqXWDVtmNFR7QY5twHcVOCKhQKhUKhUCggyYoJ5O7uPrYtZIdMJZkiTiVZ1aQfSf74ILzjHWvhvW8/JZnZ3a9eC3//lzbC+fX9MJOfGzqQpFgTcU0xqXld/nowa3xAwn0wD1tbO/qOOVr4SYW8O4/EdozE9ezZUbj1wjicXtsJL7sdPXvT8CefeDpc2ZmFN79+NdyxhsQWiwwiPxkKbSa6+7ujsLMrjoQ9+oFvJtO0zqR9jMIEMfIL0WMObiOEN7xxNXz1i5fCf/z9p8MzV26E6cok7O2rDiOczFYlQZcvCo/G8leX9/bUv44whBvXMAcYM+PR7JpLCmij7er1cWAYm2dCeONrx+GO89ItcpcvzbBIWEGZN2RhCqdI/vmTqIhtivL1a7SFnrhA4Hh24Vtikei4iKEIv9wd3/tnSFhpPfSd7fDv/+0j4fHH4BxtlJ7aXxHjeDAWOQKYj60bOB7xmDFuti2ADv6QLLNAWBYGdqTgCoVCoVAoFH6aYXpOVsZjJJm81QWptCS6yGKxOOAv/vDWmvFsLXzxU1vhTz5zNUzR9KPvbod/+3+/EC5ePSW3yCj6xWH5VSRstD6GTSWmbeNRWGEbklT52wYij4SVG1zyewZzOOBPqNL1Dx/dDp/78nZ49so0bK6NwiZ0xvylJCbS0J6N+fEEbwOCvvwlMybQkGE+P1nFEFSOixfJzFFncjqCj4MDJPBYeLzq9RvhZ964EW49txmuINnndyL4s6T6R96Y+PNrwMzqDwJD1y8M04juV+ULw0jAsUiiL6a/Mq/zlfDNb26Hx5+KrTDBv39g6g/97TRcuYGYJSAuZvaw0fcUGxZCK+ygX9VfWYEiV0NcMIgMGjlp6OciTRd2Ot8XLoTw4FtvC7ffSlkuWBATpw3HlDeOUct0J2P+TpWioUmNTtVxP15mEXmBIzsMOQcWqG2FQqFQKBQKhaMgSXoIGxsrYWN1A8k5Uzd5b1kTWSbISEj514Afe2wSvvXkCm9iCVeeHYWvfx8JNb8wC0EuCGyxQVhmUnrmzBgLArbQ7giLkFE4c0p/9pQO+B0C3lMvf08BWb18orAC/0j8+SVk/rrPjH+sbRX2mRwjqeUvBEnCK2Z5K9M4rK0dhFOndFFCJqvwvcnvOTBBZvIMYJCLm11sXASdQixf+uzFMFofh599+4Xwna9fDU8+ej2cWuNPldI5lZB8Ixb6ZPXUqVlY47vwRPpDOHuGP7m6L0m9fHrCRQB/shULlitXZ+GvvvR0uHiFvyoEYYaH7bvfnYbPf3EHUqdgH7apwz7MhIxu5SCcPs1EnQsbzjiP0Tisr6JXfKh7yvLbBPt7qyKJTqT38/DAg5vhl3/5fDh31qRgZSeEneuYaRkLbcMPFhbnzm7In40g8tkJFjYONdDcjkx0N8hhnR1LkIVCoVAoFAo/nTB1nIcL59bDLedX5c1jSafRLPkqFxD8LX0kvweTcZhjkzx3BYkpEvY5EmMVBPzUgJ8EMEXlLxlB7647J2GNfwohZscbKN91B/+MGH/9SJxREd3QQfX61VF4/gr/hsF6uPh8CFvX1+B6NVy5NArPXg7hxnw9TLGQ4KcPkszOYAnq5y5sh1suMC1UP+vro/DyO5HoT/mXBijJL1GjRxYY6+FHT6yEdzx4R7jvdbeEHzyyF776jethe28c3v/Ld2HIK+GFZ/hePL/foJsAA7dfWA1n+f0EVLmRV9y1EtbGSOIRi7ZyUcUvLU/C699wa3jlPbfIAmcfi69LV7Ao+cpO+PjvXQ/PXd7E4gCLJQExwi9GBP+TsLmOubvLxqPp9K3nJ+H8Gdre14ReEn3Ow2p48vGV8M2H5uHHF0fhaczVxashPHsphOcuroRnXpiEZ54L4Stfm4XnXljBAgGLLZk/jnEvvPIV9g0I+pMIrNKF9fXJ9EIPXZsewXrknFXbuHThxlOKe84eN9a5t7uo1ubz+f+LfaFQKBQKhUJhSfhuM/8IGTOyf/fx6+GTf4nkUd5BRwKJhFVSUKSB88ko8P3ut74thP/1n6yHb35pN/wfv7cXVsenkHAzjaMl3lo0QgKqPwW6tnoj/A+/cya84y1rmpxDiu+Sf+1be+H//DeXws7+7RKD3HuDxJ3vwJ+7EMJpONzGIuHMbQfhxtY4XN6ahFsvHIQzMy4SToVtvlNPW/Gd7r39rfDhX9gJ//S3bmPOjDjUz199aSf82/9wHSnwBdjGiBgn2vlFXib09791FF7x8lUklkjOkbyvrEzD1vY8PPzNrfCDp9ewENnAiPgH02BQhngt/OavroV/+BGOWRNsLj6eeW4e/vX/9nx45sotYTzmX3xGDLJwmofT5/bCq18zCi+7BePbnYVnnpqHp34cwrWtU8hwsdhhwOM9KkB8lZEglml4473Xw7/6n24Jm/zKRzw++1iD/Lt/fyX81VcwlpUN+RRkIn9Qjp/IzMKtp7bDxmksiOxWK7QxPi7a+J2Ga9dXwhYWQbOxHF1M+zyc2bgU/uX/eCHc91raQCw8DlwUjUf/CEYQWODvvXJjmfdzcc+NH2vo/V268QMM27jK4MaZs73f4oIkjwgkpG2+npZtKxQKhUKhUCgcijqVevs718LpM1tI6fjjplwYIL2ULBg1JJnr09Xw7MMh/F//5kr4JJLvERYHTNIpK/fEQ5S/+iP3/SNxffVr9sNr7+F7u0hHmQgT7F7/2pVw92umYTrbRSI6Rk6KpHq2FsYHq+Hqc+vhqec3wmXUH3tmI1y8tgF7G+GF506Fp57bDLtYJDAkJrjyXYmDeTh/aie86x3npJ2op3l40+vXsQCY6h8rQyP/nsEYY+NfE57troSvf2Uc/vSP98Mff3Ir/NmndsIf/NlO+NNP7odHnlxH0r0Oe5rv8i9E87dab711L9x//7ok/hoD52gW7rx9FN5y/zjMp9to5C1P/C4CE/RxuHHpVHjoayvhM58Zh899YS1875Ez4erO+TBbwQIEcnIrEsbEX0CSOce/MLoS3vGOdSwO4AVV3hbFbw1g3Rbe9sBmWF9HXPzyNDcsYfhpzXy0Gi5fPROeeO5MePTp9fDk05ivp0+Hx5/ZDI89u4m5OxWu8zakuDjgMZpNcXzuXQmveiXfe7c8Xr8kHSu2Gb6eti9F3wLBSI3mnPhg0q1QKBQKhUKhsCQxHa0yqte/di28651nkNhqosvb9+Wv+TIhRn0FCfnVS5Pw1W+eCj988hT6x0g4YzIGYUksx0hlUd7Y2A+/8IELcksMJfiPJdo9szkKH/zAHWFzfRfJOz95QDPyU964s4JUeDxGIg9fKyP5M2phBQn0eDJGUg0L41m85YdJLkPbDu/+2Qlil/uYJM1VR6Nw222j8P733RLWV3eR5COVRl49hT5/LChM+L0BJslrYWdnLezujsP+3jr0+bcc9A+ejeRLx/hH3clW+LmfOx1edTcHrMk0lyryD/5+EWO9684bGPsO+riwgBMEKF+elr9zcEo+kZhOsLBZwZhhhmHyJ1o5HvlLy5zr6W54w71jjGkz2qEcPwngm/Wz8Ob7V8Nb3s4QrvKwAI4DM8eYVqHPb1GvwveY7ZgT3o7F7y2gWT4pktugUIH42TPT8H7EfXpdDMFR3Mvo5SHdjFzZtxm5NmFogTDkjFiZe9uILxcKhUKhUCgUlkDTWymAeVhHYv6rH1xDsj0N04M9SYzZx1SYybukXciGV5Ft8v56/gQqv+wq72Kjnb/mP5+uQOR6+Ht/bxwefMt6zNb47jgSevqR+28OwoNvXg0ffN8qdC4hqYYd6OufEYi3PEkWD69I6Gfyu/2swv6I3yFAdotEd4IY3/C6g/DhD50PqzHjZLIuRYaK3bvetRbe8yDsTPkTruOwMuWtNYwULiiMpFi/VYExMVlHXXJowk8buBiBn/vvn4cPvX8zYJ0CHS5b9B1/6nOhcvddk/DRD58Lmxs7MkTeasU4D+TLy1CSTwjYzl+E0rnTWeW3MdC9shems/1w54WD8BsfOR/On+bMsoezK8sAPGLhtRbCP/jVs+Heu/fDeH9XfM8wn/yVpjnkJ9MZFlQYPqeQi5M55viA8aKRiytGAZnV8ZXwS7+4Gu5/E+1yNvQIc+K4aJGCbsTvrUx82dPVXiEeFiBnyAdhZds4EisXCoVCoVAoFA6BpIVMcpEsM6ni3x742K/dEl79ciSdBzfkdpzJnLccMfXCYgD5pSRfyEAl4WURiSn/WBdv1l+bbof3PjgPf/9DZ8MaMmWk8xDSv8csMPmcrcrtMh/65TPhXe9EYj6+hmR2XzwgxZW0WG9z4acFSKTnup9hzy8o8730+WwnvOqV18LHPnY6vOw2BkV5iawG8pun5uEj/+BMePMDe2Fvfk0SZ37CwZ8SlZ8W5ZiYtKPE7xswkT9A3NPVPd1Pr2HBtBX+8UfPhlv4pn4DasVFFnjXuzbDBz+4GtZXrnMgYF2HO9rDvB2EFSTyY5bHSOzhnwui2QTj4qJkuhvOn7sW/v6vnQlvuI/f/YBdJPcyKQxalgksh/Ca21fCb3z0XLjzjqsYImxxEQWRKRY58otS/MRFxqi2+SnCFHUehf3ZARZ3WMC9Z4RY17FQgAP5RIam+ZOw1RzahEoEbk+sz/DtOVrtHJHfCPc6o3WZG6OzPU6bauNnRn7jjVLVNp/P/xD7QqFQKBQKhcLSMEnWm1j4jrakgdg9/Ng0/Kc/eCF873vrSC43w2iinwDol32hgZSPGvIONmyMZtvhDDKzD7x3NfzKhzfDubOQZVI/wgJD0jsq0Tj2vKkeTbRzCbn0n/zF1fBXX9oK21v8mwpnpZ3vdjOvlL+PQF+wxZ9CPUCiPQm74c2v2wn/6DcuhHvv5t86kHRaTFsmShNcIMjfFED6+MyVEP7wExfD3/zXrbC3fxviWucHCioHNH1GvDN+OZnLmm0kmgfh7W8J4WNYHLzyTgYMQVNIQbj89GP7YBS+9IWt8Ed/vB8uXl3jWohf+JUFzphfquaiA2PgrUxzds4wqulWeOXLt8Kvf+yW8MCbV8Iq5kl+BUkmAnBncycHgb5C+O7DBzhGW+EHD2NRNYY9fkEa9kfyrWrV4U1bc6xE+N2LML8eNje3wy++/3z4yIdOhdOncOz5cYmY5dKAny9wHrAfjT8KC/aFZNu4NuNmX1L2G5dEDNL2egB1szKRvQzJbcTK8WyRvW1cHKQLhN5FAk6KT2BfKBQKhUKhUFgazdv4KL+vj1SOt/HwXeeLV+bhr//LXvjrL++FFy7thp391TCbr0OW6RsTSX5fYBZOrY/D6+4OSDxXwwNv2eDt/TAS7WInyTuyPKb4RG6toR/440+l7s1G4Vvf3gmf/8x2eOyx9XB9lxknFyIUYrLK1HUe1te2w+23TcLPvnMt/Px7NsMFLEIYsPqgU4gzNCEmylLn7T4jxB/C17+6HT7/+Xl4/OlR2NqLtyuJkm78adaN1Xm462XT8PPvXQvvfNdmOHOK5nTU7iFBbzWSRRO6f/ij/fDpz+yF734/hKvbe2E6XUM/5w92MBej+VR+/vXCmXl42wPT8AsfOBVecSca4J//xkzsseeiRVJjWSBw40RiLyFMwsXLo/CFL2zjGO2G56+GsMtbs2Y8RpAZ78kCi9/lOLM+Da977V74wAdOh/vetCFfVxBz3GPjJxBEl4rYjya/ht0yCwQLMF0g2J4bkX10KxvxdW5cFHDPo8oyN5aXWSD8EfaFQqFQKBQKhSVhtsZETFM4PMj9/paa8S74UXj6Ygg/enQnPP7oQbh0cTXc2JphETANZ8/Nwp13jMNrXr0e7n31WjhX3YJj+SHsuHeo1QnfpWYf/TDFI9p+7Tr8PH6AbSs88+woXLsCSWSum2eQSN92EO65exJe+6rN8LLbmWFTj3YA306P1AsETXSlj+YJGxDHpWuj8EOM5bHHt8Pzz83DjetY6tDPuXm449ZRuOeVa+F196yGW29h4KrHpF3UJVXNEfPgOF5uW0ijn3xyFh6Bnyd/PAuXL6+Evb25/DrRLecPwqswnnswd698+SRUfzSZUF/2zMVR4ScPskCwOTNBKmGO4PZpjOORH22HJ56YYTE3wTHaDyvImM+dC+FlLxvh+GyEe161Gk5vqKYgn7BwgLy1iJa4CKJz7Efjf4BCbnHgFwgMyBYIfmFgG83anhuRfZwi2Yiv28bR2WYLBVsY2GYLAyv7BcKfYF8oFAqFQqFQWBJmb0y8+MVhYaTJIvM9yR1R13QNmSGEDyDGu1X4Ljh/bn8NG//iMeFPcTL51zv6aVkTWt7bXueHFKYc+2Lqh646sVct/uY/f52UZuhnsq6Jn5mhPN8ll68b8+1vfjlCviARDdk77vH+etVD35i33bDKm4rgC+nuFAV5Ux4Z5ioyzTUZOJ2jIrZVtSYG0WjkrUz6nj8TbZ0DmVkwD7vTUdiPfhgRPz3QvzANuDCjVlxEaZJOOAbY4Jikz40HTfp9AZXV+cTsT8dhD6EfcDxQ5Y8a0Q+1RFJUNFKNma1MrVnichCS8Dcajz6CxnRx4Mt0yEmyjQbVqO5jwLL3G5GjZBvxddtsBm3jGLgQsL1tjN5vPE9WsUD4c+wLhUKhUCgUCktS3cbiUjbJR5nn8d13SUxZpjRSMybhFdTDjkk0Vgn8agF7xyKL3BBJuiagTOm0r4ZC3MaSH1OSP20qTUD/bgJzTSJW0af9+gVj9k90pwFji/KSRKNDOg2MFO1qF7Hx1iUqUY9N3LPIlJaLC7FFCetgihrlq7w3tgmarusCQePQn2O1GEyXiBN0xQbExHlSSS56LKC4STXakbGyTB2V5DZGjs7vacinDdRhaBFKskusyRzzj6tRi4tB+94B65Tg8RjxexMfRiVdFPiNg7TFAcvcODC/0Wi6EfeZT411Gl6BWD23pY65FQqFQqFQKBQOwYg/pYN0jX8Nmffpa66tiT3rmq7y13Fi4sl0TBJRarMPMhNWDuT+fX4ZV8T49jX/iJok4myiDtI2SyPFgL3xbJb4zQOk2OyS5JkJNjbYEJdomvFLuPyHCn+th5blbxugSDV1wBL7aLXexkz8EQMTaV0A0Sj+i67muGqRMXO89B8XAezoQhxrTBO44M+0Upzfb5A5REV+spTjh0/+0TmOeop+/dyB2lPocf4YqybukthTT3zzAZuUCWOljkXI32BagU36ow9Yjv7kr1tDQueVD1gozfTYqC4fOc/0y3NABsQQ000sJBuxfRetfnokaYcZ9e2+7vstoDRIHknuC4VCoVAoFAqHQfJOTWht46P+a9b10wOkdkz+pcwu9rCOBJNtsVlg2eQIy8wMpYkPuugQNdpkkmo2KhnpxH9poDQezJ92M/lVs3yETbMhbbbFx0oXe94bpf+jFNtikbJSiO3cSzthnVvE2k0ctmNKHpvwTwcpm4anEvzUhP+cY3nUTaXasJdzhz4UTYs+ZEiywboWVICbdYoSN+oRa6tKxOfa3HxOnm4k10Z8f7XPjWoIM8zNB5TbGHihUCgUCoVC4TDEbNAlhkBr1la3t6n7h6RjXyXChzopVmKnb3LE3ppY0URaS/2pp1loy2kirlYWw+wkVE0alUml9rXN4iYoNZJ2olJ52n3W4r1m6ekiMSq/OEg3n6PblqOrvfcoGd54bkuDYsB+KxQKhUKhUCgUCsdH+t0C29uWy9nTrZNFFghGzrDffFDcGCiDLxQKhUKhUCgUCsdHbnGQy8/TbSGGFghdBn07NwvKLw5sKxQKhUKhUCgUCseHz7Ut/7YtzdNtI7bvJV0geKXUgBn3mw/GAvQBcysUCoVCoVAoFArHR5pv+5zcNp+zE7+3cpauTxBSpdQgN3OcBsPNB1woFAqFQqFQKBSOD59r53Jxn6vbRmxPfHsD+460/750bs+FhMmw7LdJ3HzZfpw2LXdt3l7OH7E6sT3x5UKhUCgUCoVC4cUkTcJz+zR598k9t3QB4L+UzM3XrZzT85v35zfS2KcJd27vN5/A+82S/DTx79q8rLeT+jC/3IjtSa6tUCgUCoVCoVB4MbFkm6Rln4j7LU3mfcJv+0U2r5NuqU/iy0TKaZLdtU+TdUvo0y1N/vvqfu9teh9WJume+LKRaysUCoVCoVAoFG4WPsk2Wol3svdbmsj7JN8n/rZ11U0n3VJ/tpF0v1DyzX26+WTeytzSxD/XluszO35vG+naG2m9UCgUCoVCoVD4SVMl2RFf94l4WrYkPk3s/ZYuBPziwLfb5u2ZH9uIL5OqnEu40zbuc5tP6Ps2vyDo21K73IgvE18mab1QKBQKhUKhUHgx8Yk38Um57X3ZJ/GW1FublbsWA+nCgJu3aXtuJC37veCTcCNX5j63WTKfJvq+3relNrj3G0n3xJc9Xe2FQqFQKBQKhcLNpJFkO3y7T8jTsk/kfXLvN2vLLQq4eR2zlduI7YkvdybdadnqVrbNJ/Vp0r9I3crcpxvxZeLLRq6tUCgUCoVCoVB4sWgk3JE0Ibe6lf3mk33b+8Tf19N2v0834svEl4W+5Dvts434uk/w+xYAfXvCst+ILxNfTunrKxQKhUKhUCgUbjatZNvhE/R037V1Jf7c9/Vx7zeSlg1fJvOh5Nva/N42YmVL9tO6b+8q5zaS7okvFwqFQqFQKBQKJ4W+5Jz7rs0n/LlyV79tJC0bvkyknibcuQQ8TdS5T8vp1rVgGNpI1574cqFQKBQKhUKhcFLoS9C5T8vplkv+c21+I75MBstpwt2VgKfJOvdp+SgbSctGV7lQKBQKhUKhUDgpDCXm3Kflo2zEl0lXmVT1NOHuSsCtvW+f28gi7cSXiS+TtN7HMrKFQqFQKBQKhcJhSRPtIXJJem7vN5K22Ua62nJ74stG1bZMEm59ffu0vGhfbm8M1QuFQqFQKBQKhZcquWSc5BJ2v+8r9/WRrj3xZU/Vvkzy7ftyZe59Od339fk98WUj15ZjUblCoVAoFAqFQuE46Eq6u+hK2K2c2x+mj3SVU6q+ZRNx35crL7onfW1GWu9jGdlCoVAoFAqFQuG46UvAcwwl8l17sowM8eWURl9XUt2XbPcl8VZO96SvjfiykWvrY1n5QqFQKBQKhULhOOhLwLtIdXIJfa6NpP1dciStG9n2voR6KNlO+33dyrk2o6+P5NoKhUKhUCgUCoW/Kwwl8n11K+fajLTu6ewbSsIXSdJTGV/v6zO6fHS1FwqFQqFQKBQKfxfoStJz7V3J/yKyOTplFknCF03UU7mcXpetZdsLhUKhUCgUCoWTSl8C39W3yEKgz66nV24S98vSl7infUNJflkEFAqFQqFQKBR+mlgkke+TWWZhsIivBoddIJCjJv5lYVAoFAqFQqFQ+GlkmaT9KMn/0osDcpQFAlkkyS8LgUKhUCgUCoVCoeZQibtjEf1D+ziO5P24FgBlIVEoFAqFQqFQKChHWUQcaQFys5LykuwXCoVCoVAoFAo3n6N+GpEQwv8PjG56u3i/To8AAAAASUVORK5CYII="/>
          <p:cNvSpPr>
            <a:spLocks noChangeAspect="1" noChangeArrowheads="1"/>
          </p:cNvSpPr>
          <p:nvPr/>
        </p:nvSpPr>
        <p:spPr bwMode="auto">
          <a:xfrm>
            <a:off x="128056" y="1010911"/>
            <a:ext cx="166699" cy="1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pic>
        <p:nvPicPr>
          <p:cNvPr id="13" name="Obrázo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912" y="186220"/>
            <a:ext cx="6446779" cy="2486447"/>
          </a:xfrm>
          <a:prstGeom prst="rect">
            <a:avLst/>
          </a:prstGeom>
        </p:spPr>
      </p:pic>
      <p:pic>
        <p:nvPicPr>
          <p:cNvPr id="14" name="Obrázok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126" y="3196895"/>
            <a:ext cx="4567649" cy="2991087"/>
          </a:xfrm>
          <a:prstGeom prst="rect">
            <a:avLst/>
          </a:prstGeom>
        </p:spPr>
      </p:pic>
      <p:pic>
        <p:nvPicPr>
          <p:cNvPr id="10" name="Obrázok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6235" y="647662"/>
            <a:ext cx="3787222" cy="3283093"/>
          </a:xfrm>
          <a:prstGeom prst="rect">
            <a:avLst/>
          </a:prstGeom>
        </p:spPr>
      </p:pic>
      <p:pic>
        <p:nvPicPr>
          <p:cNvPr id="15" name="Obrázok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5442" y="3930755"/>
            <a:ext cx="3303872" cy="2550358"/>
          </a:xfrm>
          <a:prstGeom prst="rect">
            <a:avLst/>
          </a:prstGeom>
        </p:spPr>
      </p:pic>
      <p:pic>
        <p:nvPicPr>
          <p:cNvPr id="3" name="Obrázok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1482" y="2201244"/>
            <a:ext cx="3897877" cy="45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8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číslo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D71C-A7E4-4809-8626-0727FBF62CE9}" type="slidenum">
              <a:rPr lang="sk-SK" smtClean="0"/>
              <a:t>5</a:t>
            </a:fld>
            <a:endParaRPr lang="sk-SK"/>
          </a:p>
        </p:txBody>
      </p:sp>
      <p:sp>
        <p:nvSpPr>
          <p:cNvPr id="6" name="Zástupný symbol pro obsah 6"/>
          <p:cNvSpPr txBox="1">
            <a:spLocks/>
          </p:cNvSpPr>
          <p:nvPr/>
        </p:nvSpPr>
        <p:spPr>
          <a:xfrm>
            <a:off x="3326256" y="5630537"/>
            <a:ext cx="5053818" cy="99617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sk-SK" dirty="0">
              <a:solidFill>
                <a:srgbClr val="EA5A14"/>
              </a:solidFill>
            </a:endParaRPr>
          </a:p>
          <a:p>
            <a:endParaRPr lang="sk-SK" dirty="0">
              <a:solidFill>
                <a:srgbClr val="EA5A14"/>
              </a:solidFill>
            </a:endParaRPr>
          </a:p>
        </p:txBody>
      </p:sp>
      <p:sp>
        <p:nvSpPr>
          <p:cNvPr id="5" name="AutoShape 2" descr="data:image/png;base64,%20iVBORw0KGgoAAAANSUhEUgAAAwgAAAGGCAYAAADfIKaWAAAAAXNSR0IArs4c6QAAAARnQU1BAACxjwv8YQUAAAAJcEhZcwAADsMAAA7DAcdvqGQAAP+lSURBVHhe7L0HoCTVdSZ8Or78Zt7knAMwwMCQc0aAAAESklCwkpVle+3VOmzw2v53veuwtmVZDrItS1YyylkgIaFAkMhBAwzMMDmnl1On//vOrdt9u7qqw3v9JkB9M+fVrRvOOffcdG6ljklz0Wx+ESJEiBAhQoQIESJEqI2Cd5w0munQT4ZXtLGIECFChAgRIkSIEGFyjn5TNgnNcsyr8ZkK5z/aUESIECFChAgRIkQ4GdC0K/sOqvGctLxGHe1G8oflbaZzH20UIkSIECFChAgRIpyIaObGIIxXvTIa0mUqNghBeWqVm4ijP5EyESJEiBAhQoQIESIcC0x0g1CrXFB6PbLq1qcRJ7ta3qA0f1xY+XrzRYgQIUKECBEiRIjwSkS9Tr8/rta5H7XSFfU649XyVXPwq6URtc5rodH8ESJEiBAhQoQIESIcC9TljDsIyl9tAxAWJoJ4WVRLU9RysMPSg+LduHrCRL1pESJEiBAhQoQIESK80lCPY2/j3LR6woT/3CIsXlHLCQ9Kr+bIB4XrjSPCwhEiRIgQIUKECBEivJJQzZkPSws7EkFxFvXGKao54f60auc23OiRqJZmERQXIUKECBEiRIgQIcLJhmrOupvmj2v0SISFLYLiQh1vf3zYebXjRNMs3LCLsPgIESJEiBAhQoQIEU5EBDriQJADX+0YFrZHfxwRFraoiPM72/U45TYcdPSHq6URbphw4y3ccIQIESJEiBAhQoQIJzuCnPZqR3+42nm1I+GGLcri/M53kDMe5KwHHV0i/HFB8YQ/HHR0ERQXIUKECBEiRIgQIcKJCr9THuSwu0d/OOjcJSLoPOhIuGGLYpzf2a52bsPu0R+eKBH+sHsk3HCECBEiRIgQIUKECCcbgpx09+gPT5QIfzjo6KIY53e6w86Djv5w3An7qVqan4iwo4uguAgRIkSIECFChAgRThT4HXH33O+s81gv5QPiqhHhhgk3TBTP/U522DmP1cL+DYB7HhYOOicRYUfCDUeIECFChAgRIkSIcKIjyDEPOoaR3RD4j/5wLSL8R4viud/ZDnLE3aM/bMk6+vUcbdiS/5xEuGHCjY8QIUKECBEiRIgQ4WRBmHPuHoMoaGMQFOceLbnnhJtmERgOcsAJf9gS4Z67zr3r/AeFXXLL2qOfCH/Ywg1HiBAhQoQIESJEiHCiIsgJ59EfdinI+bfkP/fHMeyWdYnwh13oeZjT7XfKefST69hbx991+v2UcMJuHj+vILIIC0eIECFChAgRIkSIcKLBdcD9TjmPQeQ6/PZYjXIgfz63fBAR/qNFoZbzzWMY+R39MHI3Bv5zt7yfL2Hj3HMLNxwhQoQIESJEiBAhwokG1/l2HXJ/2HXm/U6+JW4Eqp27cS5Pe3SJ8B+LqOZ4u0eXXMfeHi25zr8Nhx395PIMIsJ/jBAhQoQIESJEiBDhREaQQx5ErkMfRNb5r3V0yeXrJ8J/VAQ53G6cDfsdd9ext+TfHFgKO3ePLk9Xhg0T/iPhhiNEiBAhQoQIESJEOFHgOt1BDrlLfqfe7+zz3FK1cxsO4unKIuw5YY8K1wEn/E64Tbfkd+Yt+Z3/esjmdflY8sslEW7Ywn8eIUKECBEiRIgQIcLxRJnDDfidcT+5zrwlv/NfD7nlXLIy/HIJ/7HC4bZhN55H12l3HXnX0XfDSSfODdtztwzJ8rNkZVl5hD23CAtHiBAhQoQIESJEiHC8UHS0gaAwjyTXYXedeZLf6c/64txzf5ot7/IjubIIe04i7LHM6fY73EHkOvHWsXcdfZe4EUjOXPXNZ3CcMIzgvOQRyKOuel5ISSyflkIM9YuNg1hPqFKgyILm57FQVM+1RYSpRgE2z8diaAfTNtpm+QTaDW0RyyEth7aLa1wCTcP0fCyDci0I5dBqWeXBlowQIUKECBEiHG/Qx4rjL/2wvGRjWKOxlnPFz0sKK3YGwRjS8Y8OG1N0vYcv5izlcfBQ/6BA/834aTHE0Z/DqZ4nkEYZ6s3BV+AxXjAeXYF54/QXYqCkKaf+Hc7hA1J0knkRlcOfGHzEJCKz0oq8MfAeRzxLUNcxSeUQX0hLNjGmulIOvZeqYB3AOweFYvmkpAqjKBeTTAy+KXyZZAE+DniMQ06s0CKpPHUflWw8IblCK2xFX97zSem/qm/Ec9ozhXOE1Rj0aRlH26dNntgYzlkmKYc333YmTsgsbONgmfJoyTrEPPrJQsO0tx9BlmFcLSIvS3aTQJoUtBNgQyDcFMBA3BxQhHZMdTSZi8ajKNaJncqrndqAdnLrHWGqwbbhJJLEBiCZS+oA0ni0ZV6wsUMqByyRwyDI6wDBINV0bgww6DU1QoQIESJEiHD8gVU5loVTnJUMvW+u5Pk0qA0OMB1hOPrqCnJD4JGeoxgcNV4gZB5lo+dIox+gYRZjeZYwfh39BB7pxzGOzjG9OzrlOWxOuMkwmwPjbyTyWXX+E3D6hRcckcYNAf2JvG4kqFNW41UWHGw677q9iPNi5rgnR5Wh4FBge4BNAG2g6oMYQ32xSYgnZTzWisiUboaMT8p/DCOzy191oU+Lc43GJgB+kx41HoDOeiGcvqzaj2kg415bP5tEAX6iBe3REmGPLiriWDAItQozTHIVseQqTKoBx1gVMCLNLjWLM5sPHQgNynizgYADajcImpfAORtCz01DRjhWwJDDDlrvDmD05NGZ8zG0ETo67yroUOKEwpxxbBDio+g5w2jTMR1svGKAzMopQoQIESJEiHB8Qf+LV9cFTnAOTrCJo1M9hrWeDjkdezrCXMN54Y8OOXOZjYGhhK7/vJ6vdwR4TpaSMfEaNncOcnrnwG4a6OzTVyBP+nQmLgE/I5mDI55rxVlacgn4ekjXzQdyGN+POhkuJg76ID6uDj43HHxCBTzhR3LDo086aL5qQDpkJPPcKGSwOeEdDl74LEg6z4ujyEF+yGN0Z3ZsanDGc8pVx18dfnMB3LjPnlxuHAgaUx/GoT8LHe1GgVA91cd2yfrhlpk9+okIiisDC4chqLA/zpJVyCroKlwHaAW1hAPL2qbQtLy1xU5Ig5sOY/KwNbgDzGhOVUE3DXYXZvhEOEbwJgYO8Aw2BlkMWg5qDppUDgMw3yaZBAc5BzLbNwUyVxR4a5HDmeUjRIgQIUKECMcfMXXosWDrVX8+BgyK02nNYa2n20vn2riU5mq98dzMgQs64/KS5eM99A+QNccLhMjAR37M0wT0A7gxIA/j1Ns7DxRN3yCBQCJPZ5s+Bn0/41+QH+8UmI2IJxN5c6CsRlB/LYU9zpjE1dk2ZfnIUgx81KGvw/mgzll4t8xKm3AjQ/mqAUwSh35mc0NvlDL5gDwzkMxWxTw+RIJuepeAPhHrAz9W/dkxZMeRQvItOHq+rNbF8AS83UPR9/YTRVki/OdVQQYuqhVyGbvkV8gqyiOVrwOWFf6yU7An0IgwBE1ZYKNh91UUB0PF8q2SgLMZz3DnhnQW5o6KmwJegWbHIfTohSMcE9hJggOeEwCfAYwXeKUhoXEZ7BSyMe76MZg4U2DDkC90aLlknncZovaKECFChAgRTgTALcPaHZfhOBzhdEzaWvOSaB3DOk7/DOs91vl4Pq6+GH230j8tDR8XDrJewOVdAvpsZo1nbm48ikf1HbAhYITnB/DRHeGz/YhnKmXk4FN0zI3JnDVdkklRDz5NUpAU/Ox4PqnP+o8nxyTRnZNpCxPSvQBl27OI5zsRYM6nGuBHFgotkJkEX15Qxv+4fVJFFQgFdeUmpZBLav3pxvAdhhw2GrwjkUlmJZfgexK0iynj1RL/GEEZ3AhBH/hGKg986OuaMLNAP308G34tNw/cRCC/gn4tNw/GzyYZw5XCHqMKaghkRFQr6BdQjbT9QK6iNWCLGuTz6A7ohNwkKPGcDaq7VrMX025X4NXnAVm1rA1ChnHKjgeReueA/LhL5EszZmcY4diBA5g7aA7tpGSkJRuTVD6FQZzRwZyTUZmWPCRL5xyWZGFEJ4sC0ki8g8DyaPoIESJEiBAhwnEG1+N8ISvtC3Oy6pbpsu4ti+S0uxbIrA1wxtPjWOl52ZzOq3q2nktnrsbro0EJOOdY+/NwnPkmgb5riPgYytBdy8O/48VhbiKycLLzekWd7zuMw9Eel4w+Us6nC+CIM38iKemOdjl6dFgfL6KcDPLlWiBLxeMP/YpcQWbMmC6dXe3qY6f0nciEZOFLZrGbKKRGkQ/HbKvk4yA69vQbVVI4ePE6D91jachIofZJ1oPvQaShnHnheTw1RJcVMBsebgxQzPg3jKavExuTzu5hSWIzk4cPmwKvRByZ4csmEgVpaYW+yE0ftsCXwFkJFlZflz5W0dcmURotT7K+uD2vRi7suR7J1M1kw9XICiZZpextDveo1D7jrnfiWAUuazDzNgdmBwkbwIh6y4hvdiOOjZKXrMyamZZLLpguH/jAehkeG5O+3qyMjIyhw7FjwKjY7eb5fBwcU30rnC0T4ZiAHZovBjHEF3l4p4fPDnIQxbMpmVHYKm+5ZqvMmzMgv9rCgdmFrNwdY5efb9EJg+3ldYEIESJEiBAhwnGAeaoDvllPRtZdvwCOa1Z2/uqo5MZysvKMOTI2PCKDB8ax1ptHavTxIpajk6vvEWBD0JKV+atmSdectKSnp2U4Oy6zlnVI19yEtM1ol4HcoPTM75Rsy4DMmDNDxscyMp4dk2mzO6V9ZlI6eviFQ5HMCDjz0WX865wJaZmCZHvzkuwYl541rTJ9UYu0tKRlrDAiM5Z0S7orJfE2+Ixw/GO5FhkbYngUeiRkzspumT4rKfnxURkdgbM6LSmzl7XIQH+f+o3ecykVKGAH0j5fZOHZ06VrdkraOxOSnhGT7oWtcvTQiF7cn7YgLdPnt8ngkXFsYFK6eSA7fVwK//hhlrb2vNx026ly652nyalnzJLB4cNyxTWnyNIVnZLJHZY33HWRpFvjsmP7PsjEJkj4yLx1t40LPnL0C5+hSgFkb1MQbjzhP7fwn6uUekBL+Yll/UdL3CRYqgMltnk4lAZwKHMZmTa9FQ0whg46pHHKvpCS7FhWLrt4tbz2+llyySWrJYvdF9N0lwVkc+PS3p6Vnp4U+HBnG+FYgdODfoYszucUY5LDpm88wVtpCenM75Q7L31c3nfTRpkuuySPwcbNBPd15rNh2Njxnlx01ydChAgRIkQ4rtBHvkHTF7Spw/3cT3bJ4V+OyMv3H5F9ewdk1tpZcLp5QZaOryljvDn8xTLOOw9J+PedM1tl/9GD0jK9IHOWtuE8LQd6j0i8JYdzONRzOiTVnZTOuWmJteUlW8hIG5z2jjkxaZsDL6HD+BbxfB6Oc05mLmuTGXCmx1Ij0jGzXXpmTpdDew4LVJGWaXmZNqdNDvUellgyIaOZUTna2w8G2MTAN5m9dJoM5Efk4OCgtLR3IBqbkUUxmbWiXVq72yXH2xAhoD1aZmDj0SOy7eVdsn/bIcklx2TFJbNk7lldMhrvl274nT0LwEf9GD7CRE9IH5bSC965XFaWLJ8ut71+nfRBR8EmYumSOXLmWTPl8mvnyq+990KZN79VXnpxB3wk6KxXzLnJ8Hwj3uWIY1dT8rOt7+2SaYYSWQTFEf5zZVILFYUAVwDJVciGSTU3COaZM764kpNMwtw5iKNxUii57rRp8sFfP1XeftcKWbaEu6YcBMSwK01Lf/+YPLVxv/zfv9koTz+5Twb6YKxYC4Ty9xEysgId8NfuWCa/+b41cuoadGzyRsPyxZfSyzDmDfp4IdpAlEOHOuxpbomxc9Jp1y6O9uHQof3MZEC7MsBzcwuQNuZA1Nt5iOAnxPi2f3u2V649b5N86HXPybz0ZslnE2h3fuGI9kdbID9vVZpbiWhv5c9bjYYf+wonCOqnL0tFiBAhQoQIEaYMukEg4APwAm4+E5O0PspdkNHCONZw+lV8SoM+GvNy3edFP/gPWNv5NAcfLKITnWrjsh6D84+YRFZS7VjLU1jzs3wsGb5EHuGWjMxbO00Wb5gpnYtSkomNSwFOch5+hnmheVy657fL0Bj8hvaMdMxtlaHeYZGxvPTMnSEH+4/I+Jh5uTc2Ar9hOCH50QSO9CoyEsumpPfAiEyb3gnZBdnfd0ji2FB0z2qRw31HZMaCaVLwHhmiA2O8G/OP4B0SaIRNSJesPGu5zF89B3zTcvTQEVmwtEcWr58uo8lxGYuPwh+FPfSzsPBzPZuwfDyWkCMHh2T7y72yZMkC2bdvjzz91LOSzWRl6fJp0tPTLv/+qR/Jnh3jyNsKqdBFX2Yw/o+5gEoqbg7cTYJROZxqweZBy9WPICH+OFdBG64JOn66w0KHMy+6oEONx2TFklny1jctldtvO11mYofIzmm6akaSqbTch53s3/7dRvnJj/dIHFvUAjoS92h8a30WDPzWN50tt922SlavmSMZ3mGgtwpDGwWNsSERna7mPuZVAzMcYCF9Ts7cMuREoC+Kc0eQg61ySEM7mbymRbQMTq1d9YQ8YHO+yJTDEOpp3Se3XbpblnRuQi7vs6Z5DJ78KPo6NgIomuPEgSPlkYu2FSaNOPjwnJ9LzetXECgnQoQIESJEiDBV0KvXoP598K/ol102U1rWZWTh+Z2ycMU06T96FOv4CFZ870KrXsjj2s81mkQ/gc/UJ2TW9Jngk5MDu4YR0yKLlsyVZEtKdu/p46VBZAVlRPoO9Mvh3UdkuG9Uo/QLQ+ClvkA6LtPnd0kix1eLY3Do2/T5/W0v7JbRoZwsX71CWrrS+i4DHWn6DtRf33GAs84XnvvhnO/buE9mTuuROatnSPuCtCSgB/Y+0jovjvKog/o99DlRHv8JuCUg/dyK5AcGZf+WXbJ/7xH4LQkZ64/Jcw9vlVlLemTWqa26maEvW6BPgzLmoifKQSdumsbHxuSe7z4uj/xio7zmpg1y2+svkRg2TSMjo5JMJmXBwh546PoisuYHI4ToETEMP0y/amQj1Mj2GESE/0i44QqQYT0IYsK4MLJK1+TPdwpQU0nC8UzD8WQYvqeMwxYvbzkiX/3KFvnWt3bKjl1D2kawM/7kJIvO0X+Un8dsl94BbB7ZhjF+dotvjsdl564D8o3v75HP/sdWeWnbYRlFxzINxp2qIcrOJvh5LDKNYEBb8EoAOzZ/lRB2QsfkbxqkY0PS3TIsXS2D2C8P6W6Y7WVceQa5oeDVfd6ByEkmmZFMggMUSejQw+BzsBftm8fOHW3RWhiSc+fuk5tX7MfxgGxofVSumf64LCvshHS2N9pHP5PKDZx5ZIn6mfdKok1dhAgRIkSIMNWg35U7FJOXf7JXOtqmyylXrZDFpy6U0d5xmb9smnStwAqd0EdeAPoDcKuxxptLunDkC2mJj6Zk/4tHpG97n6QRTo21yN4th+GLJaVneieWdJSBs8AfxB2FrNHdMcn2Yp2PJySbHpNUV1bauvLSPY8/qpqXvZuPyK5No4hrkVmru2T28rkyMj6qshP6AAJ1wLaDV++xKeBXmHJ07dMFmbMKm4LudhkaHJbW7pTMmNUtB7b0yuEXBmWkd1Rmz5mtlfY8G60L/+GgxI2Cvtw8kpdcFnxTkJlIy8h+kc2PH5D2VDe2Px3wVcw7B+ZLTWazQX+Ijxidum6J3P6GiyWZysrY2Ki0tMImqRbZvnlEnntmt9z51ktl3frZ8JdQTvdZ9H8QUOGE+kCur80E/7lLhP9YFZTgL+ySK9QeSSwXRvQui9Q+46634BgOcsUf7UxqfTqliEJnGcUO6+GHd8izzxxFw8NRRIJpMBoZotDgBd7eouMIrXj3gfz0a0Yw6pNP75ZfPLJXBgfQgPpMGR9TQRqD7PFKcGDBV9WI4NkBnZmbLW1CmomO/5C8/a7l8sEPnCE33rBU0ujMzz+3B2n8ZWS2HwcC7Yu/ekeIBXmLDrtt9GlSV9ugLJy3WwrjQzJr5ix5fmunXHXaIrkYg7vj0KPyuvnPyE0LN8vi9gHZ3RuX3sw0bOL42Bgl8JZkDryhFdq5OEgjRIgQIUKECFMKruHjvXk5sHVA9m07LPuePyyHNg9Iz6LpsmDZXOndOiK5UfpwXP155MVfhPk4EpDP5WSsjx8q4Udk6HNhjT/cL+NDOUlLq2QGcjICyg0nJcN8uST8vBSc57yMDeWlLdEpbXxGCRuGvoOjMrpvXLID/FRpXkYGMzgWZHp7h/TvH5SB3jHJj8dlvA++Yi4hIyPjUhhWD0UveI7mRqWrqxv+REKO7h+QwmBK+neNSmEAG4ghkVShRUaHR5GbToYlQH1H+h4xSSXapKsFOiU7ZHRgTDKDoEMFyfYnZOgQfFJsHIYPZo2vEuePupEbtzY4onwu3ytdPaOyBhut3bsPyQM/2yjjYzHZtf2oPPboc5Jug675Vtm+BQrx4ivviOCobjaZgs/IkS9+EQFuH4KImYKIcMOEGy7CV/uyc2pij55WxaO7CfA+E6TE33+2R752np656pvfwrEKEtqwsfiYJOJpyWRpPDqWfNyEt5VSsAVvySArSB89UeOQYANuEtQh5ZXrJHZafByF+fOSwQ6PqvDTUzE0UA58WTSdgLuJDQNT6XxyB6svxkYA2MSwiWDw8blC2JW74HR8SD77r9fItZdhZw189Z698qGP3CvZwkydD0zv4p0GhDDoOBC4e89i40BHPgZ7L+t6Uv7f/9wuh3Y9JonsHAyERbI4PV/2bd4qZxS2yprOPRiY/TKUnCW/OLpBPrnpDHl2bC3aplX4ewqUwTtA5p0Hbih5jBAhQoQIESJMLehvwe+lD0bPDGs6nd3C7LzMnJOSwS3jkhuDR4V12TwCzHdG4QvkU3qej/OT5nxhN8XnC9Sx18vp8Bl4UdG8j+q50HFzsVGvnAP2AjJTGc9/aeSjD5dBfLzQijyj8B94tb1Fskl+SjULHc07qVnIb+UXEvm+KWRyk5CH40KfkE88JPjIdIK/0wQ/kk+yUH+VR3+Dejmg24G682tGzMca8f2ITDKnX3JiHTOIz7WMSHqsA+cFySVgC1YXRfRNWtTv1NPmyqw5fPQKeuhj26yd+U0EPjzFp2H27R2UTRv7JZngI/TDSKOzRbfbeFyHN996Kw4sNOYd+ZUee7REM1nirs00jjmSyMweDWPvSGef1bVEuOcumdYzZVxiPDW25+7mgXcQ7sKxCtDQyXFZMj8nF5+3Svbs2Q1N6ZTGwYwOKhxMPoaETqcbBcSwc7LxzJVlsytMsLNmC7JwflzuuOMM2bH3iAwNggcfT0En4PNwcWyBO1tG5YqLV0g2MyCDw+NsZy2vL9ZG0F6hAxDm4KdJzVWAGBozL7fduFRWrujUfM891y/fu3c7Ytu8zRvaRgcUnyREy2AQ8vEtvniej2d1QEq6T9adNSrLT50uj+1YLhs3LpAjO0U6s8PS1RqTvmyXHMrNkcO5mdKSjklLd7fsGOrCeTv4YeDx02MYgNyN82tHUYtFiBAhQoQIxwZc4XlFkH69rsBYh/OjGRk6MAIHF+uz3j0A1BfggX+Rk8Vw5EaAvgJ9tzjyMo5X1r0Q/sIX05ee4a+qT4G85EX/j+4lysAj1GNBz8mLbyIgT4K/m0BBKcR5/yDP+IiIpi7khSOdU14UVudV2WFjoTKQl18I8sLUHif6twxMR90LMd4NgV1oh7h9MTuLeOSBD8s7FLSaiiYfZiYBB/YNyNbNvbLlpaOybcuQbNvaJ9u3HgL1ybaX+xHXL4cPDcOHhR9M/4naQn8D8ijIyJH/+A8E/A6/JcaxgCXGEW4cibDHMlB7SrJE8Kj29BHjgog8SHaT4N8gvBnHUPAzlyuWdctvffhsefMblkk23y3PbTokuQyaX5814k6KGwPuu6xImhodJZ+QPPZK+hUidJR0elj+838+VxYs6pT77n9ZMqP8li2L8Gl27CBb4/ri8oc/sEaWLp8nz72ABugbRR+3VYzAfsIfL+FXCLjDtv0mgd357bcukZXLu/WctvvefS8hTyvMC9vpo1u22WMyns5Ieg0GzcoxyS9AEyzIy9jcuDzWl5QHdyRly/5Z8uyWOXI0O10Ge+bLY5lFcv+uufKzvYvkwYOgAwtl20CnHM10yWCuE2PK6MK7EuaH73R6ihAhQoQIESJMMejy0+FN6SPZWIP16ru67XAQ6LCb3w5QZ12JKzTWbW+h1jM67Nwk8CkDlLV5tASCvLBIN5KbAPMuo4HmhJPMJxQYp+8E8OkEjQfxIjDCGq/vtVI/kD4Zwrwl/nQr9SKmMqemfMrB6oOSdPqVL9PpdwQBPiUy86l2zaH6UAOzIeF5Av4QuascRnn/DJCXZbGpSCSxkeC7mvEECJsbuFDxBDcqfLy6FQWNf2sksbz16+N8xOhuBJhoNwj+o0u2oNbMO9ow4YYV/tp7ValAWJxLhD/OxocDOfbtPyAjfLcE2hw4tF8GB/lz19gYwEi5xBjC7CzsnMgDyvGLN4Us+uSInHd+p6xe1SljuRG56dZlsmxJt/ztX/9I+o6i8/K2DjcW6IwJScvQ8IgcOnRQUmnsvEaHIesw0rA705dea6v6qoEOXnRW9CnToflz4vxpcp0KFDoQ2Rgc7MhpJoyMxtOWfLprKDMs8VOQcnVOxq4dldGrC3Jg3Xx5LnWG9HeskZ7TF8vzHbNl+/LzJXnp62TLtEvlweGz5Jcj58jjQxvk0YHTZU9mBgYNN4PcjVMu5LE9eesnQoQIESJEiDDloGOtTxXASddPkcPp5nsJsVwafniLJPWRbsTjL70G6wwbZ97E80My+jl0+gnqK1i/Feu651PwkRz9kIz6Fnx2gcR0nCKkXwRSnvzwDHUyHHjBOJ0zvoHKV8+cKV5Y+Zs68KkGyjEbBf5AK+pSoL+Ist6TCp7ACihvJXOHA2xQhraAH5THpkD9JHP3grXWx628XQLlGWghEI+wmxLOvY/28L/+1gFJ8xrb2vc57JMd3h8/Ef5jGPzpZedW20YRxDSEeCBYY4IiPbFqIP4gRpt8+as75H0fvEc2v8x3EUzjoCthl8bOQoeVcfwm7Ij+xkF7W07WntYjf/V3V8s5F86TFavScsft58gn/vpR2b4VDmWqFVsD0/j6eU50mgR2hptezMoHPniffPUruySfbQW/kmbVYPLYv6YDaFg7KruBSTO15RnjHdJ4F8yJnavXidl1iqXL+Jl0Qwbc9LCzaIwpYvpZMQ9LgSd4mx0tdS2VJ2+esahaGvmogcnLWCOBPZ8bcHZ4c53AE8bcGmQ5veHHTFpP1Qv6t2BDkdzcLiP3IccOlk1IPgE+/VmZNZiWc885RWJtMRlsickzW/fIvn2HsXHj7ToOgHbJJ9PYe0A+BkKMA5fHGB+z4wQBXlaVCBEiTCk41HQhZdibRsx8wTReREAq5mezMJp4zgFmjHoDVdNNkGB5/jVk/+KITG45m4PTJHUgzG+wcA5DJOQYlPjZMvav4cS/0FQPLFnKRzKpCHtzr9GDdTP8TQkDxtk53cTZ+dXq4qXAHkZv/iN3c8VTc6IO+tE+PXNh7Ew9CJPq/2t4aXGC9sBczUdwVa9iglkjdGZHpD6eiXOjOVHM6ABpZbK9sDokxh6Ghylb7AV6alJ4ro9WqCLm3BDgxcG6ejTlTQzzmDXEXa+MzgSPzEfb0HZmHTaxxhkkmM6jkWPI8jDWN21n25N/mZdtxTTPSWQ+TSdYaz6fzhjqTWIZ9mlzZG79h/JaK8Rr3bQ/EdSV0BXXBPVo66whPdp+bm1bkmlhy7v9s1QTwjjhVjbStM72jPm8cl4BHkq/LWTTbLsiHUlYdbVAhu9wQkW+XziOavFrkPSxNC/iErzyr/5aURsQrAImfJeQzrmZH7zNgs2HPmOcdMaTH/0jYwuO9xzHDBw2Y9+kJOHTpeATJvg1IaTRbjl+5IaPpisvc2HRtBPrwJJ8WRjbDdSDNqG8RMF8IdH24Vh8FGnqASkYXdSR0LEGe0BGEtnMqNYEHM1nTAsFfmETZbV+xhY85/6KfUPnL5TnZoT+LR1/9mc+Ws84luE7CEJSGDtQRkkVDfBPEBH+o4X/3KIi3koNg1sgiGlYOsMeUQQNZ0ivOHPy0GS+UByXsdGYPPb0Lnn2hTF57rkDwv2BaawYOgEcRu24Of001Iazp8n/9z8ul5VLZ8qRo6Pyz3//rNx339Py7rvOk5/e95I88PgBkZYWyeXHJJ8bk0LODFg+RkTXc+OmA/LE8zl55MkDkh1lM6ABE+wMlBEODiRzRZ1TG7sEGhLxOgTROfUfOx10ZV7GUS6mMhy5+6MdOJEg3nY+2IK3lVQ2Oi0Laln0Ij2yDPjpd3zByfBAgrfb1AGs5yba8DeTFgcBP01KGTo8kU7Zan/VF/nAQy/14zxH1tQHA4b68qUavrSjnzJFHHe2pQkERZQhHXUOeLOT52dRDW/aiDqkpGVXSvL35aX18ZS0P9cqLb9qlRWti6R/34gc2Tcu2BtKriclT27bLwd7sQGAPfjtX/4itnmsqAWywAMDxzxfyK8CQJ+SKhEiRJgiYMTpWDOPG3I+MLOa/nYM4uOcPzAX6JfgdNIiYfxzqHphDlW9I4mA/lglzjUd+U0JJjBEeBsLTSMfzGlcTA0XEOYzHMz7UeQBfZQvTzgnMp+Z45jAEipH5zZqTgnIQz3Il9mQ3y7c5MFyZp4WSXr8zVVLk0evPGpZRlBLrgXkwrmS+Wy9jK682sc8nC+1Vogr1gEwd8cpE9D5mby9NYJckMY8ZEpp/Mt6a02Yl/Mu502kq4OKOG7Y1EFkGfKn44ESPCcZHqqNx5PrBmXTOrSSl0/XCLY9a0Cd6IzRmea6hVLenVx+QpLy+Pw1+bE/0Fnk+mDWEDKzdoJMxJtNHuuPP1DerGVwEJWl5tI0lqR0W17rRXPqOXMxzKcAKMY4kuRhbIYAjupAKm86qexjTINM1QFhz172s+vaT5FmegzXR9Q+QQ3pwDKPkUz99OuJdHpZFjypKdde2pd5tJ/QBuCl/UFzIIOC6eZougPLsCyvarNNqD7Kqi6agr8sb0JWFzM2zVVsnvPAulEb3RiSEdXwiOXIzWx6cK7J/GO4W93tD6TynAV54A+bUlYyxx85RRtrI5FfUn8PoGgz9gnlikIkioIufJdQ20Z142M4xvYsx3PjchN04JmLdjU8SepzqDfH15TNGKCW9BFpZ4ZoZ41FmtmUIBLQOtJvYS3zaYT5KDX7Ino229ib14zekI0/2r7QqXhhgrx5VKnQnW2lsrDRUB25OTGbH7MZ4aNXpg352Dxz8LeczFyDdD4qD95Z9CHC9D07Z2hrqJ7ab+j7qQI8p02UnXskGHbPCf85ERRXBkqvhTBB/iPBsCUCRzWzMaTG2NsmTGoBsWPAcPFWOIZwBhMtqDYbkEajoWAENFwWRRYtbpPf+U9XyFNPbZUDe4/At03Jpz/1mJy+YoF0t7fLt77/S5k2Ny2tyUGZ3Z2V225cLVdevliyyWEZR0fnj3WpQ56CkVvQgLQ35MTzHGS1wA5hqsUr2bH4MM4zqBV2ftCD62QGSmbz6LJoVP4iXh4kGZxnEc6iwVEVXhVnRzHDJoN6ZtApGc8JjnkRM5aXLHiNZ8dRPCfj+hsOXGw4kHDk4z4YZHkUzI7DnUcZ/ix5FqyzOZYZktH8KGhMMgVslGhDDkz+0ypAP0zs49BtLJ+V8dg4dODkBX3RUfVXC6Fvdhz6oa309yKgd9asCYAdPNiha/uNoxjKwsJ56F3IYDM3PoyzftglI8l9LZL9ESbQb4PPw0l55vv75Wef2SyHN41IIpWUbBocehIyhPrqD6LxKkIOciE/hyN/SI0bvlyGP9TCSQSVQL4IESJMLbiQc4HlnM0rdupEgTgG7aLKuYG/kso8fISAv33ChT6VoSNpFndeDeM8okMX/1AKs10acwSv9mH+x1zGRZaikjnOVHQ0+VUQ8uJwhwuYx3wLofx6il49xHkCTopxWDGfYt4yt/ghgZM7Fm7OEuoEQS/+ojv1z8UgN26eD+bjCAnO2UjPcnLUxwsgA3N6Koc5lhcnOGdijuSVzVQODhDidD6lHOgV54dCcM6rhpxbuXibuynQF3OZOvh0rCGfxyTi0ph3WzOoM7+wh7LUzziYdCpy6kiQF11gczXW2MbczYVtdM7musC8TEMs1gbNy/lb50eWxinyZME7H8e6pTzoXBDqYHhg25r68weYaCfj2LNOScjgWk1bsG5wgfhtdq5FqnMGbWF0U8eNDg6cnRzanO1tHodg26PPMD8ijUMPG0EOIrSdNMy+wI+wkBf7C3+NFnrQ+WS7JJElnU1i+aYk2BP5uQJxU8Dn02k3423QwUL7sy2gH508I9O0r4JtRpshL9uFj6jE0B70PUw8VALxCnMS6w9cBshOIZ/5tLd+fAN11PLaT8EPdlLbQG9uROiE0l5x9h/Uz/xOE/ot1nRd/5kIuay/feePX3Qkf/Zb5tf2YptAS9OmyM2+re3BsuyL/MvNEduBzru5Ms0r3LRZiuOL/YLtQ1k4sj+x3+jmF+f8tV/KNVe/EyijbhIYYmzo1UbaAv0XNuanxmmXFPoxHzOiLbS/Q/cMfCz+IBlblXy1nWEb42CznrzIR8eYX5iEB5UDD9oPbaAW1z4On4b9SzeZpl8zL+3LzSW/WEQJkudvItAuXj0Q5PxCHWkrHR80Cr9gBD5xzBcMMw9zajvDBvqIET+ryj7AFLDmkTXg3RL1Q9kzYGfqxw+z6lyDf+x7Gcwd3CipDDr8CKsMKJRCf+B4ZQzrRLRkjNwc+jimSdNHmYd2hHD6VmYTRUXoM/PDRLQPleHcgjTViQElwg1b1DonguIUnqRAMlYvP3eJZe3R6wVF4rlS+4y3vNEUJ1AhVkorhqLaETmQzUBlSdrfvLHOUuymcJjRgXpm5OVP/uvFsnvfUfnY3/5c3n7n2bJwdbe88OIu+eB7L5ADhwbltFMXyw3XrpQL1s+T885dJGdvSMt55y+V7/7gV3DYsWDp4oEdIxpTBwIGgBlukGZVDIN2JOqJMBqREz+WEZ2A2lpGZcmihMydE5OODpGxkV5ZuhCyz+qRc86YIwvmpTFwhmRwcBB1Yd3SahyCL2Dr1RhsJlqTfbJ0UauceUaPnH3WdFm1rFPa03Dkx4ZlZIQy0SlhO+oRw0CdNV1k6eKEzJ6B8nCiU8khOX3tdNlwzjRZu3aGdE0DWzjqY4OcxNDx2flI0H3erHZZPK9NZvekYBvk0Q6LyRNNM6MrLksWIm1GSpIYzIMjmAAT43L7LUtl9TLzkvKvNg3I9+99GSHUDRYscEKSMZk/OyZnrOuWczf0yJrFrdKZSsjg0Ah0bZclkDmjuwPn2Mz0QWeqPb9Vsi2Qk0Nb70eHGcLEhIV0CXRbMDcpXV3j0taeAb85cuZpPdLRAn783jDXnJqNFiFChMlA3XYsYuoA4VydPM5XODFfG6ETa67MFqQFeY3jaDYTmMwRyxycN82VRjN/8dFBXmHEic5pZKgOHOdZpOkVX5TjXy7OnCe5XrAcVwW7eJormFyAuaFgfrBAHhRXMBtJT8GHj75wDeA5v55C55UbHt6dpB72yjs50UnRO6t6bvgksIbQGcolOI8aPmZjhPpBKOdCrnO0mdaThBjekaUsbojIOUlHhLJQl2ySVzgxv5M3VgZzF4BOFudk2p96wAYoZ64ssv5oA+WEKR36Ce+YF/jL9Al9RJeOK7kbJwSqevXgYxd6gnDJ7mpl8AY/8DU2IGetHQ44wr72AhU0RhSd84Q+bkIZ9B9Zhk4fdbdtrQ4oxOXgTEqO65BqDw7UBc5mjnrwxzCZl5rQ6nB8WR452YWoOu3JOHXQoIPZAHHzx/aggw/LqtMNQC/jLLKvsk3gJMJu2RgdQ/Zj42jp1Wk6neDLOnNDyHbUDY32E24oUBp8aDe2WSFG3cAF7akqQg+W0avEyJOlPYzGWpY6qy3Zr5Fu+h7rgWT4NTnj8EAc2xVlIRultH7GhtQRTi1sqRf60A7arijOtiBxQ2H6sVdftiGddeQz9occ8tG6M9boSnuREduHOhmm+K9jmDpyFNAUdFDZttgosrIIs//zoqJuWKGTSUe/1s0c+zjsxfaEXnbTxvFCO1Mf+iP6dAjSeWeG2rG96WzH2dc4pvGPmwmKNFfiWZYXCJifm0iWoA3MeDL1NW2pfRvEixscKYzLoR7MwzrRITfzl+lzWkbrBrbgx6Bpb14Y5UzEzT3HNNoCugk328rL8KAytJfZ1NJXQxSZIS0H34nzFNuCYR1DNDr5sCTrjDTOFKw1ZbNmtIlpFzo7rI+xEePJl/UbOXL3l0wilCsnxlmiNvYYRIQ9loGqhBG1sUermSVzWcEcLfG3DyzxNxCUZq76NisAOHqCKxuDvxDX1paV6dNnyJ59h1F/suGVCg4SNAoHLwZzPDkgv/s7l8iqJV3yod/7hmw4c4m85/Xny3//f/fK2lPmyx//wSXy5a8/LT/9xUFZOD0uH37/xfLlrzwKx3yu7D40Kj98YIcM9BVkrJ+TLydeNFpuWBYv6pEjR4/K8Ag6rj77Hg52ETYiG6+AyVEnxEKrjGfH5JKLOuXP/uQKmdldkMN9GXn80e1ywXn84k+7pBJwmzF+du8dlO/9YId86rMvyfZdmBhhUXZdXmXhxHkKNgNvf9tKufqqpbJ4AX98g2YoQL+cPP7MQfncV16Sn/x0p4yOtaEDYlDm+uS///4FcuftKzldyzNP7ZPs+LhcedEymTadk4JI/3BBNm48LJ/73Ivy/R/ulAFskng7rLsjI//3f18jV5zfQyXkH/75Gfn7T7+AerVjQzAiH/3IufLmNy8D14Lc/9N98l//6JcyPp6Vz37yMnnN1fNhjZx8+dv75SO//WOEuqALNnDTE/KGO1fLHbctkDXLpktnKw0lcvBAVn704E6Zv3ga6jhNsqjTX3ziSfn3/9gu2XZM7me3SyENZXcNS2o7JpPRuJy2JiUf+/OrdIMwOJrBhmJY1qyaJW3oWUeO5OQf/nWT/N0/bcRkwg0Tu2iECBGmAhxd+m1wXpEzQxoHLpUmUR1dOCPGWcDchIWcToq5IsgFGouyOgJJOJN0FnjFEedYRMex4HGG52Kna6zyooMJR1dlcj2gswxpnrOmPxZEWfB6+YlBzqFM51xFp4frCxd/VQ5znVnCqTEdFyxU2LgwPuN9kpAOSAbFkohLxIagf5vWBZMs6oB1Aos49eWCn2EY+dThopMD/ZI5I183MRDJNZ9TkjqVqA/rRGtpGS6Z6qjAmaXDrPrC3eY5+MDDhz7UnPXlMsoTU3+EUD86Y7xizrrQ0cQ55GWSY3L6uvkyuwM1RWV++dRuGclCN/CB6yTjcFrIi44c5bCsOmm8Qkb74a86U2wPeJItsIteEWVFCnRo+EgI85nNVBuvkMM2Gcy/9tOO+plxdeaoKTc6aGtypnPYFpMN65dIW2FIjhwelmc2HZH2OUm5+oKV8vQj22XvQdo2pX2GG0DdJKnGxkFSe6BNs5DFd/YSqINuEFAHbQ/8Yz/hVWNoArNSBzpzaHUEuR2hA5jB2s+r3uTHq+Rcz3EC+7Etk2hLOnh0+MAPvLlW5tmGyEOnh1dwqRuraO5qgA9i6RuYDQs0Bt8kbEgHl3J1U4DQOD+2gnLJbItkEdfaLXLO+jmSyozK0d6CPLnpEPof1rP4OMrAlnCmzQYBrcW+zv6j6tLWPHKbw80KdGM/Bk/aRres1AX2oo/FK+bj6F858E2jHP2fLPwWjoNCYhi80uZKPdITWdgHdsimeLfM9GUFxwE3fegH5itC5Mf+TTuwr2ODou3AF5W9K+XwUegj8euH7OfadrAD72TwURy1M/uU2o13VfiP/DFe4F9x9ohhw5ZJj2uf1bsUiNNPnKNECnW68srlsmP7UdnyfC/s1op0ZNKNJuqDupuvX4LYB3GeS9K2qBlkEOzfOjdQptbLjGH2XI5M3g3l5oY2httCo6t+MWysdFOOzGO6cU1JSy4p6WxBxiFjLGXajJtB2j2H+qYzbWqPLPoay+lchf8pbJDZU3hnzox1bPRxzk/G6udf1T4gyKNutKUqogR/c/OtdyLAlzN5i8EeXeJkyB2xPdJ8JLauPVKIPbqkdqgH1GYSoGwSgYmenR8DddacFrn15uXymx88S849c660J80kyU7DCYy7xWw+I7fcuErOWbdE/uyvHkYLpeRNrz9Xvvbd52T50uny/vesl+3be+XokYI8/dQeWX/OEtl5dFA6ZsyTrTtHZPuO3fKh910rM3ta9SoGH5lpQac7e910+U8fPltues1SmT2LC5vaIxxsPNSB3Ugbl51b48dl1syCrFyWgkObltPXdMg73nqanLqmU9IpLmgirZjrVy7tlN9472lwzC/GxiEtOUwUnDFi2axctGGWfOyvLpcPvmudrNW7BkhCuXgqBhsl5TXXzpe//fNL5X3vPl2S6VFogU4fj8uKxW2yAOlL5sTl5usXym2w5fSZ4AkzJtBiPR0xufT8WfLn//tCefc7TpMWdGZOPi3JDPRpgb4xbKJismh+GyYWyERaGgN32eIOWTI3LovnJqBrB+rBWpvJwAB1R14dfuhic+bk5b/99/Xyh3+wTs49rUe629Gx2bOgx1zsJ97yhuVy1QUzZD74LV6QlMXzuPihP3DCzmDC2zMksd0DWHgw8RTGsGFslVWrULd5KWw22mXDulnSCXOxTjNmJiSJBSeL9ogQIcJUg3MeHVMuqiBdCXi3MytpjFWmx7Dy8TvieTjY6WS/dKeGMeeNSDo9Jh1wXlM4x/ZAHZxEAosu5vcCHJGWVE7avEWYjm8r+KbpOEOWfuAvOSItLeM45qUDc3Yr+EhhBLkw9iGTD3okZVgdCp2+uWiD6Bzo+oYwXQBORepcgfRqOua/RHwYTumIJFMZ6U6OYoEfQXb+kBLmI8wtSaw/ySRl8OooryLmJYXNCa+mcuFvhcD2xKi0YT5ugy3aoWMS5fj7LXDbIJNOMqxDRwi2KWSRBlvMaBuDIzuouiW52QH/OOrMK/9pyGtrHZZ026jajo/KJlIDkmoZlSScuVie35rHCgp9knC8ctQtRacceXuy8t73rZPzT4dp8sPQAbakZ4NNAH8YtAU24YaF9aMjpPbRv3TYvFPo3wrZyVg/dObdjizqg3rC6eMGMY71uS3JeNg/BX0hO471i85yDjZI0gGLD6HOo1jDMtABOeH0plDmonNb5NffuUrmzoS+yHvJJSvkkvNn6lokcKI60AYprm10MBNwVmGrGNpHnXW0dQv8gnQO/S0xJG0tWMPpANPnQTsksW4k0T7cdyba6D9wbcBah76W0s0m9EDXTSeHpKV1SFrhXLan2Lfo6HFzwI0g5CFN4MjrBgO2y6KvdXYMSU9yGBuFYexR0W8E/QQyjTOJPgu+XYjvRH/vhqyOONvrMOw2hD7A9uKVZrSB56zmoVMsxUd7R+TUs9rlgx84TWa39aIOaC/4d/xRUrrKbcifRr2oG9uFji03iObxGLYrO7Rp3wLW0Fb0y552tHsWm1xUPwuHM0v/AvH8nan2JNoZ7cRNUjv6VaoFbUznF8TuwEd2urrHpCXRhzaFPFgwrptx2KgF9m9BH8MYjGNMxhMYN1m0EXXE+GzHhqIF1JliecwNqF9belhtrO0H0js/4Eq14Q6jhrQFRGOzyU3b9NYY+hnakY8ZY3PM/PQ70hi4xpnGEfXgXSf6cSvOmim3XLdYprEeaLNUaghzxACafQCbEdiR4xTtQ4c6ncRoRJ/jxpIb77znnBibUi8YDPXkOOVGTx8DZysgjq3GR4YS6DO8G5KDjinw4rtXWcjt7shIVwFjMzuq/bqFPh92E9ykcBPBL2l2QWYn+mcb7NOBvh1DOI0+zAsSegHCa2vJcawm0IfiGA+Y72DDFOYVbjH1ggHmHW0s6EH9zLmCzRUGm1YtTyhgMS1Yi2hRezTWLR1J1NSG7blS+4y7sMNBZWh4dE69xQZO+cKozJjRIh95/3ly9RXTZcvmUXn2mYO6U9NGQp4sJoQ1cBQ//L6L5bOf2yg/fXiX3PraU2TFihnyT5/5hdz1+jUyrSMtf/vxB+Wtb7pEtm3dK2+783QZGhuX+3/yknR1JeS668+Ue+59Tp791SD4YpMA4QkMxBuuWSHvedcyaW/vkAd/vlN6+zFwOeBCYG6jsePw9pk32NGw7KynrOiQm69djsZkxZANbEaR/YUXB2Xry1g0W1shB50RpVcu7ZCWrhb5+QM7ZWwsJiuXpOX//q8r5YKzzaM7vHu2c1dGnnuhV/r70bm6W8BXMCnGZMPZ82TL7j55ZuMRdNhxee31S+TUtT0spRrx38HerDy78bAc6c3JdJRNcnKFc33G+jmy8YWDsuWlXmlvE7n1lrWyeD4ddZGHnzgkP3loPyYQDCRM7tddvUzOOK1L07btGpCvfnezjGOu4CNGq5ab+Oc29ct3frAVk0hc3vee0+UD71wtaQwI6jCA9e+pF/pk135MOh1t6OioOU0HcD568OH98stfQl4KEwEnsh39cvaKblm9dqls3bofenXI625eIR2tKMDFB2W3YbOXzcZk88sZ+cuPPSQHj6Id48UBEiFChClAnEs5521dlHiVEhN8e0be//az5dD27bJrOClX3bBc5s+Ek9AVl9fdsEoWL+uSq69fLhedP1eWL5kh68+bL0NHBqU3k5E33HGq9B4ckMP9Y3LLrUtk8bS0bNvcL8tXT5PXXrga4a2Sb8/J2247XU5Z1iaXXL1Crrh4rqxePUfOPWexjBw5IkcHMvLGN54pqf4R2XMYjpgurmOSy8NBgL7xGCY4zPJGZzPv6iMh8CCHMTlfdcNimTMdCzDmx1tuWCtnnTpHprWPyZatqENbXu7EGhIfHpZTzpwppy3okI3b9svc1XPlliuWyOYtByErJXe8domsWTJNLrlqhVx51WzMi3Nkf3+v3P7a02Ssd7fsPQypXAmhQwHrzfqzZ8pb3nyaXHHpIlkxp0PG+kbktTedIvv2HJKjg+OydM10ecfr18r6M2bJ6esXynWXz5MFc7tlzZpZ8tobVsqGDfNlRntKtu3dJTfccobMhTO0/VCfvPaO9ZIcPyCzZydl/drZchhxO8DztTedLkf29cmhgX5505vXSRfm9d17+uGw0Da8Yom5moahnXgAsnDU73z9OZIfPCh7D6Qk2VGQO289RTLbD8uB4UE546Ilcu3Z0+TxF/bL9AXT5O23rpA9W3dJ/2BeupZPk9ddt1L2wT7cDr7jDeskNzggu3rH5Krr18jc2WgHrKHTp3dK9+wuuerSxTLYi5yJtIy05+Xtbz1Vzj5zPtbzggxg43nbtStk28v7pX8sJ0tXdMqtly6TA/t3yO2vO1tWrkzLmafNlx1b9klvNi8XndcjF29YKEOjQ/LGO1bLpqe3yXA8JVfctAbOd1627jkqa89fJDdcukTWnbFArrl2MWTNlRVr5spZ66bJ8xt3yKo1M+WmK9bKNug/MooNFZzi669ZJXe9bo1cfOF8rLcFWY46n79uBtbRA9gQCfr4Mrn+4oVy5hnz0b4L5YYrFkhbd1Iuw/GKy5Yhfo6MDo3IGBzl224+Uw5u3SltM9LymltOkd79u2TDujkyb0a7PPfiDumZ2SHnnjlLNm0ZkI6euLz9jafKgV37pG8QAw51MXdDuN6ZO1t0r7jZFWxCzkeb3PXGU+Tyy5fJkoWdsmPHLhnitWM4UXPmJ+XD7zpDLjhzgcya0Sq9A33ynrefBn9jvqyc3yJbd2yXzrlor9vXy02w+emnz5LD+49IdkZcrrxitcTb+uSOt5wj56+dJaswltvbRuS8cxbJ4N7DctsbzpbZi9vR/5fI1ZfPh682XZas7Jabrlok69bNl0Xz4de9fFjyGT6GjF7GC5Tc1KHvFeJp+MM5WbY4KW970zq5Ef7YuZA90HtE9u7nXJKQd7xtnfRtPST7RjJy8TVrMG7ismXbYVmyaqG8/c5TJDvIjXOLHEnn5Q3ob5egTvN62uTQSJ/ceMOZ0rt3N/ptTu6Aved1jcuW7SPwGVpgR9gPTkUhN4yJYcjoBMdc373QwUBfkDMHHwXiHZW8XHfjEmlvycq8eS1yLfpF//BRec3Np8utN66Ss06ZJUf7+mQgPihvesd6Obplj/T3ZeG7JeWu29bKmtnT5PJblsilF86WRfNmyj7007tuXis7Nu+VvmxCbnntGniVg7J4cZtcd90psmzZdLnp+sVy/kWzpWdup2zDPJsZ54aDD+VQMbPp4sZz+MjdX0EkJ7owQuYyYufxE2GPZQj3iMNh5xN7tOC5Sx4ol9dxOFvijJ0DeibQ6Q8fGIJzvls+97kX5OVtR2WEL/ai8RLo/IlsUq+gvPtd6+WpjbvlWz/aKt1YTK69crl8777NMjw6igm0Q37y033yq41HZWBoVDrb4/LEU/ukBxP/7a9dLytWLpS//+Qjcv/9u9Af4NJjh8/7ZqMw9tYdQ9h0vCQPP3REDhzibrO6KVgD1oX/bBU5yXJ/Z24He9E4PTKUk//38afl1973Q3nnh34mH/6d++WRZ/rUFOybr30NGh+LpmSHsWCukPM3dCjXcfz54te2ybs+eK+84zd+JHd98B7573/6uOzch90GJoWu9gIc8Q2ydGGbvgwc8y7pYz8LPWLy2DNH5YO//SP5tQ/9SN72oe/K//n4k9LP35dA2kws3u/GgOvqGIct0BbclXtgWb2thTDbR2+xF0EHAcQrYV4MwYGUz4/KymXtcudtqyWlHbYgW3ePyH/9o5/Jez5wn7zzA/fKf/q9+7BRGjIVB9FEKoebkfGYZHcOyOo5Kfn/fvciWbsagxcLfT4GHb1dPHdbDz9xVN7z4XtAP5f/+b+eQF/BohbnQhchQoQpBcYpxzVf9uN4zGQLcurp0+QDv75CrrpwiYzHeuXsi2bIm+9YJr/53gskncvKjx/ZI/m2Nlm7MC6PPvW8XPWaRbJyaUpSWGBvvHG5zJ2Tl9ZpGXkbnMK3YP5rSfTLwiWYF6+aK60yLik4jLffvFRG9h6SwSMjsv6UHvnpDzdKa2cSTvY6ueay+XLHdXOkv38A81BMLr5kvvzeR1fL7//uannnr62VaV2cX/heAOcQzDioA68C8q7neCIrF1w8R15/22L54K9vkAIcuP7siLztXWdLW7pPVq+dJm++fZmkUgPQb7W8465l0pUek1mL2uWm10C/JB+hyMvNr1km6cyw7Dl0QM69YJH84qHHZVpPi7zn11fJjdcuxNwGZxzrc6aQk+Vrpskf/JcLZeBon9z745fk/IuXwUlbIZdf3CXXXbQAeg3KbbcvllULO+T+H74gjz21VS66cCE2Shk5/3I4nXBW6dy88dfOlBtuXYg1cCEcNqwZcLgvv34BnOMuec87z5eHf7JJWmfOlg3nrZCbb1gis3pyMmNWq/z6e1bJnTfPl3SsH3M2r1Bz7qdtCNgH//URskJWLrt8rrz19adB/yOy7szpaOfVsgDzsyQzcsstC+T97z5V5nXDgcb5W9++Vn7/w2dLZ8uQdM5OyS03LpO21DgcnXZ5z/vWyk3XzZbOQq88+9Re+fr3tsrwWBoO5HQ45l0yLXFEvvKlx+TBZ/fIAmyCzj61TV56Yau8791nypXYWN52zTzpaMValIvJ3AVxuR396yN80mDdTGzSDshrblwhZ69rlViyV97xDmyYugflvItnyUfevUbOWp6UscKInHvtfGwkWvSjHSs3zJLzz+qWxx58Ri44b4GMHemXRx5+Qa55zQq5Fvne8YZTZfHMlGSG+fhLXm547Qp5z1tWy7OPb5MnNh6Qd75rg7zmsk55M+KWzMzKDGzI3v3WdXJ0X6/c86PnZeuBo3LeJYslA2f1pqtXyqFdh7CWJeW/fvQCtGWr3HbjYpkLJ7Vrdl6uR1vcfNMqueCspfKd7zwl51y5Xi5AnV9zBXyCwoCs2zBTPvSBNXB4Z2CRHdXNAVoHQJvpXSf6HHAPs1lZe2qX/O7vXiYj2Gz98Mfb5ZwrFslvvH+DTEP/z2GTMHdBu1xx0ULZvvVFef1da+RNV8yUqy+YLVt+tRsbldXyBtT/o+9fJ6eu7pJv3/ucZFvj8vv/5QI55+yk3IBxdvqpBTnrnGnyi5+hrX6+UebNbsEmbIU+fXHmspQ8/dhO2bVnSC67cIU8/vRLMnNxSs5cKvLgjx+TR57YDT8Fswc2BmN8zwZzCN+roa8Rh//SNj0nH8W4WINN+Pe++wLabExuvuU01HJYVp42Qz703lVy/aXdsGOfrLt0hly4oVs/WDJ7bY+ctigh3/raL+T+h3ZIck6nXIJN3FPPb5E73rBGbrhhobzm+kXopxmZNiMnb3/XSnnz61ZKV3IE/Z93gUYxZ8yQj350lfzef8EYh180fRqfMIHfAxMneRGbrkfePEo5lsrIJZcvkttfv1R++z1nS2v8KHy7DXLhuk754T2bZKglIb/ze5fIqmUZueH2OfIHv32uzOjKSgf8+TtvXiH7d74s4205WbGkQx76+a/MuPrAKXIe+nIqNypXXjZP3vDm5fJbHzhfhg/tkQce2STzFnfLwp6UPPHwTsmNtWNzwPddrY8P0H+jH1cCu0gQBSEsvgIlL7E26mbqwctfmqT1m/96RQVm5/2lXLt84Uub5S8+9qQ8/qvDvAeojqfenhnDru2SVbIIO+J/+8xT2O1hNxdPyo9+vFcd/nNOXyZz58+RH/xks6S7etBx4nKoPy5/+fdPyZ9/7Dn5h089JX/xV7+Q517graMOnaxhYuHLc/EkDP9sn/zZXz8mX/jas/oMas3acXfJBrHOMzqR+WoFr8Bw06ORevzS3Zvk7/7uadm8Ky+7e7OYQA7In/6fn8sRhIlZHQm5CIvq7NlDcsN1y7QRKP7nvzwgf/S/75fHnx2VA0cTsn1nQj7zqeflk598WsbZU1GH9avb5SJMIHG9oWGaj2X3Hc3J//fHj8qP7umTgwfbZOuucfnEPz4jX/zSJuhkKnc2JpyVWKyyvOLmgDbRtRQbM33uVJ0BAw4SfYEGi4f+YrUH3Soh7qyzO2X5oiQiYrrx+tt/eBJtulX27InJ/n2t8o1v7ZX/97EnpA+bdYKa0OHI8LEEbAhXzI3Jn/zRxXL1ZajTKPjz0gxsqi9DqQyRe3+wUx59elR++sv98uAvdkJXpNuBEiFChCmDfQFPnUoEc61ZLHqnyLYtO+TSq1fJvJ4xGcGifcd1q+Xocy/LZz/3K3l5e0Z2HBqVw31Dsnlrr2Qy/AoMxjaGLG/pZ3PDcv6lc6Qd0+fyxa1y5ulzsfHI8QIj5hjBpoPzUU4O7R2RHTt7pbdvRLZsGpRPf/4x6Vk2Q/7Hb5wv3/jiQ/Ly/iHJxVrkwP6MXHbBaXDYLgGPgowMcK5qg7587pnzmXkMhs8Zc/7m5uGum0+VAy9ul7u/8Izc84MtEutqk4sv7pQbbloqv3roWWmdM01mtudk+qyUXHT6bDg6cNT4yIfw/QPOYDnpP9ovm3YfkKNDY/LS1gNy+WWrZd/BPXLhRatl5SzkySTg9MDZvOVUyezZI5/9pyflJz/bL3/+mYfllA3zZetLfXI1nMLT13TLlafPk298/XF5fOMRWbNutuzbMyhfvedp/ajQiy9sl3//wmPy1W8+IzdcskZmwzZ81GEkiZUHBhsYGNK7w6vXzJGf/eg52fj4bmlje8ExvvaGRXAeB+RUOOanwhHP6eNNY2wI2MGsC+Yxi4K0tSelvbMgr71+rVx9eVre+IZVsnx+WmJwapetniXrV3RhM5WR2+A4to72S/9hOrNz5CPvWy/T0kOSRRtmsDDdeNMiOTi8Xzacu1RWz0rI7i2HMKXn5ZQVs+Uz//KIHBgel9UrpsntNy2Hkz8NnSqua9DIwADywcbdbegDnN9NPyjkxmT1WR1y+tJ58vGP/UB+8cSQPPHMPjj2p8jlZ/fInOkd8vBju+S8K5fLrm175I6b12GjOSSFfFZfmuVFpgzslB0elR2bD8tg/7gc2H1Ennlin/zz3U/Ib//OlbJ2Qavc/fUHZQBrS35mUq5/7Wr58TcflC99Z5t8/hsvyI9/vkXmL+2SvWjrW66cJ9ecv0Dk8BG59/5Nsm1Pv2zYMBdO8RZ5AHrxy4APPPSi/PnfPyBbD/bJLVetldYRvnNTkFG0GZ9i2LJlnwyOjcm8eV3ypc8+ICOHRySFzXdLW1auu2mJ7Hr5gFx/1WqZ1on82OzwajH7nvmUJvsx6jNewEZptRzac1D+7Z9/Kff+bJf85T/eL5edt1TWzuYjUsifz0s+mZOh4UEZhS1bW3k3Ii9jmUEZGBuVM65YLeedMlP+/hM/kp89dEj+8ROPSSqdgNO6Bo75OHiMy5yZcWyOV8j5Zy9En8rKhnOmy+JZ7fJ3H/uhbN4+INt3HZFetOnWzYek/wic+0XT5ebrV2Nz1iV5th9W61Q2gU1oGuf8mhD8jExOzjx7pixb1ikf/+vvysYtvfL9n74k38cGetq0hFx33UrZuXmbXI36ze+GvtgY8R0X+iKjMi6z5qSxSV8iV1w4W1oTo+heWckM9WJDOS5tXdgE45xfd7z6kuXSkuqXxcumy3lru9D/YQ9sOo8cHJKLL1wr737HxZgzkjLUZ54g4Tsw+uw/xoTx6/iujchIIitvu22VPPWz5+XRJ/ZgczRLPvfx++WnP90rn/jnn8vIaFyuOXe2HB0clOWnzZT//OEL9EuaObTBzv19suPgiBw40iu7jhyS669cAv/ogNyMObMzcVSSLVl5681r5OH7npZvfX2LbNs5Jvt7R6Bjv2zf1gt96WOyzek/4gj99F2KEspOAlArPRTGw5w6eIrR2MbgjOBN3wJ2kuNorF5M5mO5VgzaMf3MFF+z4adCu6Zj0XnTWXL3Vx6XXbuHpI3PwWOQ//SBFzAwhuQmTAaPPbVfduzulVVLp2Gyw6DHgjE42CK//OUeTJiDcKrbJcn3GiBUNVBtuNAlpQ+TRDbfjiMmtTFqVN2GLM8c/AQdzzgx6w0/DLY8NzxaPCa9QyL3/HA7nOV2dNyEJFHPWGu3PPrsUXn2+b1Fi5yyIi2r0WnnLeg0EcAPfvCS7D0M5zfVJikscCk+EpVolx89uEX27OPzvklJY1e6EgtKPskrZMZJZvd5+um98thzfZJvb5dEIimtsW4Zz7TID3+yUwZHmKsg3d1JWb58ti50cS3KhYF/zeZN66gbAtbMAvrwJSFM4q6F6DfwaciVy6cLTczE/QfH5OEHd2CgdUkqCV1po1SnPPToPn3UylZeHyFDG3d25eX3f/tiufkqTLZAlpMz5BEoyr8Y5JyHxySV4LOsWPRTrag3NWU7RIgQYSrB+YDvCHA4jmCxO+W0brkcztHBo+Oy6vRZcsG5sySBQZobw+KdSkocXn4ci2kS/3j9IoZ5AKsuxjsd0nEMfvCDI/oGOGAxOBXZdFJuvmmltBYwd2FOyPB5QsyplEfHJg6HirNGSyol2/eOyo+fhGM1MiTf+cleGUt36COUm148Kr/1Bw/K+37jcfn8l16QDOc2LPSco6g5Zwt+gcc49pjHoMPQaFbS6bh0QufD+7Ny3892yzvfsUEuxOJ+z0+2yw2vXYW5C05YPCmvv3mFpJMjWC/gy8Lx4LP5yhWOXhxzfC6Xl6VL2+WayxdK774RWbigR665ciEcW96+hdMH3cfGxyUHJ4nOUhZTOef2Bx7bLuNdafnNXz9XMjv75RdP75DV6+fLG647Rf790w/LgQE+zkpnhct0GjxEOvX9jJi+8J0F/xY4Mtifyd2fe0Yeff6wvOd9l8rV586RzPiodMxuk1tvWC3DfQVpnTVNrr8W9ZABtANWEszpnNF5F5zHQj4jnTNxhL1/8vjz8l/+xw2yBPZ55MFeWdCTkyuvXSg9nXHpPZqT192yVubBiRs/Mi7/52M/lkWnLJQP/9rZkoLrNnNRQm66ZqUMoK0WLOyWyy5bLunWEXnnGzfIpid3yk+e7kWfaJWR/oJs252VA0dpVJGlK6bL//yj6+WpX7wkT27chz5jXljNJrA2oe3yo7AcdGyHLengfQeO+cK1C+Q/v+cCeeKhTTJ9wQI5a9UM2bsvKxddvlbOQHvwarE6yHBG9d0LdKQY1hG+jB1LxtH+nXL//fvl8IFB+cUDO2T7Tu5QYXN9pA6O6DDKYi3ki8fkkc22yNe/tUWuveMseSOc0wfv2yIHB8bk0quWyxkLutH3npHBPNYoXeb41k1CP1neBZlcUbPQgU57C5pz9/Y++Tg2S6mZcCZ/8ypZ1JOUEYyjNafOkuvOWghnMiOrz50r553WAb+QzjEHE/qcd1GQaz9flWhNYCXkV1DoO0HnYbQ7lJYOyKSfQwd95pxWufXGC+UXPzggP3roqEyb1yG/+/vXSuLomHznx8+iznDaR+EYQwbH3/h4TjqwkeBNJV48HULa7t3jsv8QfDO+lYM68Tl9Pq3GDVg8RR+rIGm+xAzbDQ7kZceunBw9Ql355SM63+aOHu8fYBCAsGlIgxfljWZk/elL5O1vO0f+8A+ulNdeMUOuvGCGfqBl0ZrZctlFczGWRiROTx1VpT8yMpqXnXtzcmAf/LdsXLrmtMuf/dEt0r+7X+776WbMK3FJwUG/9ZY1Mt6bQR9My/XY5PDTuAWM6ec2HZKP/v4D8r6PPCWf/dJG+IrQjRMGNOSWBh1E29F4I/iLje8Y+kAKzo4+So6uMj4OO/DF8vGU5EZgM8xlw9Drb/7xh9KKjd9HPrABfhhHPJw22IVzx7r1mDPPnCv7dwzIBRcukNNOmYWJFe2L8jA5mhG8kynYFX0UviMffeJFW/pM5oMsJI4JjFXV1/S2qYLpbVMKqz+naT0AJk77CTxV/Wwe9vzG0eagHpVLLlooqfio7NzUK2+6bbX89kfWy3/7b1fLu3/9Wlm5ogcL1Qx54MFD6C8pufiyubJ167D0Hc2qc5yCE8lnG/m2AWVxWWAD6ZcBVChv03ER4l0Jfp6zfhvbqy38x5nW8DZpjB/Drr53IGP7FxxxDBDWbKwgR7C7tuiZFpdp3egIKeYiT37xZxydtBMdgzaBjrykBkbDKDY0hLCHzi7orItuqfkO7evV32GIo+PwxSbzSdQW6e/Lyyg6H2VQVFd3Wl8CMy9yeYrHx8BvGHpyYcfkiMFL+7AMX+7TT+xBF/PyjgFtxwmolTsWBSYnDI7BESygiRZMLBg0WMT4nd8RTFpDI9zgmJrqtxYw2PkOyqUXzlX7EPwFw3gMurBtVBa/mgFNODhoZujF4cbBYdyGCBEiTCX4uAV/5wBDGXNrXF7/2lPk+af3ymc/t1PugVN99c3nyeyuFvneD16SacuWyFvfepak+YIgX8TDXDwIx27r/nFZd94cufi82dIVy8rqU2frc7mf/vRT8okvbpWzzl8op67slo7uuKxe0ynL57XDqeZlj5ikMMekdJHkFdSUHD5UkIN9Ir0j8E74SUnMwfFkWl7c2i8/+fnLelEIkxkmi9J8yRmH04n9bGMLyn333k0yc9lSefNbTpM0FuZ7739RFq5aLP07DskY1o8zls+VT336JfnEZ1+QZWculvPWzZP29ricAid0DRzvNsiIwzlIw3lMQ9cbrlstg/sH4Khvk89/90W5+nXnyeLpsBucl/t//KL0rFout71hqZyzoVM++Lb1sv1X++TBR/bJfU/slRvhUH/r3s0yUOiS971nvYwcOCz9RwZlyZyZcLoSsnLVbGyiFsqbbz1VHnxyrzy486gsWbdErjtngSxuT0lHW5e8/72Xy+6de+XIWL+sXNcJB2lErrxqpXRjPfr0vz8r//b17XLJ+ctl2YIubHR4eYXfOEphLuWcjPkWa8nMadOwYUrL5+5+Qvb0puWebz8rz2w+Ipedt1iuuWSRfOWLm+Wzn35ehrs65QrozCvNu3YW5C/+8iGZ1tUlPXOTchM2eyMHB+Wzn9wk/3HPNrngxjPkjtsWywUbZsrTT76IjdR06Wppkb2HB+TRJ+CUb+uXGOz98pb98u37npelS2ZKVxdWISxWnPPjcPATLQXZvmlQHtu2Xz7w0atl9dycbHphULYcGJZTT18oP/v5M3LDTevkF99/Tv7l7pfk6e39cuetaySZzMis+R2ydm2rzMVGLBY3j1fRyeNGAKu/5IaxQTw0KkcO8mo734nD2oh1+rGHdslVN58rV1zRI9deOV9uvHK1PPLTbXL/z7ZIPxzBOT1p+eHP90jXvDny6+85U7Y+t0Pa0jFZMK1V63cunPxfe8tqOWPtLLn7+y/JPsg+55zFcuP6xRI7MiKXX7hWbrx6rTzy8LMyd1mXzJjfKfH2cXnD7afL5p9vk3/5wvPygycOyV23niZtKfgPeWxcoB+J/VnXX/Tjn/5ktyxYsUBee/sqOX99t/zmOy+WF7YelRcOjkkSay+/oti7JyN//1f3y+c//aj0wpk9fHREvvbVZ+FUd8nAvlF5ae+4vPHt58qZ61vkbW9aK9PbW+RHj2yWcV5ohJ1GB/PyxOM7ZdOW3TBbTp7d2C8v7xmX9/6n18i8Gbxaj80F+g3XbL4WuK9vUB595jnZtnM3VOXaTn1pexx5hR7EF96ffZJ3BwvylvdcCP9gD/yjvTKYGZYzz1kph186JP/2+R3yle/vk5thk5mdaZkxt01Wntou82e2yPDAOGRsl42b9kNEQg7tH5K7v/OYdM/tluk92BzCP7rkigUyB3PKZz/5nPzzVzbJqZevkVOXoFPlqG+7bIHP+OOfvoxNG3+Dy/Q3DgiOCX2smn4KovihgjT8sC9/Y4usu/AUOef8BbID/fe2d54lZ61vlbvedIosmN8iDz09IC1tHbJ717j82V/dJ4meaTJvTpve1Uxjvki0x/QdrCd+uht1e1nu23hI3vjGszCXjMrn79ks6686G2NlGSw1gE0C9EnyiRpeVqcJoRf1U41IxwbGg65N9ERJbphl7dFP3DArmZeUw2G/C8wvMvFXlTEfoFNn5D3vPFeWL4/JosWLZea8WbIdO+5HH9suv3xku7R2JOWyS1bJl7/yuCxYNE1ed8eZ8qUvPisHDrB9ufunClTVeOl8up7GpT/NF1JSfD4HEeZHK7CNQNjcXagNZjOfcuPyBZ7YFa5d1S43v2Y5FgoO5Lj88P5tsuXlEa+BIR873mkto/KWu9bJ0kXmjsFTGw9iYtuBHe5p0tnGxSwhTzx9SB559IDk4WAX+LUDdopMXpYsSMmb7sTA7Wa9BPz3yMMP75bX3bRKTl07HTExOXQkI9///hbJYkHi+sgvGPB5vTPXtcsbbl2piyBf8v3KtzfL5m1H0FHXyRJ9STkmjz56SH724EF0xATKZuW6q5eiXJembds9LF/77jbsnrNyxy3LZdXy0u8gfBed+txz5sulF8zVuLFcXr79g82y9yAaMWk2YFBE5s/KyVvffJrMxsAmHv7Ffnng4YO6QXjT7SuwUWJXEbnv/t3y2OP7ZOniaXL7raukoxV1gAHvuW+fPPfcAHRDS3IS0sYC8RAhQoQpAx+H4EjmDyK1dSbl7FPmyfe/9aL88MF98vLeXpk3f4H0HxiRR39xSH74051y1pmr9bEifrJwvDcvT/7qiOzeMyIXnrMczvUC+dmPNsIJSMiOX43JF77+Kzigg9Ld1S250TbJwdmetWSOdEzrlCOHMvI4HKRROPycHZ969oiMx9MyvasVS0VOnnjmCIZ/Qp1+XmHmnJeAE8bZ3szM5Uhg/mc8P1U6r6dDNj59QH74wHZZf/pK2fbyYdm5b0A62mfDCXxRCu0z5MjufvniF7fJsy8dkUQXFvlsm4wNZ2X+4jkyo6NFDvFznc8Ny+GRgrR2dUCnpPz4B1vlnh9vl19tPyAL58+XfduG5GD/uOzf16+Pl16KNetMOI7DKPuv//JL2XcUfPrzMjOdlk9/baO09MyW88+aK0cPj8vCJYslleqQwSNDMn9+jyxZMleee/qw3P2VjfLsjkE57cyV2LQslqewDnzj+9ukbWanXHP5KTLUG5dvfIdOD3TOt8gDaJOv3fOSPLt1QObM7pED+3OYn4fM48u0G1qKj5zwEdqO7jbhdyEe+NFuuf+hQ7Lx+UMire0yd/ZMeQnt9NnPbpRnnj8ivegLs7pnybZdfNSnD47guPzqhX0yfc4sKWQ75Ntfex4bru3yzI5emb9wjsyf1i4DA6PS0toji5fMk4MHBmRm9zRZvGyBdM+YITv2DMg4nNCvfGkb1vtlMjwel779w2jzwzI2npHOdjjG4PuvX3lKZs+bLalMizy/+ShW8hHYKiuPP9YLB22O/McXHpeH0E8OYP2ZNxd8947K/O4embt4oYyNpWXvi0fluU1HZObM6fLi83wRexw+QVpmze6QbVt6Zef+UcklsXHAGr75xQPS2d0lF16yTE5ZO1eefHivfOvrL8mhIazxsW45sPmQfA9xi9YukFOXdWJDF5elqxZKNgObZsdlweJ5MmfODPne116S79y3C465yEWXrJH5cBq//R/PyWPPHpAz1i+T889cLo88slcefvQg+jEvYMIR/cLTct/jh2T7vnFZAvs982y/jKDPxxJ88xjNBgdbHwWGA79375AcBfMLL10hG85YIKOHsvJP//qY7ODdJ2TpbE1Ke6xNfv7wfunPpbEJiUlPe6d89cvPi3R3SgF2+SY2VmeevUbOPXexzJveI5/+zOOyY3hULj1ruTz+sxdk+owFsmDeQlm4eC76zyBsHpfPf/kxWbh8kYz2ZeXgYWxE0m3yxBN7JNnSIYvm9cgc+G0zZs2QF2GnTJZ3EzFA4+Nw5jE+6Xwnx2V4MCsvbzosG85ZBVssxvidJp/6/BPS3jVbHvjec3LPz3fLi7sG0SfmyKF9Y9h4tcn8RQv1B1P56dJ5i5bIskWzZduBfskPpeSrX9oondPnYkPZJQexQWqNt8tjD+yRr3/zRXly2wA2DjNkaH+f7IBdY7AdL7LS5zTvn5bPGZzzNK4Au0Pf2T098thj++ThR16W1StXyne/97wsXLpULjpvIdK65T/uflp+8SxkTJ8tLz3VKzuw+XgMPt7s6V3yGNp3NNmOjVGLJDIdcvcXXpKfPn5Y588VSxfI/r0Zuffn++SXT+6Q9aetkhc2HcJYaZcD+0bkhZcGVD/OXXyHyv+u7MiR/5jSl5RplTCyVuOR04mZfUvOP1zO4pGepkv0BJVmrvrm3TiGAvO1pOFMLpwv2OmvkJ88/KJkctggvONi6e7Iyte+uUle2n5I8mNtyI1dKCazZcs65K//9Ar54Y+fklPWrZJHntgu//H5zZjvujHgYRPsWvVWHGdB7lYhg5+2KqBTTmsdk0vOWw3D70LHyqKzmV/zs4/rVAedU3RuOu66EAk6/4jcesNM+ae/ulq/DsRd8r9/abP84Z88LH0DmG55tSIzig3EXPn4X10lPV2mgf/PxzbKp/71EfnMZ14vF3tfMHr0mV55/4fuky27sFFK8rbhmPTASf7ND58jH/nQKejwBRkajcsHfvMBOOfPy7/+/XX6Mh+lHu2PyYd+6175/o8xqcfbdAfc3j4kf/4nl8iv3bFK+e/H5HHnO74rL+/ql8/+661y1bnTNP7zd2+X3/lvD8kwbNE17Yj80/+7WW65jr93IPKDn+ySd3zkZ5LJiHz2Hy+XG69apPFf+vYu6PFtueXGU+Uf//pKaWvJwZlPyJ/9za/k4//wpIxlMaljZ56Ojch737lS/scfnCstKfbBuPzFXz8l/+tjz8nSZdPl25+/XpYuZNcS+S9/9Lj83T8/LZddvEQ+/y/XyWyox9cSfuv3H8JmcAd2/bztiaHC79mp9QP7dIQIEZoCjDGdQzMYyxn9Qa9UZgzzUof+uCE/A8l3k/jtc073ed4t5XfPMedlsu2IL/AOuT62wM+etqRz0j+MpTfWqo8J8HJjDg5aPt+HhQTzXR7OGeZoOq45nCaRluXFAPBPxjtkjF/xKAyA7xDKzlRngw5uFlnMJw05H3BeqATvIPC9gWyC9/FHJYWFf7zQArnjmKP43kMLFmUE8qMyOg6983xOv0cfSxov9GGRg74oE0+O6QWlrD4OOw3pBWw6xiTNxyiycMqSbXBcx/UlzFZsWPJ0ubEWjWNN4yc2edFjqC+DPN0wE+azRFamtcSll3d5sQbl8yOoPq+3Qk+U4y/aSwI2pU1gM/Lny6+tcLba23LSh01LPgZHrzAqM9uwAcI8PYjNCh9w4fMYebRfPtUJHaF7bhh6wknEHMqNHx+SpTPMEL9zn43BzsjTUmiXMS6HyRbEo43zg97CP02y8RbYg3mGUDesgol2yOAvYufgUBdkfGgQzdWObtOBGH62cwgOARxa2D+eQH1YD5zwdyD4eVz+eBkshXwjksqBf2wYbZ2FqaFAotOst/iX4ZVDrGvJ3AjaC3KgR6JlTNqSaTiazIGVlws9mjCXg+34eVP846dD8+iP43Ao+RsEsQQywFZ8jLYAB1J/PyA2gPamiVlfXtRDXBZy0YbTuseQl7/F0wKHknzjkAv7Q98BOr68U5UfRv/jV/XokeVQFmsUb7lhPBSwsWSbZSGztTOLNkCOgTjGEjInc9LTlpC+wQzavQttPgCd0HfynTIKh7uQhyNbGIStu2A3jhc6xnS3wBp66KO6qDkGm6TTWenE+BodgNVjXZJL8VkAFOFHP/hibgJjiXdN0N6JzCCqARkC3vCLeEeJ+nZ3xmWwf0hWb+CdwNNlFrrQ//jDb8u+8VZJptHW/ORoDrZhv4SDzU/SdqCOGdgsAzsnEq0cIrDlEMLGR+I7Qvq7FtCX4xMuObWXHPq0/gBcBr0wMSCdnUkZxmZ7NAO+qFcrqsVnmIbRF2KwSyt0pFw+BkVfLctftE7xfYGsjKEd+Vih+awv5iOMKfNLCpCMzWQ+3QH9MghjDKK+OT7doFMFdVG10H4aLEKnHbQlP1cMNijND610cIiiPQZRd4wh6DazMyYjQzkZQl0K6IsFjPM05jc+ljaOftPTiTkHm8Y+bPD4o7PsS5JHv0vRjhkQ2ptjQzrQ3rAF5k/alo8t8jPBWYwvpurFYp3fynF48+vehAMfz7DEydglMxGYIwktxBrp0YbJ2B5d0j5E09QiWpLkhrX/eUc/2U1EzTsI/D2E5Yuny/vetV7edOcSGRhJyotbj8qjj26Thx7aIwcOsVN1YPDB6BjFcXS8wYERVL0g6zecKg8/sFW+9c2XYQFMSmpp2oLPVUJZ/YMBywkR9W2FA3/nbevlg+89VebNnyXPv9QnR/uG0emoqtqjJmiAijsIK9vl5huX6/emuU6tWDldujoxKQ0NSXdXUq64cp781kfOleULzRX0g715+cQ/Py/PbRqQWdNa5PLL5mHSLujtKH7ianSkD8606G8AvO2Na+Sdbz9Nury7DA8/2S//9C9Py9DYqLzuxhVy6poebdo2LDxrTpkvQ+P8/vI4dtZJedfbz5C3vX6NpLHIUdkfP3BEPvf5l7D4puTSSxbI6WvM3Yzp09vk0NFByY4Pymtes0je9Lq10omJS8vcv0/u+fE+2D8mr79psaxaYTYVz7/YJ9+9d4uMjKTl8kuWybzZWNSQf82K2Tjm9def58wWufm1S+X97z0T9TS3d9kLH/zFXv1RuxkzW+TNr18l07vYZWLyA8h69PG9smxJt9xx8yrpQHtxXbj3vp3y3PP9aE9ODrQ668N+wXCECBGmCnz+PYHZMwdnPq/XfuDwwrHl4mkm+jRGYTsIzrFeJdRPQejjN1zMOa/GkSebb5GRHJwlzOXMl4M3xTsAfESIP5DJT1DzeV5eb4rlEYYzyC+e6DPhKG/HfZLPg8MhoPMMLhrHx1SRASHKCwYdebLAHkf1iWk9UBqLcUGvZaVkDA4hL3LQOecPZ3JDRP6oCQrBiY1B/zwcdIHDhnOuNynITRZaoT915HPzLAIbwNmEB4T6UScQHEI+wjKKJTuX6EI6Nkae0zQ2xrvecOioG+zAH5zK8yVr8sTGiI4s9Y3DJnQU+HwyP/IxjHlcsDnQh7HgiA1n4OTn4DjTtuCTg0OjTi3v0qNcmg4Z5NBSvHNPvdi+fJaZ77TRfjHaAnpxY0ebs15x8OFdbfoTdLn1yivbHHVgddkSfKR1fIxOIWXAEYdd0oU86gTnLQ7HH85eTuvGvtGCfHCShBM86oUaxCGXj57mITgBG2dT/E0Ko2MeGy2WYX+infi5T3WYUX/aLo+NDMtx7dW6UWfIFbUxf+OIr2zDNknakeAFNPPlQPZhdb7QnvblVHoPfBScjx+PwWHN5FBPOPnc09J++SzWN2zSWO8E+iM3vHn6H5CTpKOI+lJGjP2ATxFgc8Z+m82kZISPs2D8UB/Jd0g/nO4sZKdgvwLHFcrEY7QNX9ymHqwr2gh9ktA+7tmFDrB+ax/657ipyKDNIY+PUvHH02A45MEGLAlXkz4AZPJiKNtuHIt1nH0UNqdd87BvdhjlIadlelK6YP8ffG+L7NjH/kE/wVzwK7Dt+F4RxynqaH5Zmtqwv9H6HNsdmp86mz5E2Rx/hujos6158UGTkHdshHcQMdL4aDjnGs4jqGccYc4lMWyg8vzYDOxLXRNoV/bNbGGa2pz9opBEnVEXbrAS0CeP+hW0nRPanswzjs0i7z6gESCXwtlfqIMP0JMzAZ3yOMY5601bxlmOMqgf+tfIGN9pwZzGfosOlUAcNwfmUaqCjGADNMb6QldeEKHzz/c04rzoAv6Csc0fqKU+7Ie8Q8B68b0Q1RHn1TDVdxCqSz8GyMGq+47yqndSX/4YGT4qA/18AQuDBIaLY9CwAbHnRG5OBtgGobG++r1t8t/+1/fkq999CRM7J1O2MgcSgSMCSgyzP6CmI4OjMoQdcmsLJgHs5I8e7GX3AG/abXLQdxuoAo7dbXH5wLvOkE/+7Q3yqU9cK3/+x5fI2adw0JgW+9b3dsoTzxzAGOuQb35rh9z/06OIRXdBh7rxmgXy8b+4Rv4ZZf/xYzfKR953pszQuw5JOYBs//DJp2TfoQzMBUHczhKQy458OmT85Z9cLp/++PXybx9H2XecZn7RGMX39+bkU194QoYxiY+PJuTHP9oqg9xvou5LFrXIn/7hJfL5f3qt/PFHr5B5s7jwiBwZELnvZwew3eACw7c9StBBjolt565R+ewXn5HBUS7ucWwUEvJ7v71B/uXvbpJ//cT18oe/d54sm4/ODlVpHtaEU5ReXcQkRutbcLfOxQ9bK90MshDLcInWKyf8AoISudDgESJEmErk+eNgONLRNVebOfIyOnbpUOmmHwuvPiqKPNxE6F2+Ap1JLqxxOIcI6y/J8kVFxmMmh4NLfrwqygtcdMzow3Bu4GND+iU73lFQr4xX4pHO2/1wKozjwRhysmRmCkOVUEeFCzJmYPuhCf7IJb+Jwve9+JUbOuRJOonQi5sc5qc8vkcW81601MscqDvnL+bi2sJfpaVvwjRupsxkxyt+tA1tiDpzs8C72XRkoD/z5eNjugnhjylRa/76LLmqZH6xhMwR1vfe6FyBX4LOKnTVzYs6LnzcBGmUm6RTYjYlekecix7CMdTTfJXF6KTvH6gjArtqvSEfivLOiD5uyzZlXQrmh6mSvOKONqeTGRNeUefcDMeNn0xFed59yHGOBk/aDTshlckNHq/I6/sg+nlO0wKsFy3FH/MiqJGuAyiDP5qfOurvDNFHQn72N/2VWfBhafUJwJ8+FN9P4Wda+Xw+N1fkTx3tL2qz3/DdAqx8Wj9+DUjrjFR90RMOHe9ecfPC/MYG+Md38xJZHNknwA8q8itNKpf9CRHmk+CsDdZk2gW82H/ML4+zv6Jsjj4MwryLg9zMz/K8mMkf10tDnn6hxnMaTQuYsBlXXHm9NQ/59K4FZUJOAhtCOttxjiM+PYF8rJIe0R5sv7RmZ91YfhT1GYGjyrtS1Fk5IQypONDf2rVpQD7z6aflkef74FDDoeWFWebzxhDvSrHtqRtfYtZuqvqxThjjbDfNi76u+jMv9QJxbIGf+g/gAUbQBUW5YUFx9mXaTttJN9gIw6w5Pj6Iuucxj7DPZhKUgzZFHN9z5EXROMYhbcX3D2gjtnMMfUbHO/TndEPTmB9KI3hGqgR1hTIMoS6mbRKxQdR+CDrAP4VuHAP8JXFm44ccCLYdP9PO2rOn5bFZZ/ViOi4NX9qQFwtYguOSfYfjihvJHMRaTjr1HWdYSx030Dxj+Tb5yte3yUd+6155aTMWC0wcOm+hwTmAdUCwU/EzcznTaXhrcGiIVyq6MUlw8uAoIENYlRM6Zw6esqG9QcNd5QubhuU3/tO98p3vbJM8bzma3j05FFmgc0AOPyrA240LFiZkzcq09HSyExZ400O++f0D8refeEKGhrGrTcVl94Gc/PGfPiT3/hyOuKfLjOlxOW11WpYsYB5EIHrnrpz87//7uF7RjydRZzjK3sjEISaZHAjh7raYrFzRJosWpiSVYicW2Xc4J//3L5+UBx/ay4sqEkvF5J4fbJXPfOFlGRk3XWDGtJisXtUm07sMzwHMH//4qRfkJw/vxjiALTmgefTgze2Q3SJf+upL8nf//LwcHkJZsOMPsy1fkpKVS9v0W8C8/cfBYv9iNjNhTmAOTzY6+0OcVyd4CxYhbU4E+cvaakWdLJ0yESJEmDLo7XyMS+Ok8XY/FmIscRyDeYxF44jSaeHI5pg1zgS2BYjnZgDxKKufSqYTi/yctnR+10XTOA84oTRdPDO88qoTBfMbYh69uotFVJ+Zx4LN981UvoKzA8M6S3hkQefRzGEMgwEWceqVhlPBCxvQKTGs2lNPOilZZNfPPyOOunBe4tVVfqaRecwv3hqn3jjOtBHmK/Ck42Q2M3Q8eRWTNjE246bHzF7gyDrBsYAVIJPOQR4Ol3E4OBPS+VYnHTanu8FHGvj1IjrPlKP86MxqlbCxgEeh7QXnyXy6m84sL8KZJwv4/gWdK8rRjR/TQcYJoy2oN7UzzpzOxaiLuQoMx03TIBX5WZZyeR8pSxlJOG5wOplP86OduOnihyr4i8L8peAUlNFNBetL5w+10j6h/FhnzPuQq5+zpCOJVPYT1ov2KaD+TNe7H4hnPn72k7xpBySAmI8EJw1MTb8j2H/ZpjynXPZjOpcZtRHT+WvZtK9x1LjxoVLcCPGqMB09lmNbsnVQWm1MvwOxqA/roL+NBAdRN4XgafwSluSCGZcW1CWpj+mYPpPKwQFHP8thI8I83LRx08H20Ti1J3nQ/jjQLlwLdTNFe9B+6AvoV6yb/io58urmD/KoK/ux1htl2ef0bpraBkUhi3rynI52FnkTvIuRQp35RAT+5VlfbyHmRtT0A5Tihoa6oaz1v3gBj44624L2oJ10jOOfnkMv+nV0imln6s2NHXViv+cPkxl7Ug4rDDtq38M55Nsfi6MjzTHFjZTmQX5ulMAC8fzqE8ebafk8+gLbmhsNvpfD9zyoWXWwjW3I2Ee7l0awbyLEsQM57BNaOcinTdmfWGfOaRynvEjCzzy35Ggj6o78ykj/KB/tV6wf02FLtbPawsujoEa19G4u2NLUoBbR0jocnDDL2qOfWDOlWo8Y0R3kj2ns3tcLZ3lcDhyh0RN661avlGCgaMtwYkWHoVOpt6Whib55rp2GbYYFic3GwUwtdRExjWyUZueOg/+A7NqXkZ37BrXT8x87mMlVG8qawhHi39JLysv0p8EHh+Pymc8/LYf7k5JKt8rQmMjhXpFNL47Kv332Bfmrv3tc9hxEV06w5lzwkrLv0Kg8+OAW2X8IU3+at7FTcNxjcmSwIFt3jsl379krf/o3D8s9P+ZXAdpYCrbIy603LpFT1vAlZZEnn9kp3/vubn0RjJ/jGxwq6MvC9z90UP7ibx6V73x/p+RzvPWGAQK7jmJD8fije2Tv/qy0tvP2KTZqI3E5eDgvjz47IB//+6fk81/cKGMZ3irFgIadF8+fIYnONtm5d1x++vOD8sRT+2H3FDYnKXnkse2yZfuAJJN8hIBxMek/WpAXXh6Vf7/7Gdm2AzLHU7JlZ1a+e/92eWHLkG44ViyaKSNjMdm6a0y+9YOd8vKOUf3ywqKFc2RwkL9GPSTfu2+r7No7go2g6W56ZYDtrRNVhAgRpgrqXmERNI6ZWZg5BnWZ4sKNEJ0DPgZhZ1C9O4A51TjOnHuZ24xdOih69Rz59blkwwkLKxd3OlfG0aLjwfmeDOjM6+xNRwVFyNs4trxYwCy6XGvI8DM8DRhn4nnVn3l59S8L3eg80tnlXQ8uzUxTbbne4Iwy1dHAOdP0USbG00Gg7tBR1wIqpfky6jTSOUvCoaFjxrKcb9VhoGNC3l4deU7HgTzM1/GQBDmsJ51gXuXXulAEtUGhGNZDvXpLK2AOTNMhVDF0os1aSP0MMzpPsDfy85OhxYtoiLO24F91RCiDTiV04cUYzq2sI9uBstk+1v7U1GwM6cTRwaXjqa4N2ICRZxM6PHR0mDeF9YCOJTdU6vwhns4UnXZ9ZEgdbNbL6MV2IX/emaG+rJeyVsNBCnhqCOfahtQHPPROAv7xKi+f4iYvqCFZPqYC+bzxou8ZgKduJJBD3XeVw3qxP9MmdOpoY3Lw9OTXucgDMrhu0x6Mp0raR7n5oaOKc9aZdmc76aNkkGHuTCCkF8jIg/3d6KKbTupkGhMyUFbrqlnB07MJHHD2C7Yl4+jXwLSQS3vQxkyjDFNQ/SKma16me3eq6GPp7Rnk8fTTDQft5J3RMqwrN+T6o6xI0KfuEGDfYz9O6qaSdjIG5Jjkez10+M2YgFzUm0dVH8R6sP1oI9qTcnSjhTzcPGl7wZunTQxP9kNvXtBa8Oj1czjgbAMz7thmVJCEfgne7Dd2Q0RJ1MnMK16DK8jNB6STn8507Ms6drlZJi/ogHrqnKGbVOrCOyXUjnYxNiVXEutpzGfbnPlpY7QV0rWpoCvnR/Y903eYh+dMJJiTZLkavPJfUoaxOWz0Ng4GXQ7nyjSHiTw/Ij1z2iSTGZPe3jgcR94GZBnUBZrReJjqYUw2HicEdjQqiUkhm5Gu7ry0t3bIgQNwRvl8H1PYUbUayAo+bFTtfFrVamA5djFqwLJmohvPDsvt18+Uf/zra/Ul5d7+mLzr/d+WX23ql2XLeqStHc7+WEH27x6WfftHJcPnIZPsPBjgkJ2DPhh9Usigc8UGZe7shCya1y3tnWkZy47L4YOjsnv3iAyNowMmOXghH0WS+T755N9cJrfdslL1ufenW+UjH7lfZsyeLbPnofNiEug7mpHtuwakvx/y4q3gz8GOSZpXlDhAMKqwLZDZs3Myf3G7dLW0wynPyA7oeuQghPDxLk6QXIwxajvSBWmfxkFdkP4+OPxZ3tL19Eev57eKZ04TWbi4VaZ1t0oOddqzfxDO/YC2Q1c7a40NU39WMrx7g7Pp7VmkoVbgebAPrn++DZPQmEzvLJjvAmNyOtSP/qHfl4Ys6K9cOKFw0EaIEGHKwMVQnRGeYOzpBkHnTMzXnBHVieIswEWUmbA5wCJNxzLLRzHoXCDVzK90VsETs0aGTgpC5jEQ8uH8zCunnCGYF/MhnRP8040G5gdeMeTjA7xqSqdIH79ATpYvwQ2bVHM0izTBR564+KfMbkf0MQiU4zzHvJyXdaFmmtadjhUdFKbT8cU6hHSz/gJ0GDg3xeEYIS83HLx5yx9vom1yvCKLPGSoDqTa1MzjfPxBnQnEkSfnNp3msKxqHZmJcx11oD0Q1rviSKOTpi97Eyirz4AjTTcQsCuvQHOOTICRWkAdYvLmhoH1hT213ciP66dZH1Ue6sgj7xrBbQNPOEeoH50bbTeKREg3ATono/VUTxRlHsTREaTN6KClNJI/WAZ9eUWXYtSBph5sY+pKvtQHEmgDOr0oR32tk61zP6AagJ868+wXXMMZVp6wDe8EqF7Un7ZlHeDQgjcfiWKP5CM+5A8uSKN4ymEKJEIX6jiuHdY4rrQn6xpnGP2QmyKC9aZ+lK3rKqQaHspZddOLWjij86t60TbaHhwv3GBRPu8YKEu9a0KYLmrGk7GF6Rf2qjM/2GGuSLPfsP1NOdZDgXzsE9TJONy0FfnQmebRtJf6FcjLO/Sm/7MwRzMVYxtxdLK/sk5oBbUFzvlCOGKyqIDxTbgJw0aZ7eXpQDuqHUB6xV0FqmSNp3SGNRcE05bsM3qHAPLYT/gyP21q62II59ygoCzbibVhc1F3Ywvwgm1oC4ZZkjbWK/WwQQlu2IPWl22sUrQ8+Vo7m74F/dGGmg96GGuiH6MsH58zZWlXBlCYunPMsa94fPlX/VmWZhZVhXcPGOAGgWkEjzasmRRT/ZIyJYWRbQke2etIDNMrsxsDe5zwBsGIoG40L3do0Bkdgz8ytnZ1l1x3/WIZHOiXH9y3T7btGlUD6kTJRoI6/GW8hPdMmU4ScT4fm5RlSzrl8st7ZMGsafKt7+6SF7f1y/i4ea6vVK2iHWqCExNvL/PqCid1TgZ8DnQsOypvuHa2/MPfXIkNQkz6B7BB+OAP5Qc/OyJxfq4UdWNfRJeA084B4jEMQT6HDuRNPOw3+kKYlmMH4hCB3pg1krED8sm/vgIbhBWa974Hd8u73/+w9A2io9IOKMsyLEse1aC/Lsi3gQG1jJYxNnXB9xzyelUMecBbn6P0gel5XhVT+YyJ6Y/VmduUZkjoXSCvKPPrwEfYlan6sGmQEKRLhAgRIkSIECHCqxVTvUE4ATwv6FG2S2JdCjKeGZe5i5Lyxrcvldfdsk5mdLYjic4zDti15VDXpIzKyiUtEkuMYlfN587ICpuMXE66O+LyxjecLnfcsVyWLG7Xn/tXb3MS0F087chNDHfmiOPVJHMlm2e0MUNw4+HUJpOkhCQSKRAdd02uCn4KLplMKqX4qTJ+ncEryE0RydiJR4chzYh/zG/LUnatzQHBDRZ/+ZiPPbFsmENOPfiFDOYP2hwQlFfUnTyhg34JgGVRjrzdosxv413wnLYI0yVChAgRIkSIECHC1OD4e190rvW2kZ4Yt5e3mHIJ2bqlX7751Z3y/e/tlV07h5AGLxj587mU9PS0yYXn9cjvf3S9XHRhj3R18Nva5mUiXr7es7tPfnDvfvnKV7fJlq0H9Luy5U4tnez6wduXRr8EDrxpAkdXnfKC3lUw3Oii60HJ3j3Qm1uNiQsB5fMWFuTFuFExGxJCn2HlxsVqUlbX4wTqFCFChAgRIkSIEOGkwglyeZbOLJxfXh3Xq/EFSSTjcvBATP72rx+Xf/vCszKoPxiTlzifIdMr6Rl5zQ0r5frr58n116yVtjjfQBhB0XHUKiaD4zn5139/Uv7275+UvQfBL0HH3jrOdFwt1Qc+2kP3X5/x41cDoCefh9M7ComCUZt5VEwcvjGfSePmh/JykEvnfbJQDfSojxrx474W/OqPc8qr9o2i2ZsKy++E2KxEiBAhQoQIESJEqAvHfYPAdwb0SjvCfHaeKvE6Ob+bPTA4JEMjCekbHsORj/TwZa88fOGC9B4dkWc29sm/fGq7PPNMr/T195MDePA9hpQMjsakdzAng2MtSANf7+UW4zdP1GElH5BewQcjMOMdhb7+hOzGZuZAr8jOfXnpH+IjSKyLJ4nvDuhjVI077ZUwmwR+i3jvgYIcHhA52Ceyew9f/KXMZsiIECFChAgRIkSI8GqF+uUhZDxqc+SbvSSGea2c1JSXlM3XHOLeTsV8C5hv9uvz/vB19WVkfm2Ab43zef/4KNJ5hV5k2oyYDGPz0NbWKQP9KMsvKkBjOs/qj2PzYT8fN1nwRgC/xUsHXD9bp19v4JX8hLS3ZWT1ym5pScJJH+OnPUdkcJyfwYKmyGM+c0dTTlYX8PD48DvIS+akZdGCFsnmE3Lg4JDs2MuvIrBJmlPnCBEiRIgQIUKECCceXvFfMeI1eIqJe7rS+ed3pPXxHajIrwfpF4TAVn3j+KB5MVh/XGPYxKEMfzhMPzVHW/AxIFWV3MnXyJgM+AJ0Mg/9sKEx39Xl58Cob0x1zeZoe34XGDqkWySXQBiimcZPlZnPj03uCj/rykeatJqsDkRmC9xUpSTF72bxheTocZ4IESJEiBAhQoRXNF4FXzGir0s9AX2Qnw/QoB6xceF3l/ndWrNpKMDR5qdGW5GP39Dn7+226vez9cd3UB39Vrb6yPTMaQt+QJP7FzrnkwfvFuieiO8X8LcXaL44Nw0QmsKGIQ1KtcPSyAdvnu8hUHdtH0+fSQHF+QvSlJ/njiWBjVErjq2oJ8PR5iBChAgRIkSIECHCJHHcNwh8SMf8BemlcZzpI0K8K0D1+GMRVNT8MqX++AQ2APwpcl6/5490mTzcACGNP1aiZcED5/oSsdLkwAv05ncIGAZn76VjfdQI/PkDLOaHYcyvRPInz/keAvUyLzZP3tSsD7lQD24G1C7YqPAXH5lmrBchQoQIESIce3AdIkWYOqiNo8U+wjHAcd8gTAxmdISPEXeKmqqRZPk6skJFNXvKdARhlxBNFic32HwuTQTN4BEhQoQIk0E0/0SI8MqBbkZDiJsHe+SzNSSG+WyNfffAHkPfQZix8ht3T/WjL/5Pek6FPF6tfyVMfLwTUgu8+RHhGML/Ir2v/9o200PIS/fsn2U4Do+b1dO3TgrQdDXqUm2MMOlYbNpfKXPSyYJa/bsZ7fGKGUMRmgr2rbA5xc790YXCVx9eEe8g0IFXaVMEnZirEBfzydIrBUH28VOEY4uKUekD28Q8KMevV5nzCmI+h44HXLncpE8Fsa5B45OkdoibPGH5GO+HXwb+FPkE8SBNFtV410sRji2C2sClZsD23Wp0IuBE0+fVgCBbF+OO16Qf4RWNKd8g6ELrLNpTQVzQXXIdpaaNG/BV5+Ekh982QRShEQRZ0KVK+HP4HVR/OomXpbX/hVB1HvzH7UWJ3NT6qTqgSVF+MIJ4+qkGQnkDNo3HavnqRTN4TCHqsFaEScAdT+F9ugS3Pfxlw8gPdyQEERG0BjZC9SConEuax5ITZ+HmDaNaCCrjp1oIKnOsqVlw+4ALjQuQ66daCCrTKEV4ZeGY3EGwKE4oTaZa4K033rrlsRpVy8NHOyby68STAcdbNOamDs2zr3aQKlQOKzdMfq30MLh5/Tz8FKxnNSqhxMOHAIenEkG8LdVGPeM4jGzZWvCXc4k8lI+Xd6KwvPz8bXxYWhl5vKYWEFST6sdEda5dLkgvl8JB3kH89c63Q4Ft4JJXjvCXDaMw2WGAmKZQNQTlDyKLYhwq4jqKbl4/1YugspZqIajM8aKmweksrkMeJNOlehFUtl6K8MoDu1gYcfNgjxN+B6Fn9Teq/g5Cc0A1S/BfmeHnT02M6cY4DfFlGBnc1e0g0GKBZacCVpCnE+9j1+WEVQFWMv5zQXtYBHGfrMgTF459rQ2aXVedxX1MXYMTfgPbdERrkEcT42pcBONixRQPZTIQpgfjYiKNShZaLEgLiqjF06dDIOrRi86VqYJbzcorsibR5i3x9usRLpNOHFFibQJ2RlGUBJRQyPvKhMk0dbGorqcPyFYjR3UE9U0/tN9Uk0IlavDgHatiFgYmorVTjodaIutBkY9lVq6XNqsNg2pfTeNPYwIoWM7JgW8clvos4vlfv8rnoBqvCcK/mfGD8mo26SRRL/tqda+HR7NtNxE0w5RuPVx+9davGfauhXpk+JehCJPDSf9DaT2rvz7lGwR1jpwZrWKDUKrvSQ7Wq7xuDQMj1L/kWCeIUO5OctBt8AiNYHJtZtvGNoltD3+bVW8n5nUaNcIkUatNTxZ716oHUasurxRbNAPNsAVXKx8P3yZhss57szYIzDdJVSLUiWq2tn3jZGiLWn0vQmN4VfxQ2uTBKTWcvLpOCeiouc7a1MLWZRIEXXWQhpBm8+HY1e+VCGvUalQbnFTj2ATw6A/XQj15IjSCoDb008mAIL2DqBqC8vvp1YKguvupFirXL+79bbg0SU+CwEN/0yeE6pWh+kR0TKiarYt942QgX1+LaHI01eBdAetnVCNuJNw7CiR7R8HeXXDJ3mVIts98851+Zn6aLCr5+DplHfBfga3mFE/0qvpUX403OteiiWOq9W8G/O124utM/cJ1tPrXqkez6zkVm8ITpS1OpD7SyDwzFW0CrkonSNMcczTfpsaezberp+ertJ0iRIhQidEjd38FB3s3IIh4Z8Cl8gmqOLEUj2Wggz+l4CanKjFPE2iymJrF99jhZNf/1Qu2W3UyTkZwvKWTAeyjJwL5EZTnWFE1NJJ3sphq/hEmB24WlZqy2kWIECFCbUz5BqEmsC4FbhwaIPWXmozihOxRhAhTB9uJJ0gYBOZ2YzVqDP7+3ww6UXAi6eXXxSU/gvJMlizc8KsVfts0gyJEiBDhZAVnsDDi5sEe7aNDDDf0kvLMVdVfUvZPohO5ktWMLy7oZqPKhG7dLH8Wo259Ok/lgtGIHhNFI/qrv3qyA9U9ntWwY8HanecM22MQwuxea4xo8iuhzSJEOIlRa5xy7FcbpjWKv+pQa0o7VvaKptZjh1fTGDjy0u2vrpeUJ+tE+2uotawHteQyGVTBW+ODy/rzTiVV06MWgvj5iQiKD6JXCoLq1gzKY5Gvh/z5bdjG+0nhdAF1JlgWqUH5/RQhQoTjj6Cx6RJRbZ3Ui10R1Y2gss2kCMceQe3wSqSpxgm3QZgQOFl6FDhxOulBxDIITQ4+nkrHA0F61KAgm7lxGg7IE2Fi0P5WhWohLA/nC50zoqaKEOEVCQ5tS+6XzCxFKMFvmzA6FgiSG9HUUYTmYMo3CLxl2ihh5muI8LcMjTpcU4UTRY96EKSrG45w7OC2QxBVQ7RJiBDhlY04BnfxKiLO3SuKpAgefHYJIjNZTi2C5EY0dXQs2vTVAp1fQoibB3uc8DsItX5JuYa/UwE6SHxsYrLwi9WOZRGgUyMS68nrirD5GzRFKBrRNUimv7x1Sq3d69Fz0nVppBJhaIJBm6FGbR7hihqbe3avOljK08rPzCNGQbD5qnE+2VBrE+VHM+YTP/w6TERGrXpMhd51oULsCdB7yibwkxcTqsXx6gevFNQwX6HGOKy397ti/GX8KgSlu3GVKteoBFCvnhFOHhye4ncQ2GfCqCkbhBlrvlnjl5RVj6kFamGlsEI80UoGifYy+OeEgt7e8E6qoM5sRflufo1joB4GIahXvoXVw6Ke8rFCvsI+zQe62iTsUDLkZJhYqJUaY+Vkr12sljHrETwxHlozJumfeuQg69Q3foRjjMY2G/6xeQL0h5hd3xpHs/tz8zduJXs3Or9HqA47/4W2GfoGNwhu+ok5/0W94tWIIy/edrK/pOyX6afJQwd5NYKYuEcMM65RcE6I8ZGmItMQagS+/LQGqYKnS3UgqFgYKdx61YMTcoKsjolO6qac1zK1bGTTQcW2BJzoQCrlDqagMn4KKldO9aOarU7MxTHCZNHcdi3ve1PTZcplTASs81T052byNbwYMOcRmg9uutTISk7YroteH7ZU3u9OFIoQoflgdw8jbh7scRJ3EKo/YqSdW69eThwxjHD+mwi0XLFo/YMt7IqDcqhDFbtRCcpv0yoXmZgUuM+bDAJ0899CZd2qLXDQAn9JwQgvWT9isdJVMyJcWjVM1lhBYO189vKOhF/PGPtJFeXruSKoEifJww/bvkXe+qdRLq8+hI2LRq8aVxtfjfI6PtCeY4I++GOnojaVMl7p/ZdXsU0Nq9cSqdUmi3qgC1Jw2zYPTdDzWCDEFhrjjeF6x6s75v1l/BIatUysDluGP2gaoQLHZAxMHif/HQTe+q1KqsckQR7gNRGiDsXz+nWptsBPFtbhq9QGMbbfTpSCbOW2B86DirlEqI5h5OWZDArYCZkPdBqq0Lkumgq49qv8fGgF2E+UGA4glnLtH0Saxynjp1o8gjUrQXlEqIVGxjzzVqOTH+xT7FuV5I7biY/d6lQpo0YfP+nBizaezYPGeJGaYAfyCOTdTDpJ2gsektrdp3+BZPueLy2MyvqrP81H/vSYPv7gxvG8RPX8i9AAAtr8hKQpxtRvEGqCHXeyVI6gBTmMJoOJ8kLumuXoaAeDnWIyVLKXyvbJ51kcgyOGvGFEHs7cVEGvLFSrENN8tqkYwIjHkYtMMCmjGjBywqmG0SGnQi9L9fJoAG7ffiVRNTSStxb8vCZKQQjKF0SvVjTDBs3gEYYpYBmhGgrVnGvGNzJv2vyNlDGovEvh8mqcX4QI9eAE2CDUhjvhBpKXLwj+YWSpEuEp9YK6BMGvr1/hYrwDnjfranwZVL4hy1v9R4/qATWtRSc6jM159CKqgoYJNo6/zkG2tKWDqGHUp/Bxg78fRzh+NjF9vJzqRSlveS9tlM/JhEbrZW3hp8mgOg/TFs2QEyFChAi1wFkmjLh5sMcJv4Mw85Sv13gHYQrg97xYCx/UifPCBryaa2MCCjio9swhUwy5/Cph5Wve6uIaylsTju4MkTd/cGcyqFbPRp+ntrwaLVcPKvWcqIzK+vr15RmJOSvazF+3GnWGOxAksgzV7FVPPwxDtfaoxvf4ItwWBlOvdy3bTEX/rkQ9MmrZwvIIz3cs6uK3p19mWPqJ20drw62jrQZjeL/PRbPsT1tNllc99m5EhuUXVias3V2czH0gwtSgVh9sdj+eKhzZdMfJ/hWj4wC2LWtmtzhAscbHApDZ7EmpabpTryLx3ESHgfWoRVOBIDmTpeahsjX8/KualnldqgLlWz3LBFFbrlsne+7SiYBKvbyESaCSZ+NUC0FlJkphaCRvbYTPQEFymk1+1Js+lXDlN0uWyyeMZ7NkubA8g3hPhbxGcSLoECGCi0b7JPNXKxOUZsu4dCxBaWFk3WseJ3EH4Ws17iBQRC2UFidVzrdWBT2K4xqSG71qdq11FbUR5MGr4FcwAK68Uu5wLSzLid9BCNaJ7Fx1j3UHfCXDXGCofIK1sg2Phc2phSdHFSAV8Jfx5m5X41pwwvKCUwpXiN+axxaNjo/aV5kas6HtU80B+TSvAUt1PSadwodym9h2aq69yuvl7wu2/m50qfn9OphMQW1frc8wxT9/NLeOU4WAijZF5yC+Jxrqqedk63GsbDlZOc2QUYtHM2xxcuDwC9EdhAqoM+NQLdTMUk+frRN1qKMoa4U6oJugCetZr5QIFq69uWDXdvQqYfsCD5ZOHKA+2BlOpl/V29cnDztSXnn9uFEbNt/mU2HTE6edmmuvUj8kX/3SmkOM88uzcf61ysYHoZ41zUWD2SNMEnY9mOi6YDHZ8hEiTDVOgA1CadK1ZCfPElXfEFRLmygmw9Mt61JtVNqikhpBeJmSTs2z2VSiMTuWwy0bxsM6ykXy4l1MZDKvR/Yxh94yq68uQfpbOhaolMv5oRZ5hQNRmd9cPHEoFv7VqYq8NSiIh0tBZWpREJ+JEPsAbVWKm1yblrcTz22cDYeRWw4RdSCojP/cwo13yY+gPH5yUS3NwjqBfmfQf+4iLL4aaulx/ME6NV6v2rB8J0qNw7V1M+xt2nuy1AwE8fXTZBHE00+1EFTGpQjNwgl3B2GyA67R8u5Ad6kMOK9wIAPo2CBoQLhEuOFKuPVjMLTeJyga0TMsr8bjv9t2fitaWNs0IneqUc3BCIe/dkG1LeFY1Ne1bRAZuA4ywOgwUngOcFk561gj6CP+QnoZMZMvzyuRyuqpKNnIbQOXGkd4/yrB9kNDFFOLKstoZENovG6mXwX1LUOMLyGIN4NB8S7c9CCqhUbzH1u47fZKgVunIArGidtGESIYHJcNQrWBMZGrJxNFST5lBk34hvQb91wUqpBZOKoP9lrpE4Xla8h/7hJ19Ao1EUGyqgM289lY7Vy0o9GzFj/GKjn5wvIGgnkdquQBJzxW+vGaYGIe5AwhF2FOvRHH+PqJZRor56IU59bXrb+NszB6+9oM9a+ICyC2Z9gYCbOJgZUJsIilanDy+R3/uso3ANdW9VIjCCpP8qNWel2wttHiAW3tUfkY9ecLa8djgXCdm0eQ4dipsl+V61Ao2Ed8S3arpWelTcup4D027Le/PXfJptVDQeUtBeWvTSx3bDGxvk89J0tTjwmP6wgBYJsF9dlmEsdO+bxcjSyC0qrRVIMSwoibB3ts6kvKk6mYKucbkwX+yqCHYAcMxvTCQahXm2pTgfJABnUMGQx1ekqozKO1M8E6UZ8tVSMT9MlgKF5DZq261KNDOQ+EfY1YwaO6SIXlGS6f8dV0o3NfEhQmsnr9q8tQ9lrc8NBTX3bqX8vGzQUnLx5LuvNl5ZpXC8KrWReqj8IQTFLmVKG+cVcJtnNYe0+MJ/mUl6uft92cNcfIBX6hQUF+jfBkuUqdg2DrEThemlONUIS1T6AuAQgq7y/LPNX4MaU+aSXeLr+wOjQflOOXVa59WD2rtnEZgmS8OmE2csGobUeLSnu6/YXv2bjtNzHUajPyn2y71+Zx7MbB1OLQ86+f0peUraWDqCkbhFmn1vodhKIuIbDqGOgZspc1MK/kesEgODmrolqnqXeQVatNNR5Mq6/T1nTjHARpoxYsytKzcLUqUL+e4dCJBkIny6cq6q2To4JbxF88vO3UgiYYAO2rXpggF/8Ggai3f00ednNgYfQ3v55dG1PVZpV8aY9yZ8nk4TxWDaY+fpT4aAuYoIdadbJla+Wrlj6R9nX5BZW36RPhHYQCOmY9tmAeIzJEblk0+dWhXxWxbv2C9LM6haFZ9qnHNoSbLyguCP46VNO5Vm386c2qf2NgXdw6U4cqdfLVv3loZL2sxERt11hdqttmqlDN5lPVHn6+1r5TrcdU1ed4Y6o3CJMbPU2B6hEKtikb1k9lAAvGhBLTa5HmDEdNHTyovJD0sDJEtbSJAZUKse1kZDVDT/Jofn19IPt6yEG15KnU106SU4/gPlFv3SZvA8qu93EIC1fmsbJTOerpr43YxvKrRS6qpQelkRqFaYfqsHx5CJXB6GISeNrzalQFteoUqoeHWunNQpCOQXFBaERH5uSPW5IYdunEBPtV9b7VSP2PJWz7uVQL9eRpNriG+KkWquk5VXXw8+X5sdBjquoTDtrfv6ZNBU0taLUw4ubBHidxB+GrE/ol5fIGLe1j3NgSSoYKTK8yVopyghlPCFacf5DyTGPqGLxTBVbT1BnEK4Ya66KoZVNh7Vy0SaXgxqBsajFBpgnIcfuetYROut6xXhT5aJFSuSAOJbYM+JUOi7Ngmj/dka953fxumlc66LYGYPJ5ZYOzNABuBnisl1FQvqmdFF27RCDs3YLqaGRcRKiGyrHaCFgyHzKW/WhGm4WNl1dOf2D9qtmznvaqh0d1mM/oVuPRfATJc9u1Xn2mqi9Y+c3iP5G+7JYx+Swhje8neZiojn6d/HwOPXfnK+sOAutbTuW7c0vlsPryUSL+49Gl8lpV8GJD+Qn/y6iJ8LNuMvsysHou+eG3BfMwWwwdDUu/yeSHZphiCoFf39oo1UHrVkaN8qoES7lE1MOvLBlht38GgfnDifLK48pRybXe+jKXksfXTwYMFE/KEGYLG+8nDD6m1knhCOJtaaKYTNlmoVl1aSbq0cOvt0sugtL91AxMBc9jg7AZovk4uexyvHAs2oPtUIsiuGh2350IP38Zc4r+wqOPHfNOhPyold5sHNMNgqmQn+oBB6kZqKE24e1xS8X8hugIV5DycfM1H0ENWG+Na6HUQcrJxpfS/fDi9DC19W8UQfqG1oNx2t74j15M8kxQTk0E2fG2vkWwfS0mKjy4XO0rEKYd1SzKwrZreDlmU9JCboRLKK9kLjC4/F05lTKDiAiKN1Qvj+p2bxxkV2JpZDQO209xLBmvLN4fF0SVsGUIX/ka/5oHY3ujntsW9RHLWQpK91MjeZtHzUIQ73CqrGsdYH6HXI6E8iuOWze1kiryVqOA8mFk6kXmrwQE19FQvQgqWz+daLY86du2Zt8uwV9XnXsr6u+VeaV0eQ+sThhZl4vHCT9iNPu0yq8YNQ5j/PBOiXQnyfmoUQMI412Cy7Yyd/XyLJuf4G2mZoJaVmiqajmxOmCai6mZUGrpGSyzlrNdTVdbsnjUQC09qqOWPvXcnqzXvjYf/9oSJq4eGV4gBNSz0XZuNH9tsB6Ta49y6wTDL0FvJzMSBy1Zs83C+dv2KGfhMXfgDlNje+/EQyHAtm4buf3K3w719DmLRvKe2Ki0V2OYejtQQsUTRI79gzTwtw/beqJtFsQrEKpk9T4VWnYCaFYfdHVqFs/jhWba9+RCHe1Wy8ep+ZieTff4TIHPVA8ObnzDyf6IkV/mBIjG1wbwnRcJ0Q4K+ghRo4MDfBxicZfYX8w37z2C5VyiHkZkOR+XaqU3gyrulARQBagX7RiQxklmaiaaks4nE1XYs452r0UsH0Ym3bRBNaoNR55HVrabFkb1iKhPj/rzHT+wzpwvQyiWx4YANnHIxvPIxx799rNk+gyy6jlt4Sf88aC/v1IklnXO2e8oW8etOQ+S56dy/t7RibNopI2YtxqdPAi2Wf10nEAbe1SvvSfaNo2VKbcPi7rkT6+k8HHkp2C+BvXWdSL2aBZq6cgkl9y6RxRAnA+rUS0ElXHJL+cYwfQTHg1NNSgijNTt9Y4Tv4Ow7itV7yBMxaC0PE071t941XQhF/O2Q3A+7SdemPBffeCZ3ZRO5ZUJq0d1u7ppcD2q6DMV7eNZwwSbiFq6Nmr3UH7g49Yg7GJDU9oZLAybybQDnUkTYv9wH5MKQi07+tP99WxGn7E8Knnzb3nciQB/nWupWfMCFTAV606ZPaEzeoZ3MnE0pZ9XQRj/evvZVOt3LMGa1NN3XNj6h40p4kS0EXWa1FyiVZp8/24Oj8mCFyC8YISTANzc1ofJ9PEDv3rFvaRsdsqWmoEwnnrV376Q7IObz18uDPXksfDn5ZmNsfJcahRBPFyqjvJ+wOxBZWrzqYZyGZaqyWqUGkUjZarm9eSro+3L5upmw25cw6CIusrXsDdOwzYHLu9qcsL0sPFh6UQj6W6esPhqqDdfGFi6gnx6+KkRBJUPokZQb36/jApiHofqQRCfycDPw+XrUr0IKhtEk0G9fNx8tfIGgSX0IpBLNt4jP6wcOtzuRmAi8o8lJq2fGsRvrAbJN58ePzoxcKL3GQPai/5uJZk7/vXYM5yHIWOLcmKc4V+ZFk4nMnQIhVBT7iDMOX1inzkNQz0G9V8NMRUpjyOfUj5b5XDU06VqacY7EGF8/DoHoWrd2dl4ABt/rnp4m1LGJpPvtMYxPVngt0+1+pf3G9Mv6rmiV1amrvZwoALKhZTzQDhg0rP10L/MwjDiJtK+poyZGIPgt4uLicubgK2AichzoaUbFDtZmRYun1p1Z7eoKdXHolF7Ntq3q6EZ/WMi/aE+UIdgPazM2noy31TpZ/UI15NQDXQuaEyPMLv64+tvq8avPU5d25bQyPh6tcLaKMg+/vY/EWxY2Sep01TrRZlWbnPl1T/GRPY/e9K/gzA5aDNAVVIcZzZcRiZrBWjoYmfXvw3AKecvqzoFUDUYHuW53I7QSKfwQ+vphScOU1Ojhq31ROnkQrV2CLJrWFsxNqh/alpImfpBRmFUCStPdbI0KR2C5RBFWTyCeCyLqxO2nFvGjauXmgKyCSCVEa+koLxhVOTh6GzjgvJbYp6yOMDfE1xSuPlBrs5V5dWLBhwE1d87utQI6uVRK70RTLb8VKO8rowJa5PyOwj1wK17Y3ZoTM6rAjSJSycgGmvjCI00ZmmMBpPJo4cTBlQnjMyFd3OcsjsI1jBhUCfLC4dBXxquo5G0YuQXJBMTp8tBH03iMWgXTaotrgxwvaEnSE8aLFwn0M2Mbua0bkzkKkCtdpssLP+SapU6TlSHxupbup3oB/m4V1j9fYJJeQwZN0+Q7Gr6MGVitfTKgQGP7m3VoLo0astAe3hRQXbQinhjqhoaHVcVUAblTKira+NaV8Ur9G/QNrVg+JEmW9lysI6B7VKlf4UDfGioAHsSJZ6c0yplEhOTe+LgZNRfWyugOarVxab5xwlRxgtJwS09Najf/tSqPs2qjeUpb29lb6/J0phWHo/hetU3pnleHldejuFwGc1DpR7NR626HAsdDML6E9unWl8zmLye+59946v7DkIYaHxL7nkthOVRawQgKL9aD9FFKzaA2hpOENSzDubsuH5qBPXaefKw1q1m5XryVMLqX7su1XmyrN7V4r+ArLq18CUEybN6uGTBdwb8cWFwy2s5/HPLV6NqaCR/kB2IamUs6smDKlUn/HH1tDzL4mr9c/OCgsDo8nw2zk3zxxky5c3dusmQHzbOn16up5/C0hGvX0nymPhg89kMGvahxKv5ZBF0PhlUK++X1QgaLTtROei+gXD5Bc3/Nr223OB6MK522akC6xAy8UwCTa+TsirpavhrMBDV5Nu0anTsMTXtUAnK4Opqv95mwiUq6dAsW7h2NcS4INmGqqWVKBxWzvEGNQijptxBmHtG9a8Y1YIqU2rvIlzjWWfdIszpNZUplauGunmyIXl0ksPymjsIIWlaRjnpeRhqdZqqv5CsOD57wnK9gzcmNao2pQhrM4t6BqvLw/YfW64szQmb3uO0CcvV0CUMVpb+BQtzZlDrDkItuGWC9KuPp1GqLKd7AqMZe1QDZVfKr4aJ1Lc2jA61eE/cVs2FVcMvu1DgQlW/PkH1YV8vorGmqR+UAd7F+ZOHMrk8qVYPFvApVyN72Fyt8MsPg5uvpo4ECjhjtWRvMzLMGlKPYIPA9tI2d2H42b7BMracbVubFrQW+8Gy1fp4kE7NA+WGyz4hwOoXVazuKL4S4faziaBa3zIoM3AAmF5LNss3zsPVrWxeBPz1rfRFbboXj0MtLfc//Qr4ihGrOxlqBgwvw62sgyHob8ggsIxLLtSadfCoXZny9jFXGV1inpMDft1N/7Nk6uInCzd8rOG2QC34+4Gex7GA67Pdlf0kDByEltRUPuHGJahBXkFrb08Fh4L7bj3wl5kMr3ILexX1Dgb+dD8dCwTJLad66+/aqrwM+SB9EuTXiSiPL4FijWg3v5vHfx6Mynr4wOipIALHolh7tNB80N+SO9/w9yk03ubzqBomm27h5qunTFgexmsa61YP2XnWhi3x3I/KMn4qpQcR8+Dg8TH5jxdK9ThhUU8/mBKY9mkOlbd/iepH6BzSFLg6kRrV05bxiH26jBBdi3xw506teyhP77xM3zCaWhRVCiD1V7zjhO8gzD/9K3fDGggGIzylfph3EILAWCOBfzVko7wjm1/TfAzo8LtRtkgxVssz1sDwKJ37wezKc1JXT1SKCQaAKWygoo4BKNS1k2kc7mA3V5AmU8/JwdWFCLO5v40VxQgT0LEa0n8xzDWD5c9eWPnrtebc1cENk0fcazULTXd08zjo3zCwLsynkw+PXqn6YWS6qORRi2c5j/LySNMqlNfD2jbMxhNDuQwLyijZ3qebg+bqEgbPqSIFq2vgT7eqVSsD6IyoY90WIKoX4txAnYyJagjwwFxuO7t9u5nwT1v+Gd/fV8vSfSrZ9q2la6N1Ye7qJXyVCERtDo1pFV4PN97f522a3+5B0zrL2rFVLqtWfaunV97pCEMYn1ryjwdcneqtX3VY29dCrTXZ39bV4Jdn+4/fBwrL1wgsDxbVYMW7bNXrVQbLy9c3/Hpx/nC5BuvdgFwfDL/K8q65tL5e2MKvxb6nXgHvILBSYdQM8DnrOOpDsldUzTkrWIrXOusgMUfTBQzZX0jWdFCJhyHmUT5oQZWhynthkIHJF0jkSwR2tHrh4+knsC7v1kHwlZkCmkwVJzKBEBMtVwGyUTsa2HYOIv3FXKfPaFlfniBQ1xIxprwM4xht+q8JVyP+0TIklmecy1P7XjkV81uCIH9cWd0UpfJBVLV8Md6tOzOZuBJK/IJp8jCyrT7BOjUTliWPLnkNZY4hVMxnycIf76OSHLaLIdOO3tGGHbuqLOdYD/xZ/basRhZBaRXk/bMoxZh/5X3DjIEilYopSg4HSoZQUPrk4do7jKpDc9j2K5ITVwePMLj1nGh9y21l9SmRcfqtjpXp5UQExbtEuGEXbr4ThYLA8dlYX/Pn5aEWNRPhepbX15Vvspen10OlskRlevC/8lwW/vNQODpX6t0kkG/ZOEZd3V/n57mP/PmnGqpiCFnfhMcJ30FYUO87CJTkAN3PC9UDGsscTNfwyntxigB2TLLJLpjVn922RZ6Li01Ez7FB5eVu/yrgbCOq5jPg4AvOV65ZMZ+nS0lKCJjVx8OFu3g2E5X8Snpqm1EvJ0+9NiqCwbIiPDHpQfwJXuzQ9gwBc/vtWcHDPYJXJTdPhxA5KsMmeawr28d/Xg4tHssbXp5+PFKmX99GUSwPIfVyMvposFiecdxc+w1Urh5PyjM0on/JxE2sdyDYzrS3k6dafrfti/m8CV/RiK5uGehRxrrE28Q3wNfjY8YKp/mJwdWnPtRboFS3ILgXLoPGWqPzWj3zjx9o0TLt6uURplNoeccx8JfVMlUuBQfxZBz5WF5uHv52j4sgn8QtS7B8kJzJwuoZDptWLU8J1XSsLqeEMB619bTluGEi6pNXHY3avFxmI3cQSiiXGdQ/Jgva0rWzX89628pFLT8pKHUicqqCjz42CL8Oe5842e8gsMfUQay3S0F5wqiYHcfibyU4cRMClGBjuETYr8NonMaUAHFVqBQyrMpTXbLpPJYT5ZbHFfN5Ze3fsH9G6ZIsP7l8S0S45yFEgxfPS7C2K4M2jiGVqdvRUpyf9Aq3QyYefdqSymfYliFTryzFF+Ndwn9LKG9tWE4Gbh9wUZbLy2P6CHkavszBomHEO6buOwMVetaA4WFku3oG6RsEN5/Lo57y/vxF4j8cCbcGjHLJwpSzxxLVgpuHQUP1latGtaB5mM0jPQ0jbVxzdONLoIUqyc3rL2POy/mRTFk3rrxO/vMieFrMb2X78tQBU64Roryg+DAK0N0HN92G3XI2HEQWYfGNwM8jiE9QnIW/rCEvEeC5H0FxLsp5lZOFex6U7sKNd/OG0WRQu7zp+6Vj42hUT5vfT9URpJ8Z840SRZUoWBdL9I7KiXEOkWVNlJeJYTEuJ5/M8uyB8Jfxk8lUosD0JsDl5/J3448VguSTjjUoMYxsD+Jx4u8grA+4g8DdoFdZfWSnjoq7ecxusq7e7JUzZYN2+6WYUkhL1NCJvCq5OTqSfPLI08a5afXU30A1M8GidJ8M76hw5XsyzDOCZbkmAPCt6riiM9eSUcPxtTYJarP6gPKoq+Fj9A2yOWPcePfc1oDHoDbSvCZYBpXo42nh56K8bWylCIN6Lu2oU1fKpzxVByPdqsM8gXVBekB0SF7DLCjNBfPVyFKTR3m6acNaPJsGylG7GIE64j07Mq2W7uWwBS1K50F8GOf2oWYgmF1IHXx5y+peBpYv5+HXu5ad9LETZz6oNneE2sQrYtMrc1XqWS9cmQyX+oMrByH+n5iIKUWYzYr10GR/HqaVz5nVENTGLBlc3mthL8nN4/Jhn6tHusvLoFIXC83mJNdYhooI03HyMHzL6l2nzYliOa5vJhQIzVWrc/qSg/hV51Bfex0vNNpuzB/eFoj3dZ5K/jY9QC7bot7O5yFI/z2PT+1XjCgxjKZug+DACnNRX0Oq/kWENaThVeJn84U3Zv3g4yl2zLGt7cJGTtW4NTIBuOAO3V+W1XDjeCUZEd5ZACbx+EAJ4O907vraqzG4POuxV6UOtEMpyBOXTxB//nUlMZ65lALq6M/vh5b3lbP8qiFIViNgPzQcStqx7xDVbNmI3KC6Ud5kdSfIw/Kp1JfOpBecIJqhY2MwPSVMrr+uE9GvWrtWQ3mx6nIr9MOpxvF0YuJLqLvKRlBYda2O/uTaNmV6uEMQFM8Y1+cKK3u84der3v5VT31sHj9Pt2QYn2of9WBzVHv8048wX4uyXd38Ihv00Y4ZarVRZb1qV6Q6x2D4ufp5VGt3op4+NFnUstVEUJsnH76rtt6x3rbuzFOZzxStbh9rPpO3kseex6f2ESOreRA1Z4Nw5pfvrmZsFRae7MHNoHqHwt8haze0Ta/ONwhqRae4PmNtgl68T7YjopGBY+vAv/6JgXB5+SQWUSyjWcNyNYAGZ1ZX57C6V2uravZiOVIjNjUoz8+zoGduw7TSNnbsWpwwvLCJLy+tRUzQQbWJhqiWVoKVDUt4MX6QT2WatV2YDv54Y+bq/ZBgupsnqH3KeTC9Mo9FMW+52LpQrX4TA/nxaHn69Q6LL0eYTmHxjffxclQv78o04Ubl1W7jSvjLBOfHyAxUxUaWXzzRcA25QbA8rA4VPB1waJfHsExJJvOTj79cGGrZycLyDUOFnjXyE/50lnH5BJX3y3HzMMWf7kJ18sJBCC/ph+HCebqaPAvfdFwTmr1+ZUJRy/61ASWqsKhHRRavpoe2ia8NTwT49aoJ9U3q195eTitDA+IsynUM08G9QEufvH4E2WD3Yyf5OwhaJW8y8JN5bhqBulDUuQgazG+0RjqSKc9jiVcY1YJmwR/Vspjd6uyRepuGeEFXSct58XXAPM5Mewbb1CJUf81Yrksloa9UJeSpgVD5AWg0jw27cfUsDjZvqU0q4fIMg83Df0UgWCznhQ0xXIvwpyqMrpXlXMIfr1+Ew/KxupWTi7B4glHB8ZX8+PiIoRzioJ+PzLxkCefkzWf1A0jNXSm2LpTrS7nhVNItPK3Ezg2XwDh/vLFLKc2km/JB8UEUlNeSP5977sb7qQQ3r2mP8nw8r+Thwm1/S7XALC6V62F1qcxn8lpQL0deeWIxLYwsqp278cGwuhoyfcj9VdWSji7fcpTzCKISv/qo0fwk084lCoqz8TbNhsvi6lwvXDSem3Kgj7eellO5rcPtHgwuK/WsLS5cmfXJ4+UkU4ci2XpZcljU5mfg16FWOZNc3oaNrvtTgVp6V8LoWavuxXgm+cmDW76S7DhgPuZ22svToRK0a3l6MG9DbvrxAKWGETcP9jjhOwgL13/5brsDrKeSNk+1Qenn0+gAJhozuL2aUi6n/AoS+VXXy5Xpptmwf/z5dSw/swiOdVHkX3edq+f3VSsQjdl3ojD9SkOBSrk61MrLHCCf2myTsJpUM0MtWS70sTAHQWVMljBNDGz/Kbe95RVctrntRFl2nHMi9BAgYqJyWazUnxnWoMKwtHydBMDmM47MxGTXg8p6lethz+upf1keFKMTYeOC+kjJLuG8w/tjZRlmJa/wMha161IN/u/d+/Wn/KA492h0KOVRh6tuqGV5qAnXFpV3EAxq26sEV/8qzdYgHB0RJF8rpiSjHmH+evjLcF00x1K/1IMpqXJdHowo8ajghrx+ifXCz8vCz8/mq0eO1d3/KFRFX3TmOn+aRW15zOGWLS+B3kHm3lklgvpcuS7s4bW1cKG5w0WeQLBKBtVvouPK8DJlgxiE29LYvTFb14vSODP8dz/2ppP/dxBsCwV1YgtW3D+4TByPnIBI5Qaqxi8IVoZfDmEcB0uuzUp2CytrwDyVYG6yVvYhsDx5pLNoScs6FAyjWzUie5I5r43q9ST8Mo4f/H3A6m7I1NtQqT42vTkooK0qKYZ+Q6qIBxVi+SIFdYyS/pasnW1/9BP4emxK9bL5bdlyWN5EveOopE+prB9GV8rliUc+hJUlDG8eDVmYcxPhptmwIVM2uL6G8FfPpwLl9bJ2N+TqVVlHNy9h8zuAXd04t7yleBzzBu+2eOdBcPOX53N1MHqYNFd3E/ZTeV/0E8sFxZeokp+rR4AtgFJfMH2Rp+Vk4z3i1eUQYpdo1HlqFko6ehEVda+ksDyluBIs31K6RXWehkowOrplDG9DReX1XMt6UW6aiUebk3z8KyWasi41E+RWi2NJNsMlKi7oHtXS0V+vQCgvzzYgK8tSLWVNPrd9yvnVqUUZ3HpVq9/xB+sWXL9wlW0ZQ+W2M+VKZcvzGiIq402Z8HQlbRO/TBtv7ryFUTEPfyuB51MMVieMvKlzcncQFqz/ctlLyv5Opo/KaJQbbyvOTukFHfAXP4McQws3rRRd4ql/Hb7MHiTHRZATFXQFyWQzsWTJNrRFC3GazyCIn7a/Fw5C0AANtkN5nM1iigfxsGnlsLwr5QbzL6EZk0kF05poXCZlmKtgLMozuO2aYkGOoeOQj72wrHdaD8jKvSDFID/N68JvT1OtMCUAMIzx5fMiGy4IONXuhsgqRWkzTcaf2ubzZwhg7GQpbw/mrRRQu29xfijlcbMH9/1KuPlMngC9y1Di45dhESJKUS6DR5vZxqG9SlNBIPx18duB8MeF6VoNxTJlRQ1Py38ifJsJivfXnXD1MmHHFpXZQ6FllRXHQoknWskLEWaeKB2NjFJuogGhHvy2rXfRZ7kgm4TBymmkTDVYPn797Tl/UV5DvuoU8+NgNdEYnDBJ44oqFgMGPlkGZiD5cipUlr++Ph5BHP0I4t3QuAiwOcuW2oJ6mjm7hCCpFkFplbqUtTVFeMF6oRwbLXRCIMgWXqBO1Je/Uo6L8rHm5NUxXp9C5TxcGH47f/nmk/sOgk6iDtEBK4szejCnNoprj/BGsmUMwo1IlKf5ZRBVi3ugDEvVEJRciivpXYuPH2H5TTT5mp2nASNdKv/rRyVrU65U3+pk85UI0ccBnHTrm7TZ19y28AKNwCtji/ptMBmweDmRXxWyQQXqxShuXhBgNTXJ5gkglcGZwBdfSWTmUkAeD+U2QF4fgu3EfCav6gTiFXH33EUcG27Lo5JXCSbNlWflhFEJLBNEYeU0CWGThzCy3aC7Oajga48WXtCtq4VbziWLoDRLFsU42pnRjgibzxzDqcjDIxMfBJteHeW8eM6/QfYuEfNwTIeRUYl/XLJAmHde0C6Gj0fFMeGVLxLPS7LLqTHUY48gNFpuonJqwc/XPQ+SGKiHF6VJZck+29p0l6ogSFa9xdEbvFAJ/nKWP4+B9aqCyvyWs6Vq8NlF6fhjInaYalCdiasUZGeSga2vnwLBaEv6p8QnCFV5KZg+5e771G8QCK1o1cqWwxiHoTAjcltR+ldquGrk6RGCchWDyxeBfNzcNIQA3lZmEGl+uxAhXKpnGFiAqMxj7V+tdDCsIhOB1delRhHEo1lElPeeoKqWpTtADzWRjm39eUowqSot1LEgBcHEV58sAO0nvPVYPa8ZWyVqPtz6GN1LdSj1+co8BkYv78RDsJqWZ6mMpRJK/Evx5fKCwYsp9oJK/aiUbVDSzdo8nK9lYb6IBnsxrJHeufIpnbtk06rlqaQSrH7GMfanhZMf1eLDYMv489jzsPR6wSpptVxCFfWIPzwSRRt4gjTNC9tMlZZzYVPrJ8t+qlGshw/+Ortw01yqBs2jIdbNrasDZgA1vI5WgGPElVGDPLmWWJUgMlf0w8vZeM0bEC6PC7o461KjqORh9XapLE9ZO9RJysNFpRyiFDbl3LRK+GSUkR+10sth5bpUL+rt3ya9Ht61hRs+5XItGfjrH0RTC2oSRnY+5XHijxidXfodBHt1t2QAhAt8Tts1CoF8njNRyDPepOkVYh4Z71wp5iMabukwlMsoB5/psgi8Cq0zGaYij4Xq4eXjXz9npmkJj5Xm92Wy+lg+dsEitI5e2EIfRfFH1gnLjy9cWRn1gnoG2iQUzFuZv5r9J4vGdSzZxEU1HtSe1nNroW3q1MvMww4Pb2I2fyvBkvYl5UD7aCEVwkA5HDlmISY4REtQbQOKTgbh7VhZy3ravLF+UZJRq1xoW3q2suX9+WhLjSr+Zki5TV0dXJTp45NBmKAtF6y7zcK82reAoHpS5zD9CZPunYBrWJ7KupWDMpjPlg/ThQhKc+HXwfJuFMUyegiWGSSLKI+HfO+f4ROuP8sxl1KIzmHxJyRQVVPbYsBUrk74285fd56pZTXaplGQFWYwKZuhaDm3StgxNFFY/UL7dj068E+DegTLIyejTyXC8rvw5wnjZRBa50kguL2NHL+4Ut/BKtZ8VRQlvkECKLs0z4YCyczhr1nNYshQvf+X5Lv5XH12/OIkf8TIlWfq5con4S8qT2LFnboD5RZ2DWPyGmI2P1eXtAG1aFCqu5AaFPm68MqXruyRGO2GvWw8orzmRASPTLB8A/nXA+VRToZ7JdVK91MpP4+Vepbry/yWTLlyKi9vaTJoBo9KVOpYTYame+FywA4eqWOITLo46jnCPv5hZOGGVaCeltrKErNZKsHGezyLaZVlyqlSnzAi7NGCp/58/jwWYXn88fWSH0F5gsgiKN49ekEP1o7lZUgED/YuTlmcBlnWppXiLelTPt6xlM+c2LBLtdvUT25Ze+7PU07+ugbBTQvLQ9h8/vxB8UGwacW89rEgn72JYp7AeB49KotjXa09mVKCy8eGXQqL91OzEMQb/9UWpTEfkk/thb6jVHopUq+a10WlfmxRIUOT/LY05Uqw6ROn4vzoksrxy5oYbH1CUSWpCEenot6efvbcT6U62HIlWwZTEI9yBOWpRn4ExTUKvwyX/KiW1igqbWVsWrIx+jXIxNmwKVcBRjGtOPd452VU4l0eX6JqaYaMvkRJ9/LzqQYlhJGdanicxB2EL1X/JWXYkAsin7FVaWpUAxrA88fNEQE9Rb7SjsoYyp7bjYYFgzwz7nolJmLkkmwTNmfQw7tcYTcFbj4iTJbNp6kMeuX9YLr/hdZ6YXWivWtzqPzF5nJwABlMxH71wG1TP4LiJ9SOLOMr5vJm2OrBI7Oq/Yqy0PbMj8iivji6vwBq85bKlEN5mqAiLB/h6kaU6xIEl7tps/D8bt5yOfUiiHV1/Uow+Sg3WLblY21gTqvz9turCBquCji5m6Lg743pMJTqhwJOVkaTh0k28lxb+O1iz6xqPLi/jurPz7r5osoQXHe3QPj4Kke9+SaO+vgzT0n/WkX8PP39x4LnpZgwg9IGRgP9iEE5C4XLJRQhWaxO1LE+W1Aj6GrV1aOdk3Hi77O+U6NI+TrZMFSGKR9Ud/3tEy+eHxWxMPWz5/XVdSIoySnJPn6gLuV1najtw8tVyqiFxnWoZc/GdZgYquthPpvs16M8v7/qobZANMca+3J5lhJ/W9Y/dhs2byD8PMuZbn/4JL+DwApZ8p8rcV+gl85MA9h8FroTYxofAfLC1N3k9dIr6uUSYY+V8KdYvaqhQkclR6Z2lMoOVeq45WGTz0yn1pEnrC5Gnj3aVMKUL0dQHBEWHwTXvoZseXPu6jV1cPm78mzYpYnD2qXSPpZvkT2PGnbyav/DmTc5WA48N1Q6t7BsimzrrEdFepX8hh+PlW0WTDYvyZ43SuU8K0EblK5YumTnJ8Onkq+FnnPWKh5RNoSKV3jKKExGiQhzBB8/lDfTvToW5XnpWgdTzhxtuJgBYf41aQwX7xx4aUrUFeX14onGVYbxP5TsY5vlhDQmOrLDyOax+dxzP/nLTpaCZBBumr9MLbKotIlLwWVUJtsy5l1hrLiiHtynK4gNHAAr34aroZhX+Xmk/Et1KPXJMN0QrRknAeVfskkllfhXykM5r02nFo3KKOlldDZUCZuvlL8abP1dmhysTB7RxkXfrjomr4NpW9uvlIrySbV1aA7celeS+dxz3EfmE9BKiXI7lH2goUioq87BXpj1VrmWmGbjrVzMyyhjiWWnmqYaFBFGnM7sccJ3EBZucO8gkJ0xrgXbxv8Mtn8n5oJXZ4NSw8rYTlANTHVzhOVXCZ6cIHk2jn9J5FOMwzGUb5GXSS/l887BTfl54WJ6eTGDoDiA0YYH/tk8gSjpPBmE1bW5ME64AdvZC9aALWIeMQ+vq2XHHDasRzDglEDYvqtMEWZe9w4CC8R9ngFLWH5ENVvZ+gXlcdvRJIfzYRrzVONnwbRG+kCJF8uUyrkySnL1r4ZdFOM56Qak21HvsKwLlFteV7fP1ALL+QWyrI4i1cmvT3X9SrqYhaVUU7eYhvFHLyIgfzHNlgXZepWqYvi5oH7m4i3+ILmeagfbpsQ3KL3cvsGox+aNtUs5apdlmeB+XYqxIcPf5rVF8vjnlq7kFWQHNw/Si++1GITpHV4ftLvDorJve8EAlPKWMtk4K6+etjSoPkcwhemWmN9Qc1BN9smA+u3sh1p2EuUnARVZbvcKPfx3r3xoVrtVrX5N05R0qMeOzGP0du1uzl3U4lWPrFrw89j64En/Q2lGFuvl34WZuvJoyMQbI1hyz92wG0e4YQt/XFAeQhfSgrVVMGkehMCEf0tHB6WaGbBTaS579MHqU9KrxIFRrl3ijNN4hxOD3mmRF3ZcuiP2gemGGDakHqaftL7VUeJVLicsfmpg9KUoJfcOk0fFNIc03l55I48QaB1ALFK8GoswS+ijSTaMtiXRapabirGkf5DKK21WrupWIn9f86d74ooo2tg7GuKpze/Gl9LLylagJM+vTzVy85OtK9OFiWOAhDIeMa4Ub3i46RX5jNUDKShPZRnmKekYRiWQB+MM76KNPJ0MXFlBcOWX8umP6YGP/QE9P2+Vy3w82rCWNHHmaMnV0YkjO8oEmR/rs/3ZSycPlzStRAbluvvJTQ+joHKW3DxuGZeC00pw+QUT/nh8NOiEi8TVkAbzybD5/ahmpxK5wLm98lqD7FxRmWbmmxKsHBOn9fBReR6Tjyjp3TjcO+CBZDqeyjDEMNPKMVEdLN8THaX6l1MYwtJL88PEbTYZWL381CiCeNSiCjCqGgX1xzJCNuQzrCvTbZqbJygcpqc/3lIYgvIaYmJpLgicD6YYqkII6XTpHSdxB+FuvYPAChN2crPnZsHSoAeelEWUgaXdK7Tlk2X5uRqZ/4oTfyU0P/7z5WOrkz26cB/9YYDbBWXpyctrXHm54pmXxzqWFn6buDC6e2Hv6CJIx2pQVUEs5ZaskK1XAOrnbcvXo4+/vmFlguxRCeQJaVOLIP4ub4aCONhy/Oty8N+98uvJcrZMMcWOotLBrp2h9a8PJVnB8KdSo3J9LSanRzDCePpuphRh8ofrGIZ6dK/Vn/w8yvMzjWQmY5vVPFdt8tXWgRuBUh6GzWbfcLao5GP1KC9rYB3FKnUzEx+V1dPynB4fdfRK8HPTH6X0wpOFtau/nja+Vju5MHndzlRu40peTDPprh4MlY/qEjQf648jc5jxXyWvorxujcJyKbILkocoW9XKPlMfgsq5dqkHpTpXQoeHBpjPC2qACTax1Peq8Zo4XFm14dehen+qRLjdWLZ6+Ym2YxEBa+GkeQailh2mQmajqHScw2xRLd62eSlLed3L81TyUYfeA/OFyUJOR0Y53H7nyrPY+sBdJ/sdhBJcAzGkV7LMqYOibnXBb3SeWzKoh5+Z9jUXytljiWA9NIzlYkNmucA/X6MFgTmYr568Rd1x9NePqCtOBZqgBXMUc3npbIHykraQZWCpBFdWkC5BqDefC78GLtWDinJeG5bODbkI0tPmr7cOmtcEiyg7Bx/LK4ilaRPzT8+9/EXiPyS5RSvyMB2Lhg1TKzfdwg1PFCW+DFfyLKbrbGOtWSKTnWFT3l40YLiSrCxD9cBfhsVcCtanhJIdSwn2ah6faa3IDyrp75X14ovEND1anXhWgqYXCTxUL5fKywYS+RTrg2MZwaH20lxSvbWcRzx3aDKwevkxEbaGl6t/ORcry5ILN45/cVb8p/C6guZDn2VWzee1QzGDQz4RRVhZrkwLf5qmqyD8170d+LJ/OWRUpMxyaNkAGL48lpNf/4lQmd5hoDy1oc3HstYXqQ5md6lx1Jbhwq2Hv07+NJcmglJ5hr3IiQB9RPuJ8jDtEk6Tg9W1NpXbZ7LkB6OqU20eRFi8RalsyX42zpZ1wy78UUF5LKokKYLkuXFTCUoII52ivOPE7yCc88WyOwgW5rcLWEkvogKlBOYxjpzn4PHcnJo4HC0fm88Pm+7++lzRWcdReXAS9jL+/9z9B7hdx3UmCq4bcS9yIgEwgQFMYI4SKQZJlKicqWzJliyHlkO33f3c8775uvv1m9cz0+6eeV/Pc2i7rXZbtiQrZypQIilSophzAEiCAAkSgcgZuHH+/1+1dtXeZ597LynCM3zr3nWqatVKtSrsqn32Oaf0t21j31HWoTXLEFjq9MShrXPlA8hlnXKFkh69rVTUV1lmsFAEb6SZNYETmv6XoJ/JZz1ZwM5+EriJlEk0QFNXW9uaQJ5uPpBe9XELUNY3Oc7RVU/TD+pNWYfwIVPD96oNhUzQwp5SBdwvlh1QCRb6APxMQkwuAtlYX/XdFND0IaDVvoD0dsXtMuAFuerzAprR6waSLc2mfHlHpQlqP5iiT1lmrimhkBcxaGtDMzYOwdeptdThsp06O8F1hGyV6hUQPlT0bJO83Gy6DuZFbkBJz7JhQDEGFDUJQHG1Vdahk9NJSU+qDptebs5DtELrXAkUSEIFqG9IRzunGzch7Sa7cMctaVSSw9tPTqdPZ6Pii4Y2IPov1/MI5fkqFsm3+CYjtbHoPOfL5ZcD2aanbRB15dgjVvQk6tV8yZ1W+htQ2lI9/oPS3Q/qcV3si874hx3GLVLHlwszkS3jIGh85mN66GaD7Ym6aNtMIeusxV/Z6dsUUMpGGzON5el0zcTvqXg43j0Xdjv7ZCY2XhrQRBm26dvZCbW4C1xHJz0g05t7Lk4wlbqJdoF2H6ItnMMpW0AZXtY3y+tu+z/ROwhN6No3ANYFRrkEFtvqmnyEOk3trgMZpolE94GUoE0eMpILUaYsdtFV3mkRksYUBxf/BH7ikw7HDI12SdizdYiKdnSryFF58kek8I13sRogOtkSlpDp5Am+BlMJsfARK9k6vlzo7PkWSmPB6+R4CUBfp/XX45JyyteRbc7lgDI/NbS3oFOefL7hUR2rGyjyDDAOTRozGjeetkFlr4BO3zJ4Vfia8yWS3qyLO+8BYbfNNknTY5atUr16Spq+PYOpKtyv/O0WLu/vQHRiRVcMe62nj5mQgzrRW5A8RSo9Kid9LUhg4ug099PrSnA74Kkw5OqotUrPzHbWNdEDlvPNeqdTF5DP4ka+oIff3TCPA7C34FT1agsyoSu+atr1Zshl1+UQ+SjPBNyPqSDqmXq+kGEa+eJwkGnt0GxPQBud6yQ/hyBs3VuQVtJ/daAfTWyDks7sS8HukNvQJjc1tvjLbFkseGp8CZokluu0VybG04H3+1SHvejvVw7LdbsNIhYZ67Gsx5PllFPaaa8Et13oSuvddHOJQL4SQ39ci5zmUOZLqMvnfLf1+ZUGLn1HHaIhVdqIbhX8AgOa5YCS96WgQ3RUYafhUzkJgq/kbwJrOHiqC1mBEktplW/hVb063j+UjOsv9IKe/CVM5cNLgVrbU15pSU8xIb2Mj3yvfMq+Zcj0+MsXDILXuang8wuNX2z4PLEPzsCIQ5kP+NVikvWUUC1+jT7qQPrysu3nqCpXU+O667Q6qF8qZLkT3ceAzN8K4vdshuTHFFjZatbpdnNJmx5K3+RO8rebz2V9k6+d5vQmNPm6QfCVKHqBGXLbnc9jwKxj6MCWswNJDx7Xm2lRTmmJpFXo+qsP2Qs767M9ECvwfOYhkpLbVGFzTghRVfHMHOo+ZCA50BvatDU1RBtmDvVxLZPUgdQPfW26KBNtruczTgeZN28kmuh+MV/yuwyShPodDaWOrIw3YkqIuMT1rg06Y1e3OxV2+k90nS8F26AbX5l/KVDqKbGseynQEU+IY7pBj7JddXauB6Q145dpbRC6M4bMVFjaaCLr2/09mpB9KzH71Rxvjp0QspEPqMco4hS6vb5aawrddZlmf4WeTiwh5Mv8VJihoegoAfdbRxWiUbWU/1WZr/XAMy+2bnUp5+B1mT/n67RmgAlhh3XBG/aaOBNwfZ2ydQwepjwEBKqMGiStekiLdnS2xaEbPQN1OZS83fJdISbMdJh8j79mPeaSpzAps4HkLbAiK09aHWbk80yh9LHwoR1/dZDvqYERh+oOrfJOq9U3MOQrPZU8U5RJi/Yo3yIjYgn1dkpXgU2Yvp79XEc/DEbZZSr5ho6gV/VdoMk3Ewxoq+tEcubYcO4SSW9Hl8lpXb6MR6DqKvmgRznr6cTwMXhKuTIP1OqfddfnYaIxWyKI4pEcy52Y29Ve38Tgn0quhHobkz/VGG/HgE7ZAisdXs5Av/ymRdD5qj5XqQ6d8gGuZyoMG+3yDlHVzlfGEpDqa3zMAttpLBR9X/IUELa74XQwA5YZQZvd0n5b/cuBkG3TUeoPDKhoHFtpfLUB6VNhCa36WzExCaYfe97vWX4mQLY6UscrgVlXp+9pbHeBbn5kPVl+unZqjUyyuY2OrifodVteX4cytqVdZmeCWpPTOCrX56MJMtsF5UZKX/ZnEE687B9bf0m5D62k8rhD70GgegIDj0tQ4/StOxz8Ez+ls3yAeBpyuTrzBTR5u8PUNqYD9KeneoH/KW1CUMo2BZAylVX6VNmBfLuffroNkEzibbPZBq4y622TK+9UhQ81PtCanpXQ6XcG+Yu0qbcpQWqTRplSLuf5wlyHhF4rGx1+OZ1Qa18C8ge9SqGiuqtLdRj2yqu2BFYSyRtzI8DpZVtKYDn7GmlAp6U60OeULaBp46UDF+c6lDqZ46YrgF6rlYlH7WEWSRnXVxpcL8dJlPWqvEPyA8D+I3+bJ5TLvnvbgxafx+jWhm50B8oSg8d1dQLrnSePhXboVj/RuOXcxtcmWeebXkcbTKWjHdp5XA/qpjLL6viABdtcsFO+6bLTJvXlFXzfU/0FuZKPtHobXI7Q1r+qKycAoClfwtRjpAnU435S50uTdaj70rYmtfsbNKaRL+2XMkF3GvO/mp9t7SzrS2jyduMjvJz4lZDlaSPboc023SWtnaeu5+UBdXbazlC30fRhJnFt42lr768CM9KHhXsqv3Kd071Y5injafA27frTEBl0ldB/na8rkDc2dC1An5+65WP/5/sMQhlIPUvF50rpSfX9rmV+wi+mKSWfB43t8buP0/2GQbTX+dTuCpqdOhOgzHTYASDFprBMSwypprw2Id6ErlAO8FKe+RIJ5A0MKGXcECcQ6blcp9d1TgcdfNPIzUR/3atOaKMRst40njT2umkhX1z4KSfmAjuh6XfEuRnzpLQAlpvjlvr4WtK9jmOf8yeeVy+h2besdpamDZ9DdQT5JYLrd/mm/oyob8PkW/hXlqu+oW72FXlSvqI1MPhnip3y3PLl+jLvCB76SaSPrE9Y8z3xse0qS3fCAmK8lBjgZeotMeocA0o5h6Zf7XqmAv+2oxJJyzgzyH5kX0rs3vYMdR2dSGijRzsx/oprSgeybeKDDGJT1wFSi5/EWLsDgk6oDhxHAcLG9ED/6Ye3gzBz2ZcOU+mOuiYPy4F1cN/LMettCcxtKqG7PoeSPh3v0QC31dkvJUzlUxudpJCZSvZoQtN+YAnT1c8E2nSUWF+rO1H7SJlFOaHEgP5ZT+rJ9Z7vhJAp9ZRYjluh7KKubf0p0Pe5iXcKUFuPMvCSdVSh2XmBU0FUl7xNmZnUlTwBvmgTc/Cb/E0Zh9zxriOXMwawc6m3jp38dSz5yg1UxaP6dh+rcp3cAWRrYqU/YdDZzu5tnTm22Zigbv7RDnG6P0yWCvHneqYD8GhCZqxvBBNP0tXW70HrVteGAZnGUtih9x5Xb0nemDAtdZT5Ejrp1OsX0nzxdHQa0SFkS5wKMh9Ldd2hv2mjDajDN1M8KGekXo5x/RCgyniZAsKfyLdB8LRhW30n1OvbeDQ3cQiL+UmWrsgLDjHFyjHqS/n2+qYvxOrDx8DePpSB5dgWipcpPW7rn6a9shx+ZZuEJo/z/argtgLdF6fnfIbSnwx1HS8Xw25GgufjgB+Hb30InYhRoPfDEQvdNUwXeV9zvOxI/e537UZBDXxeNedXE7vVZ7+dh+YiXp0x+1Ug+9COrO+EmfrQzedXqg1tupvQjefl+uD6mKvHJ/SFvVJ/zjfjW+/7Nij1TYcOM+/TLPPKQtOvsFMrs71TofzMKJECA9r0l8Ci05mGnuxHEwOUF397PaFZV2ITSlo3nqMFuIwcXYgGBXJBbdKImRdd2mXxbPIT6rIun/Pt6NB9YhHaZRyadRlZ5/WtALreKeiCAR081QU/MSQoeaoyL1QtkHldTxPLCRVQ6q5DyTszLG3oD7H3D9E51g4ALahmJRSN6qaDwmaJ4QvTHBcRq7RZTyjTzOdQlqPesVnuRF9MknAC0Yt0plDKzVQ2eNvQY1a/OAR4fSc0dUyJ4K/Ge5tsQQuo1bfgVNCtvqmjidVmkMgyJmS3tayGaYX1CwxpUQ4MWo5v0HJ9iYme1oOpES8+CZTvhl6vpAakOWYdM4Wm/hLKuiaWUJbbeEpaE5vQRi/5yzpmVRSi3xTrTr7yoNBH7OmzPh7UEl/n+BB7VyDPTCF0NsFJvs690jCVf3Fw6n7wcWjzu1tbukHwUyTn69gNyvo2vjb5oJV1TdpU6Px8rfdLWR/QLBNK2kxlXirMVEeb/V8VQmc3vU268zJtxxLadDZttfNkdPBMC6sgdJbYBjOpqyPpsRchl4+hoB9toMluyEtbpC/7MwinvNZ/SZnAxcM/4e2K1VC8Ku+tdygXGTH01BaeZlgUpyQuvoKfQdavgaLclCuh1N8J4ZunJS/1lzCVHm2EkPprN2BdXYe4YzAUCdtVN1+0m/lCT2WzzTTYPD7sD+p0pko+qxFMHUmHZlwIZWyqHNhKbbmZ2Qrl6vooVO9jz5SaCI16QOlDi4sVOF+ORXco9TV5UYZPwRHuacIrxSYi2WizMr3t7lDGbGZ66FxuSxtMp2d6M97uJpR6Y0MdMLVHryzQj842dnpADr57oHzJT/mU9Qz7QKUEWSbonfYysIr1HEGuGfKJvTn2y3Gd88HsCcsxLioeDkplp9MDL1QMmndUlEq5JjQ/xzBTaOpkkc3N5O42m9Ddv+wbOTJfnrcOiBnPySmGyin2RSwBkZuY4LuEeq8wURzqpamhOTbqdv9poG18EVis+5HrMyszHqOApp6XAr+KbAmllukiSZtHI96dsXt5dmYio7iBLdrdcZnsAm3xfiVi8VJ1yP1CxK8RUzWCdSHgfE2bnT409dX7o5W/CGR7m5p9WtropNc/0+M0Lp3kVKkUT7D2J6/y30Fg4wL9zhtTBoPBczqBaSCBgRXyD65qI5X+mKfjjtQZtIy6owPUphyM8UyX8qEbGFDmCXWeiBdj2Hxrz2kpnpWMy9VBWkB3zm7QUktVSZ2rlaaU7wKoq/nAbDf+sk556C95oz6wAWWbA9ugpEeubc1X3ZRB4maFMS9AfdHEuk1ClLv5GOD1rqMb1NrTok8kvtT4nFcogv5rEPUZ6EeMs3K8eepjsa6lvHs5FQQP2XI+Y8lTQsnjSCJ8mhLhbQO5GNRojT9Smtjt0Tf6MBNsypWyuRzYKS/UIz4NBF39qTXGZQlM49nW8hlX5wef1qeEiR5l1adyc6CUfVLJAV1/ttHU7fzO4wW22aGkR75ik3wqxNjDK9HXdsegBefLgfbNIPs+99krCRqLBXZqj/7MaScX4wEafGQcCB6NVwbKvimhjTYVdNPThKl5fB52jQNEXb5e39Q5Ez8CyPurovQknEnXhMxU0LQxEwxg1nEGzrxMqNujsVSYBsLXEpvQxjMdTgl0L2FcN+JxPdG5DnaMt06I9TvGYh6HnWVHQrPcBZJfykJZW5vy+u/6mC9j4OXA0BG2ye+V9RT/XNsLPNqgcB9VKBrIbBUAVvEv1ZXQVibWL0L+p7ybEPLi6J1XBltKgEhJS8+D+qCj/EvDEjKd+U67dUz04kModSRP3RZp7ncG0ps0QsemOYH4XzLQ1+5Q+ng0QP3M/gU2bfCbQ6r2M6bEhr9ZJuoyelWdv4SQ9TTkAqKfIt8eg5LGnLfD5XzMprJ0Nw+djp7vfI64kk2pQ7eDq1/Ey7oSw1Y3oI2pIclrA9r0MWMbBL3J14W9gjpvp42S1oZ6TKiBpHfKtpSLeQuxKl9H0uuy3gepTLnAitexPp6JBM87T/KDKahQIWSpFCdNVPEn7LDJNkQd9Nfqspw0teb9EEfv4tt8/JM1de/L5/BpsywLM2dXKA8MzLfhVBC+dwJkW6pa+SO4wFxPu26bLpSbZv7AHTslx2t6CN6XIkOYjrdN50vVX8qX+SaUdM9HjDxOIRt8ZXkqfDngFjPUdDbnRwOngpnydQOXZa7podeV0M3OS7Fd6kBOKSHobTgTaM4/5Gp/3aBpo7JL36o5RjprPS/6FDrboM1Gd0g+tKBX0y+f3zU6gFmnMc0+NvkIQZsKxUekyZRqD8FygUcb/DpyNIGNTS1UNor4a27uU0WFFV2DonPAKB964+JXXOQIYiEmWu6EKFPeo13mtbEq6OXAbHZkCVlvJ/JFaYBoBVZAu+niKftIJJuZlJdfDvkCGb46ukhJ+6eFbnGaDijjB0HknSSIFmjxqfolt6u0N53ZNr+ybDPe3fTRNheNJrpf+vCt+ib1I3KOaeOvDRoICcJOSZsKmn5mIM3p3XS5bKpvYEUPv5XXS8Uvesw51URfdGLoKDHouZ4pCd3aRJ5cF/lOdP1t6BB+OTTrc0pd9Ckw+NxG1lNvo/JqA8tJNq1LvX1B83JgQJPWrU6Y6ATm3aYjQfdKqjpH/+wED0mOhJCRTvhJRuVZDV/VPqV1kB38x7s/AVFu0gUoh39tUG42mtCNHjBdfbSzBPePci47lW+C4K/iEbKBBLSB9amfBcjw3eOpIPxr85MAKtXUsPSnmotlXZV3Hvc7YUELmQo1Duo8gc6T/Gz7S/QA52XKUqyNDm3t7AZhsw7UlfV1ANhbxyFg5pZfHoS/bejAWLbXIed/UUbKuZt5pvc+8zqU5WZdGwRPHUlvR42PBpSfI6zmRG1s4T9kAzuADBmadgMDvOz+zhRK/pqsfMKYLW5kNPXmYjm2O+3X9ArI2zL3mggupm28RxvYVUcXGGANCKIHiH8BamTCaDRvvPjduYTMSwc7qwhS8JS8wOrgQZkk1/pgD3gqZPATP2VlK3Vgtsk00Mvhk+uYGqZlCbtTMJYDrMhW0EZ7OVA/cNSBd1xfKjQny1TQ5I0SPRHKt8A26Kxr3zx4P2Z+bk7y5j7Qm1unOdYvdjWo9BDSeEEu2ytBNandGrAJc6wlnzAg6wIyX/FAF8cx0O8QBz3VIU3qAS4bcy4wxrXmRJGXPqTSxboZA/2sg/yo6J31DuGsmCvoHE/Oo/ZVJUfug9uRj4KgXbCtVOX0TgxojtAh3rSppv6yXCDptK989U6Dywsjbnjx1HnY9l7wEyteYOjMusFKn1I+6yvyTIHyCWVkayOqRAJlypSgvITcN+pT/7Bc8XmGr+SnvZpigcu/EhBaptL2ki3VfA0otTAfWIACzRQ1EROiAs6DQEikOoH3Gzd5IcC/LEwssioWuomVKOmOmqvRP4FFXVXf1JNoaoroWU5Y6itQ/JJFudKFfOhMepV2hU6dTdpUGHPG8zD3EuXr2B0615iZw/SyvD6U0PCLbUyxlCoiypH3NbqBnQSB+5LLGUrebjwNiPHRhvSbfpXYCokX5qprTdCEIBWuiAdAWo5rU6YY7y3t8Oso6U1sQtCgs/Irg5vPNn0sBt2B+eyHV3TbMzX1VShRphnzvCvwKEO7168gMABqKzKR0qo/Q8VGktZEXhBZn1Dloj7J6yLYVp942CfqQJTdjneoI0kRYB9cQQsdPol9o1f5ktA7CP/JjuRLTHUldoOqveGXsLxbUIeSFtmsIz8uQeiUZ5vrSJYSM7A+6KHfGZrlVwKoqa4T9pVNNoEMY57sbeA+E1xPNz5Cbn/kmxiuMA2s6nHoEC36OOX5lZMa4xwjALUJKYeNho7QaW6jGMehS0haWXaMsVYuFNW4Vl3yq0WW6POG+cQf/kyLzk9AMSHpZbkd6zKdtMiX0Kk7MwQtIGLbjtwsO/aB0ET8e13wJD6XQR16ytOUZ8z41aLkqaHfna/i3OfIfpSM+sj9zjGNNnq+pi/xRpnAcqTCZKvKN+hyGmW/mDSQdAD5y5QQ2ewX1xWWyzY4Zp0E1gdm+UBxdDmsu2ynbv7Rf994p7QF6XQbnejtd5AfwE4vguK+1IF2AxMH86IzLw7Rk+PKe70/fMWY0MeqbShHPokA4poDVH3GuBYFhIxUVfIOZVn1XfDlQ/gTPkW+wCkNUCaj+1undUdCyAS08ClmjuItypneSSuRcs0xrPEzDUz9blZLHf1oYNXvxCqmmRb1jiA1sIRcJm+0o02GtiJtIO1OA1RRQ7x02nAosg0et5f5yzaGP3VwPod6PveXy0+Buh6mdlY+5D53LPiBoddTrw//gkf7xQIqOskNrK3nM8CjDbx8HFVQrCMtW6QOII2YB0MuZ8yd5fWR944IetGBCnB0JtNSNtd5PsoldtKaUNXxDwa9HPqALZ1ctQPIC35FT+2ot4dIHjEUQJ6iTm3zfPA2y4RafVEOjrKeUNUXtJcKpXwsmKU+5VJRdPJ70ekJefENXYG+Ycn6maRsojPH2MSz+VGu8waErqzPdTRRG71AHgTK+uhzpOpfbeyQB43ofG5Dm89Ux0XJ9dK/Onr/yqUK4uCgfNLHcqZ1wyRX5bNsE+r1JRZ6FE/3bzosx3uJhFxmTNr5Asu7/ppHUQ5s9HEb+ka+jvU2hg/UVfeH/jmi3IHgVx9Ge0s9TFM++jvRynyJMbYY586xmzajBCd0gOpRVd3lhp28yXWdTajb8010B0oem16moji0u+F+O4QGQqUNgjNANaATor8i3x2og5ssANmATf62cokZ6FPKCkI3U2I7aA3kowoJ4zcTajgjIB8x7Hq+mgOKV1nXHTN/SWe5HdiG5ua3GbcA6VW72vV1k5sOOvtjagC3DyP+lbKVCvr3yqH6lelk6mPRA6aOb8BLjw10NsdSibKbvrSmB6mwqK8w9DBtYAERxxJFnwa97emwLJ8iXyJ4pZNp5F2akOkZHVy+vT7r15iPtTqt3WxfXSZsJv4Kc3szD/mj3mUlV10PYBcxjXI9piHjmIF1nVDa/KcAhuaogjZCGBpV0FIQBUVDmQ3sANJwwY07NczLc16E++LOViFblWnXfYjA+sU4OsXriQHB57zlxj/TmxjQvtHI9cxqQIpUHxiO5Pe6coBkXSzVB05df6dNQlmuYoG8sMyn+nZoH7CEsNnEEkqa55lh3jG3OSFo8Y1PXp+BRSEqsnyUM7MW6OpgEnw57t03h0kH+dhfNWQ90gJLkDz/mAK1max4nTkOB8FDKDdaTQi+kp9Q5hUztS3a5/mgO+YFuRPrNtqwc/PeyTMTDGin0xck8CkW7TJPZDyJ+e5/Rufp1FuWfVwwFh6Xss4xbNXbrLz6rR3V18KSXuiIMYS82pPKPpi9jTPFrIcvnqKmhoTOzVyItHE3+T3PV34IOTgDneYxCyjzGRjPLBnxzZqI3YGs3i91O9PbbQBY/G5+htDT1DW9PmjpYIm2xAZLRIFsJp1tNv//DUofp/Iz6rrxOJ2x8JiEvm78LxdKnVWeZuvd4AAC13H2yUzWXe+9LggD5aGb6OMs5x3IzzUnQ/j7TwPwB/aF1frXxHr/dGIZk04o6VPxTQdTyU1leyqbtXqxeP+pKGQ58pk2tc7gCVnnkwzGV6eNJmafumNdptTp+aMLNNMN49LF9GX/DsIZV301/Q5CDqQALXRD9eASPOtlD0c9EDlwzhM6CLrDkfIBsGwTE6SjRpXI1ZigIXwr6PWLZYSjhKj3zixlBShXOihKRLEWBr3U9WazdborTElZVSs4ZN+9ropvveE1oAz5ZCLlOwH1DR2tfOSp6GW8PRM6mq7zMOmZbCerKpmpMylFwr6t+8E69XiLf1QYtry9weMLpzKeaiOW+rcFwgfWM1/ycoTzQ8oOiaYk8Yni4DLyRGWHetlly/qwHxh6HMp8gNOa9LBT0l1fHTKNaiJEAVoTG3JVHyVoaq35iGzT5aY85w5ZQo6pZz3tbLPLK9qqa3pAaNCoU5mCTlpS7WnSG0SVMw/HkefxkvhLn7tBs70ldNRh8lBTUH20KwPguGYmUYMpQajKOsOnzKgqkOG5PlIjTSGXMrKvSZznq2oj2wJlOzxPXyPmdQjeSc6kDrkC2oQL8LFZQukvITNUNhs2JsDSpJVF1aVyxEe/waOcQ9n35G/qm2psZODYmgnfywXqnlp/+N30o9meErwO/C3XK5lriEYMK0hFmgwzzXiW0NXHolhei9uAsvxNC6atbaOuhv4m9Mhgp2zNLx6gCmj6PD1M0xBAuKEEbWm3MZUe8s/ML1fdyZvXRYep2tm9jo3o7ud0sfP6ZrxTpoCmns5y4UOrfMokyPJTxdhhJrzsw0d/8LGj+jsI9KIbvkIHBP+hNDVYAY2BSeRlwXPN4Ae4hHytQKrwEiJ1WfLmMoNIxByvoHOiY/LDN1HdYMNiJ1Q66Av+9OGz+phLUFzYxEtZL5JebYgBigbaEvxlu0hjudIFaKOVQHK+7HoKbqUlNPV4r8wcpuPW15ImKH1tax+hpNeh3fdWQH9GdwQP9aqdqKGJXg1nZCp7HAPkhS+httpZ5IuE/6CJ01vto6qPPUt79ALKeFRQuyhWiSRbXqhAfHXGGYPLOpT5MgauO+rcBy9ne6VsOzR90xauQ66Mj+7dpvq6Pw7T2WRt9At5nd97OZcDUh1j39DbLDfb4v1bpxFCzpOyHjYg0qk3aOT11FlSvmbCaYwLL+SU8xA5k2/CmWYhehkyGJ3SzWpyBJvuGE6ggEppkF7KqBrgepuQ7YQfDqX9EvK5mvXUGXqdvykWeuRLstEWP6+nFvhf6KjkiarIla39QCzkPb6FDLB5COHGsAR2QaGiAySaGEo9ASLx7SXlvb6NzyHGyq8GEYvudl55cFvezib8Kn50ynJMd7FTdYQn3eD/F/EJqI3TX/mA8EoAY/DS4/Byfc1ynTan1JliRZ7ot+l8qNfndjblupe7y3DxqJOCr21sup4OHS0wFU+0+5EbX+0/lMY2YmWehC/Ms9GOKe9sNSgDI3HxZiz8dyiyLlEH6uO6nB8BcHR9KY1HTUgvfi4/UI+FlAh+z3uKf8jiEqMPL3pYKUfnXAfsV/aSzrDJSgnwxS8MTop25otFyV/JdQFVV1fFuq7ArLtOD1pZX8NIMFCZbUKpo6nLUcQKurclGSKyLQVqU8Z+ZczZZ6kshD7G25F5R5qp+i2NAdeN+UGdKEuW/Vv1j9MC3R+Hkh4I8+hKbtn8IKIxlZ4/5NDIfnbKZkR9Ld+GJb9j6VOZZzGRUp5tLdqb6ollvEoMPsdMw7/yykh/0DsxoFnuBqVsieyD7L/zev8FDWkaBxnhZ4p5uQ5EX0fZdWT+JpJeq2tZLzox/GI+pdIV6LTevm7jLtUnX5lPRAZfCSxkmsr449CO9vXxHg+rQ5+KFUhnAudpMACCXqLTlSjNSGKgg9aLdHEjSIdSlkhvwZa6On+G8CegtFVCkx6apsLpoDTd9IPA8RjQUi0Zp8e1embQtOV6ct8Q2mglNOnd+GYCbif6qA7hQ5v+sm5mSCGssXqum+t3xvp8q2MxHGcEWTYRXmmAr1PDTEfgVEB5jqup8KXZqOI5BXSbf93lnN/XCWWnhNKHyLdhHTrpU5fpCMdTmy6H+prmGBDljF4Z+qbCJkxX/0oDLXRDLmeRvux3EM661t9BIESDPPULRRgjtDVYFzn8lUA28QI7Jep6JKnBlnWUg68i48JMCD5Psx6+TdhmixD26jb4UpdwNp56S72eyieR63Y7wevqfk4HnfYCWuXThazenoJvMjEASGf7mx4XXYClp2mUL1O10cH7uMW/Sp/fQYj4l/3uPM5H15ljLccS9lMC8mtpLNqmtgD5wVcKcZvPTKgOeyES9AAWHb0C+zJtBAPqPgKgp0GpwO2EbRqscxZuA3Khw4bA5bvd1dAGP0E3fyoIhsoBpJRP5dJ+OW6Ya0yJDmj33YExZa33GmOb2qIxksZh2Q5l+eL1JQRf3V7wlDry+ApQuaDn1OWjzU05gpNSvV7rUHrpesiV75R5QhozmVs/VAaMevJLBqyKWjJW0VVwfW1+Epy3e10TREo6HShb11Gzn8DF6rQA8StFK1pYVNfuYg3I0iYfID0JAzrb2N1QydstT8CoSTnW6VX5DKzPNO8blkOuzE8P3rWug/aoz33qrof1bWOi2ZaXAuq/ynYdgtZtHAaUfk0lM52f9XrIpwHUal+DJvOXPgRMZ68JTflWu7L50vSqLTWYWr7d7isPbiZs0SfPh3mPKQkqRaYCX/Uz+BMADZ6WtpSk6KPM1yzXwck5fhUfkvCHK1MpnvMhx+tTjJesi9BGK6GbX0146HsfeXU/YnT267/8ZW8sEa+eAGRfaZAiKM0Jx/lbiaULc/Aybc5PVkU9gfpKncqK5mUCbTiPy6lKL8lOlXO+Uj/B/UiLMP4q1ZWO9sXRn09M/D388BCSQnUWYcYrWtRkyGyCJi/Xu6YftVhRQSq2+euAYaCqqG9O4bpsWn+nhJKf/mSfOmNd2iW4LPMlnXJe6mxvYBwQfMMZQLrujuOv0/dsi2rdN9J8HEckRE4lHTZYok6vqMB1pAIgfC35uCASXFspX+ZdLqBpx+udlvVkGbEXtjvlA+p2HILmmjWGWoBPupRQFitrkUHq2apGwJni71wEIWtxv5XL9eAn3eOax1LmBVV1pUwG0YA5Hs5LICnIflhxG4RmP3pa97twXfwhozGnrDN7HVMVBc6bCXw+np+zIjiv6yOFNp2matEJ1M5Yel2qbABmguvwYqUDuZTmXK5znVERB4TwKfIBysnHTAuQjFLErrPa1+2Uj1zuK8qlDIDUNh0E6ilvFJSQ/cp6m+A8Xt9sR1n2VSJDk5e+By2PHeeL8lQyhLL9zboSupBrtrpB6CQbs03+dpvk6c43U5tTwVQ6snypJ/M31bepmokP5Gn6MV3bcj31T2/jaAP9aW9ru29t7aM4yZi5fEk0l6/4qwnZPubaaA5NP3xtdfXUJWIFTT3T9ZFnqSzZAcHb0bQbckH31GnuUzeIG0ptEL6UfjZ9Zvmh7x3dR4y8Fe34ihwQznrDV77MG6hURMgNRGNTLvkiYAc3g8pnTMvAMJuLzHih5CGwTIxP7fvgdH7mvVwC6PwjmX4kvdNBZTfJhZ2gh5m6vfSYAEBiqAtryqvQfXEP8OqCJ93dn0puOp0ltPPmthEUs5QXoFDGLu0PGpAlpvKHZmirZq8LP+nB50nwMY5R7zTVK1TR50F3+b50d7rSkOh107nAWrJEWunDn95AYF2FJGDjxQ/Ogy1u6pftKtvrwLo6Lc41Ym2yF6DqrBoQAjROD+vza2ZQKszyZRs6gZZaoCLGuM9Q+kW28tGBEqJIetRlFjdQilTyRWCaOgmZln0r+TzbiF9jvSLwUSS6EVTNiaJMYOz0LkDSl2OJPPq6jG0zzrHB5UZaeiZ8vQuu4PekiBHKTb2l7/r11lQtvqgLfSiGNEmFqiof49TL7qOXncFb7NC0zzIoyAGbJ0xAts/XXN+Mv+RV7doKVkHZjgD3j9xRU/ZJJ3hVtlvyRp7WI9/pYx1yqJv8KBeiPoOzrQDSS76iGVVeulM5+oV2St9LyPR6P7VBFxWvMHAsl34RgpaKFXQ6FG3+VaC03YwJ66bvZ9b7JHFV08u0Q719L13HDPgbQdXsrNlpxLioEl81xvjS9DdlpoWZt7Otrt3fTPN69AeSqXxq6mnjLXk8H/YacQLU9WX+ihMZ0oLCsfXQd1/lB4Sz3/TVL3NQ8TFBXSQT5Jz7ksddlXGQN+Ug9MkfEPRmcAmZ5jaaH1SmTbK47SyfJ3yhs+FW1NXMFjzSnXhcXamA9CzIGk20kqWAWGS6+1mHmr3Gla9dwqHU5/ZCB9JUbotzucaKJ/2FfHMNdt3+NmFpkxDlsNNMwSEsxVgVZWfzMeKkYAxbqQ0aUySTznq8kJxkxYMK/wAkD3MsRvuJrsvzeJW4y5JOndLDOmSUr3WwHxAr2x2Q9CIJv4PmUI8d+Upw+ySyP5AXa+gAFuqcb2bgrGX8Iyas4ygmuPIOtRgIhcsVdLYjC3b4Bht+SKjTo1jSmWXJH/GCjVyV+AuCwP0odXkco1xPCeRpe2qr5CHwx9cc3IbmBJRzzKicYlA/IIiUU6xfqsOf01IFVLDMku6CA8fT4TOA+ss4S4jg7BlAlmtewqKfPJQ/JaMDKcJU5Tzun0hRpu8NeffJ+cTVxYafC+AH+ZktWKq1pTa3uusihIiMJ2CunTvDdJvJprnSPvP0iW0JMst1qPdRs149wQsp+Jp13eTqbF5wXuevxJByZDmBfMTM43o8pg3TreA2XEdl42UC7XXTEW2dKm4ZpvbF65oM1NWpjzZKmy8Xsq/F5qQDaKfuQ2cbwdOYAzWYZuxWUOmIlWlqUAzAKG78x7vdAZ1aSCFv3VdvTqf/7X3pfDLdWt9Jb40XIKhhOfj0uZZWIN154l1j9yPpkzzzpKOlhV3PxvzJ9G6g6xb1apxRV8pKv78++O1X+YeU/fYRsBgQbCgbr+ezmcdL/vAfXsTjwXV0PqfnNOr8w4JMHXnBVn2hn011G1mf+rfSlWSV1vmCJnqF6Gh9OIoKgif4nVdtFiY7HvMEzJexyXyEsO95T5vgPG2V2Q6rFYdA8bcrbOoK/fyQY5SboPqUJ4hHhDQRUqXICb3OKySf8oQyX4cUo9Q2sgU6uD3Xl0iI6wRQUqSxT4SsI59v0hkX0qq85L1fPG7QAJrrpZ38ITiq0y/vEtOHVblw9KUPmxLDJ68LhGytvkTyUn+0yWVz2sxHOSP1x0Y607McM1k2/MmYWLpg8DPNMcxzmmldf+aBTyUqxoyvo/NMgcl+HYMe/cM0AWRctxfroJFRyLuuDMm/VE+o6oMWZUDVZ5Wfjh4LMuhfY0ZrgfxqQfmFLISyT6E300hWVZGyuUrVF8FLLMcZObxdpd3Kb6T0UX6SP/rYBR3KrOqYYT6XXT7xUDedK+2leveVXGw36cm3VK6uXeJFIqS/zit9CUo/I1/RnFxBs76J00Enb/jbiaU65r2c66SHfxVjIRDAdpOvgVMD6wMdKNIU875HnNNcLKvz55Pq7Zge2L4yfeng7evezjIOxM71lDwJpacoA0uYCT3XRyy8D3815PieGtrs11BzoI41Gc2VMi5SIlBc8KcPeFfy/ORgJ8bcrZDjBTVhP3TFXwnRHy4b5USjDlZVNMd2kJKWvq5jQJmnnNeTjqLWEl8rY532uZD1lPwZM83XLmQEKR4A+hf0WAslB6N13cQ6Td+KCaC001RUWuU9Oaog+10wWsf05b+DcN2XvyyF7ACq49hA4ouOBzKg210A/riNl70+gljlNUg7odKB3aHfWUtF5MNWPpFle4RKNtGdf4q7UmCL7zv2O00FLxPkQyerSz2cViy6lFgzb8mnrNNL6OTJtNyOBDDOqlKGPFFm2iGToJtONTdBxZPV1+q7QelP9sHTLu50gGRcTCNVOiWLl1APx4LE8chxKf94kEWqrHgnteFXQ6rHtpS4DlbRNwjzj1VMVa06ahCrwH/tlxmgaGRIernwugLZIBtBJAlFgfUSFhRZ190FWBV+OLgTsgVBl60xuFBOBMFf9TEF2S7WqVzXUffJ5UqfA8o2Ve0FlPkSfANZ8NG6ik6LOiVALvwltPsZcSB4fdZTl5cZtTvqiXWfnCnqkEEbyR8cHHNluwksa51KEHes/fFIZUWjHfKq3fwnFvr8nQZijjdTfwQp8SANPSV4E8JL5NL4jrY1+VkSJdHdBnnddsnv5U6aUk9qdQSW2VL6FF7V5BMSOvqpBUI2OCudCUvo9IVxYK7Tjvzs4G9qZHzqsvS5ii3/Go9RVU1CGvngd1noTG9LNK2VujOQyzndZ2UF2V/IaG3K5ba2qLqpvoCQqel9CdDpeyd04yFddhtzvaMdRX+wLvR18E0DwT8T+Zm1K2W6QKcOv35NDX69aYKLcTXhDeWjA01/c5lxynGfKbTxk1b2YRt4HWzGnlL/Df7EomytKvpYrwlzPzuZulVEVcSbPoEcypivZFXwUlYl4BkhnrRoQoyv+7/1Kv+Q8rlv/or/DoJOe1wA2WAdFQT+YVB4owYTVVJA/SVRyReTvbgYi57IAV4HYlWRvvcExQgsE725kSA6J6mt9BPEK4aglfnMx7fAWQ4bzPMCW5WhU4+s8B+00gah9M1tBICvtpDpVSl1ZHsZgkQTZbXyoYsJyrq0pFQ+VTTn62aDkNtAicwDTZ62yiXDUwLr6zFKh2q1ib41VZPODX8GMFS+gx6HgKSTr8oDNUKcnOtjnLGYjEkXaDrgpqrqFXV+J6BiV41qky6NYdWF/6zlQESZ+RAsIPxRTVGvLJFiicehroM1fnhth9CfAfKJ1FlXh3p12HXHsizT7mOojR6yWb9nyOs0yjCeiSf6KkGZjwOC08gX9oLuWY4CJ3h91tEoix96QBZNtp0sSHRhKlcAQllstp1lp3E8lGXmlQiYD3fEW/HlODOJPOncvPMD+Y2v9xcEX26zA8dN3M1qQtbtwBJpvl/lsTfVJ3thNx+C2sYEaUxzu+MRo/zqQLIw8TV9nxYatv1xQmU8BTR1N0RqUNa5XBAo65j3/wUzqlw9YsYYoUpj1E1WoGFMRv37+GLP0BQ3Es1u1fgTspTteT94uYx/5OMGVylTgxQf1UrG7TjFU1cVZYcwVdpsg4h1N2hWT8XfvHlYby9f2mWz/9NDvTmxDrWN7TrU/a7zdraprK/XiVdjt91eW3ya7SPPdP7+quB+dNoo3WvztRsEL/3m3frwv0NFqZ8FxYpfu58rutntpPtan5XWY+i6ExRjq6zLOkOX05rxL2lZpg73fuPDr+4DwgVv8V9SVvsQoPyjPX7RYQ5hQC5f4HRBB28VFBarAIEPf2XA+v09Hsjr1W0V4BIpr4wHPoI/ya8ASVDa0WsIFpBpwetpj04c1K1i0q8hqZSOhU1CmSfQdpPWBP9gKzUyDRmvC2jTkWlNG/Cvm1/VhcKhqbfsA9SC4PXoAfAqW4OQb2tnJ63ej8ondDJey8Vd2XzazrKe4QWU4HS2mba87cHrbwmCjnLQsh73jT5mG1WlrFBlPI5VtVXobSnYAV7IdyWzTNRNB8EeUkpFDAoAyvVXxipBZ1sgp2Ihn8DjVNdRyjtEnzXl6+Ohik2SzWWVajqns6m83hrPEPWeuk+Z5hjg8nV/Qq7uS7QNgJS1WqYSjXxx2yPaQ0iqXQ8KrEvW9NqEkOUrLCpT0Qq9ZZ7g5bCvRLRM9/k1jt2hb9A5KmmhOe/qunurVkGiCkCdh/Qo+iHEfaB+kbUrdh7K6eCA8RgynfZTBsA6eumx0GsFZKtL/opQjSPa6oxLCW11vi4H8F0f8pCW0Q8IDVlUeWjZX6IAMk/U+RhyAseV31xTJSWTRNYR/cUlib54P7HS16gA0qI9pc9BC2iWpwKxit19yJD1tukrx1g7pDgkaOYZBY8JdKuqbqOzTWSr/0BeCaRP51NEvmFKIP0Qd/2hp9SZaSU0bXZ7SqIJLlfaKqHU0VbfCWVcpglDgqmZ8s2ZTijbPHXMS598PNX4i+tBmx4nuY72+qllAjr4Kh4iR2GaZ6A35V3WeUNPPdZOmw7u/car/B2EC9/6tS97W3OnEXinVeoZlLKD6Ray+aYV68jPFxVT2WubgayVlVU73bpMeTmZdSIY8wRuDLYEqtcFwOsyf0Assk7zdw6UTYABgyqn+SLeacfpGVjfpDn4ftflQyfLuX2e0kbkA1gufc1QL5PHF9tmW5qAysbEp2QJbfKlj4TST6d531cAG7mMDPsj2SXd2+qHBM+zhi8Uin5lOfIu44i8btGFvpBRMZUJXh8g2ZS2Ad2DJ5WeOkjSs4Cy/Q5RF/SpeAvPyrow3GBv87dLE7KKhs14tySA9V52vmyDaec4JJS0qS4eJVR603iot8X7kj5UbMjkvKcE5Wt1zJRtaJFDyjxmkLcqVciG3I82JHoqB58eF6rKTgtgLMp4+LtCOW7xy76c+6SV0qVcADes+W49y0DqCz1A38yXPDlP0CY0kaINJTi/010/19q8ZoWvyiNl1q2zrnNM1PV5POQzUNSSH/5U7Zvh2Cmhsz1l/FNdbdNfh9L30u+6HkJsQL0dqic5WOB7vMsVfVz3zRlJ0iORzOOFNzR4fHNtSSdTzwgkE7qYoK5+kHEIf+ttShlBZ191gw4+FNXuRI5YvDRw4VpckI01o21sug1YLuo624C6FI+IoCBlSUsjrwLpKEj0wfWmTYtk+TKVXcrV9ZbQUdflJkgJef1sq0sZQKcv1WarA0pe19HZjplBODB1HDxf2mwbd/X6ElSu4tAJWX99XLTqqcD5CTV6ymadhNK2M0R9KZtlSv4MNTtTwD1ff5W/g3DJ27+q30HwTo7FL1TDC5DzBFRBwYkAMfGBTxpSz3o9ys1A1stkpo2Y+nmwMRG9KmebbRB8AVpkk45EAdblvSrfWQwIu+32mrT6BIlsRYMfRXVFL2VKqNPdltNKu22TEvUNkhbPtiYAmtJd3OnqZwD15ziBt2MR9DgGSxnT0O20uq+ipfET8uWz6iGT9RfCFUxoA0UInmZ76K5zkJ55Syhlcp48wR+yXg6epq0AkmnCq0O2HUpfPN+ps+lvCbmOclm2Taa7vx7jyBO82CXu6reUB0S+zpv1OD3b4CarKRMX1+ANfhUTLyHkCJmXC2NUcG57TqIFD/N+QOg2nsBZxSjXiwK6fq+jMd8DSjnmo6y8clnO65GCxg12k7+07St1Lrf5nWWps8CC4GUgTiSyqVhku9Guqpxsigcprxx5LjmQ7suwBJ3YBbrFu0nP9gNSPQ01oOSVny0+OI2yLh9qSM7vaubx0Kkjj/Xgyalr9TLkEr3Nj/zoJf1kEuUMpZz7Vy87uLxfwzMPfWizW4Le/abH4HMd2Yd2WdZneskvSOtASe/geQnQ9GHq9pQ2PQ3+SP0O8vRxcVU+FghtbZiqXV6Xx0kbBE+bK+5f+5pU+s7qpvxUNtugyV/FKlW4DbalzsiR0wSuS8FXyuSby+3gbJ02CNkPprTZYjfkkh6Hejua0NSb+Tr1BwRP2QdNeNUfEC59B99B4MB0JLDh3nhOHnazskXwIs+Ur0VAuSiIOeoIXl/xAJpBVSnR/KII3sInaqXSUJHF63pkGLTqgNCsTzRf+11ZbB64qFb2soEGJAca4Px+EZUFpXnxqfTBr+BxqOtr2i3Lns38ua7dpybU4p/+UgFQXyjJ2/RFAFIlBxlXid4pLnDZDvmcx2kst+gEVDK6qGgEaSFRvtd7yFmy/hBhZ4qPhCBWvpMffZweLSKwKsuiPmUFrCsOIgR6o2jJ/ahj2mgLiuQL/wjhRmw2HLq/ZV4Hj91U4PV1XaX9DO5ve91MQVFQTlpaVZU+t/QVwPPOV72jxL6mQv6zXAmUj6Ul3VpjmPIlbOQYdPAzr2rnZewZfq9iReYjiEJCSRSgxv8TUI+jj4uksdG3Yc8hz6vqA6/JJ0K19gFI4qEj5MmR2ERjvOSmk9znCpgnc9CSD9RDZDYpUxkvTOMdC68HiiPXh3yA8xZrRelCyceXVFfxFlD3PUOmu/3ovyaIr/rQoUPJ53nqCFqbHtBSjhlFgQTorrwo2kCTfu10Gn0gTXmVPZ/XHvAGUarzmlC+25dcbUC2Q4h8t/aU9WVss9++BnWTl3/VWudQqweUejsBdtL6TZiKt+kfocnv9NJ++zhohzpfm9jUuuhLPY4BTqvLNvm86Dz1ujxe6u3LPE73ctPWzNvftNspm+s7dZay7FPJkpZYi6xHqqY766We3IaSJ0PNVks+0+o6St602CfwPOuJ4RvZ4xDd9CVUlSpfKlAjxe/+2qv8gHDZO7/25WRLwADmYMIALSSITmASdOV1x4+Eym9BXvSclnncThNIC3L+1VGm8EVNdQg/Ajp1eX2ml2UgFj7qFxW6vJaveQAx5Yf/smbKpWwFLklwOY9ZLjN1rAFpSVnwBVTl4hP2DqWtlKmgHPjetlKujFf0AT/wV9pWNhezOdDC1xIiagSprE3KDGE77gCXkOv4AiQL+Egnap+Osn/gmGXSnZdJCS7DXLbD9oUuYtAIIU8y80UoavzUx7oyVknCswlq9a2bRc7v0BnjJNtwcL2sC/vZjwDyervqEDoIXWQZW88I3Q7LzCR5JG39ncHruvkXMU8l5RssgIKn6m/q8jHvdaSrKHCeZBtsZV34RKjLeBrvIhFCN/uIfzVfBKhDEdRUbkLqH+RcGkgC/5kmGpm8LtNdwoE0J5c0Ig8ESQZ+VY8toajNO/4mys9kATvb1wmVb1Lu+pyW+blu0IYfUpwmP8ET72Q4QAZusVTS/J2HVAQwWw0rFIJzOujWhpJcma1Bu5za696meMoz3SSizqoNdLZYd7MNjj3X7Q+gRQVT0r2PyEO24OVrlMs2KRZJOdOKv+BpQsmv1E0KnBay4Xd3XSVkvUoAWS7qCGW+gmKdI7j/DKqXCWWb2tvZ1BvlkifA69pcCaDuuq9tzMHjNtraFrTsa4wb0twHr8q0gHr7okx9TZ0ZOD4rcppE2a+qIqWvDFB/+FL5lCZsGZMOnimg1BlQlj1fDN4CMh9tz0RPBpZjjjeqKnCZznaVNELQlXTRRWj6EBAxYHr3V1/lB4TL3/X16kPK5aBwiAXP6TlwJDJV0YqbsxUt+V+XkbulDea9W/kS5umHI0sun6q6A/VLR3SOkyMVaFXNfA7hfPiX61xPqSBDySN9/gKIOzOqTnyul2nINVMC8xEvgur4L5ZML/PkKXXkuqCxnPldP2TUp85Tioeu0g9C3UYGZ/Nx4hB646LY1Jf0oKi3eJWyHG33VKg8x5c4lPdDp+vnnAm9zZRAn1UEVnS5BzoSpyV/aC1cAz3X5b4kdAmDoBajmgwKlSlZZibpynZKkIizFVDGuQ5tB7BkJgPKjGp5YVc7G8/PNvva4+j8sbjnskP3suuqVSNfFZlPyILnvbau0/tSNA2b7KOzlWUSss98zTrxAtZcoxkrOjVIC8mJv4SIi/oGqXNw3HhMcr3XsFwhyoo96XppjCvpcVrexJLuNK/DJhy08vwfftRj5RBxkJZkrPSNVYmslLTqgEAajMku9ER9liv0CLxHfAPttuWXeKG3070GZLkSqn7TawFhNtWID8YqMiB8a6aSYSwVyASYA6z2x04yUMZ9cJyYHIeNLKd2ugtV6i5NQpMT+vp4ac4QMQp/XD/tML6iJOyEzrYAGn2RdTT4EoQ9Qq4PfiWAGI9ZPg6rATrQJ9u+fnu2hHpsIlbBGLF96dDWru5A3mwnZD0l3evadOZYdaurQ1oytdsAAP/0SURBVNDKOs8jdmmNbpOj6SZZ/vA/mW6Te8mQfAigjTafu0N7PxPqfrYzeV19HBHqtjttsL6bf+m+EiC3rZO32/hs4yMNWMSqzTZpbWOmhLu+8qFX9wHhte/5pt5BaG+sT2gu/R6zNMFJE7LANMs5rVFmMck0lvCUIsdsst928YlFdWpwW+JkmkSYJo2pMrcVLVIqWspVdXDYs1HjEP41QXKoY+o6yJdt1ctxMSDkfOatg+iyW9oubWWIfgnw6nKCQabYFIZ8qaZTR670uLDs46bOWudTml5UTLyqI2sh72nodDosFQeE4I1J7BD8dUh+UIeQ9R5nDleWSpHcp9m265CTtfZ39n/0QZPuUMoKUHQS9VKGhToPZeptYn34FXTQWi46pb1mXFRujKOpvmowIOvJ46apOyDT07oBcFr4Gi8BPOgxxYv+ow+Cx21Guf0dhBwvJqV8sMY6xY+OZuBGzvldi0Ozi1VfxQUpGVIfkR51ZeyYdSSNPFTKvCuveMkDmnjxV9u4sky6EHnwaQOvkDBSri3aGpDL1OX6so+soz9KPKUd6JQN0sAS38jGaveBZTG7DOuKciJVwGxcGrh+p2zlW8gGNJpQ8TFxXQ0GQe5nvStaWSGU/gWdbWDSqzZRklHlq6CykVIyS7+jf1lpjgPfPa/e2QyIOZlEe3s7DwjiKHyqySdb3YC2iSHjLqKtcs11l2tUbruDx0tcRV226TQfjw7k87QO4Nc7LrSpASlwv9xG2a7cnwUxgfyHkba6JjTbMz2U/HlMEKKtjtHONsg3o0roRivpXobiGBctMlPZDnqrWALnwUvrHGE96lDVpqPpT7t/TvdHQhOhgHqfkKFkqte13cxynSHD+vpYiHyHbyp29k2U3a/2cViC08CLpHs9gfo8T1q93YRcT7jzyx98dR8QrnhvHBBQgjqm0WYPCvxCyryzuG8q12gOLiMRvqqsO2ziITHzBnQEmYMcyGVHRSUpr1eHsEVwHV5W3v+TbPKz0sfJGL7jP/GIn1kXmkK/kiolVHmk0q8M+f2C7oByKUSbqVySg1YH0JK+qC59Yj2Lpc+ErMvpXk9aFV1/TbqC6v2mbA1K9ZQhH2kunye1Um488a9I8z+NE5bFppc89vQqPs/7hdfrgyfsBdTsKVUC8D4oFyPJMiOfRBF/WzujzvV5PzVjGak/FkJbnH4ZMj8heEHjv+r4bpPIgJLX66NNDqhHUZRoB6FqX6G/AaUez4OnZFN1EPyCH1D3gRCLcZPu/ob9sKPHD0XgC4F8Tb1c+zIt13kfeBZyVJLGA+v0qkLQHJgnnSTPIwO39Gul6Q8l0dILxhpeiEowZ1Wd2hIVBCcB0vjCH0llv4ol8ikVgbyqdOjIIwziREEy8oHrR6aNKwWrV1dIYJslBkKOYQb3o556NvkF5FqlgwLEdccYNK6VOpQkfomEVdL45wFDE7zWgY6kLIA62vxycDnaCB71YRrfjHP9YFdC0smbHg319Je6PQ0rSFOsHaI+U2Kt7QCQKlZV8wYGs3rBPytcTyVdWxe8biY3vKI/K321MrU7PdpGyH0Lm4ketDL2TisEBdRPmvOVesnLupLW9M9T9ln45noKs5UP2ZdCoSBkO8HttddNDe572AwVQfNy4SSgtFO5mqDUFRBFrRXMF+NW/2AoRZry7iMGpYSngrIdtMH8y40L/dCr8oS2zbsDbLAO/9N56Bzd/XGbUd+IS0qVKekFUz12jAdj4aW2uKo+ldCKgidTiSIDvb7U63x13c7fGfY64Zf/eHTfQei2Ir5i4Bswb3i0n6nn4YPy5AHyAkt6qqdz4iVrykcaqAu65ALJ0WxnoIPuEBKTQuliCuSmsQ+ozSPLBZ0Xeb6tSwwZ0ZgXksI6IuyFsJC+aZlP9STWQWx4iTrPK5tBTJmH7dL1QfRoZ+5rZwu6Q92+BB2DVADZSiz11CFsFHaE5R91SImgqTtXuQ7e2XeatyPHBSnbzDx5kA9eVaU0j4ecV9tRznflEgOAda4nY9Ad4BdjLCQ90RL64kB6SnmAYUq2gk+81BGQ8i6rbAHkdb8877R6PoN85T9SZrW5SOUS+PkXcOS/xIdslQpzRuB6vRz5Ep3OF/gVqPFIZF2KzRTYHbKs8oXPDvVYODhNckjZ7wFF1ivla2AJqvQcErYzjzFH/VJ2VQ9knv5xPCU/tXYgw3ysMX2kgdfvwHDtYR31ATl+qrWNCos2J2C+Xs6FZl3MGVDTX/DQJ5WchvZr3BDJXkBt3FbQRnMI+6WNUKpyyse6SheJqmJd8EYsEsnJ2PTodSoPqCcpmQLaWMJn1lVIeoEaB8qHB6mG/wlFVd51CdRQtinywDT+vO9JSnko0xggGwgcO0Tqk/0CA4psK3DD55u+euRCR9nPWbePRU8xn5mnX0V9hUlPHVgXvAHOn2PtMXKebM8xBF0Pwfma0EZ0GcUx6c82cr4TCZE6VPxC1KksBYKor6Pry2mua+rPwEqPSS7SXtbh8Sd2u+YHOoTN7lj2AV4Epb91vWW7iPl6U2IhD24hCjVb1Jcqw27UlxD8UwN9cmjlJa3Rju5IkEBDV26TIC8EjowD1yss7HENEN1fKpB8SUrl0Bs2Av+pgW4fVagaxyBFIwv0C2aJcfF0Xk9RljzTUj53Ysg2sezITAPEoNWAhiyuykS/MCKvtEDyCJvlJrIu1cOM2id9qS7yQLZJ7UqpBOhaMaG8nNHLnnE9ytZ4Sj+8riznwd/0V8CkiE0G8IaDRUybC0KpuwS35bTIl5gh+jP76eWSH2XQFFvVBaZ6xkV1nmozTGz4StSFOPWB2kt6yJNB+plnxn0pIfgqTDTpUbnIA90XcpEW9BTHZBeJfPLYOg25lJa0LO/oNAGz9Df1pVLZcPTNScKiXU0bbdisL8H7LeqZBno5+rMOpAVmaOrOELrq4HYcqSvPIxLqvtbzqk35oGdfVI+XqAuOoJOiuAaPk4DQwWLqVwoEDzEOCRnFkhAv1FvZCZrny7GRkbRoc70+5qmPd+Tlk49FHW7Iz7rEj6JDpSuQ9awIOxEnlsNWmm9VOWSSjuRLrZ7rL9NA1TuP60s0+e66spOwnm61xbttAZTxlPKO3rfuP8FpzICW9LsN58vYDpR3H5l3VIxb8jnmjLUj/lM/h3/O67EHTfGgjcyjstIc50CHSOsyUc/Es9GP9TLBaWX8iZ5XfWpXboCj8yFNfgcSPKGNpt2cz+gVWYfTM83zhHaeEgv+KuP0APHU2spylg3M7SyQbS3aK2ICz3qbvRztz3FwuqcxX2oYNPjDcRDjzceEy1W8XbDejxlr80uIFzTQ67J85g8fnBZprs+Y6YWemk4i6smPFEmjro4xPku/mmM423S9tKf+Yqp8UT8jdL2Eep9Ff8JvpUT/bRKZAqEPZa3zic95EpJGPvKzTnKOpDuU60+znaw/ukAT3VBtSunLfsToqhu+oQ8pU1Vbg4JWBS/yCoZX+ruxuTMyOC2nXp8vFvWU4PKBMwOXT/xwhuVQGXXhltd5vdNKO54P2SyjV6SZEDyUCZ2ed2qUCXwcgPIKVBYssmVMlCRggTqI2SZ5yzh6ByiTeLxc9U/ii1RkV1kH0GqPQwlKppzP/Rw6UxlJlU0Zn7CRZxoT2EE0/6+skiZylYKI0c2RF7q83dDFUc9c1T6miaewJV0VT9QjjWYhS/2IohfJn+gE10/+rN/VFX1RQD3u9Jt55+3gp7pOFQLyhr+eeL4JwdPUndtaj7sbzL5kvu6QeZgSXUeAFnxlVBS4SG6D50kvmAAskeYfoE96+Fos+Fkk1aZy6IqLA0ukOX3S+nhlE00JoMqIh+8OOHh7Ql8JMS4C/D0X0NWfTHOZoM90pjpC0HP/0EYeO56UunwsMq9vGKrqkKKchn/leZvPdcj1oSfAy2HH85lOu8zQn1T26lq9Y0GX/1GOXIZOfytuvbK+QpYT7eWCHpNKeULpk+fdVtPXepH2y3GIZakaW7GRKPQCOx4nQpHXhPCm2SZ/1MTHIH2J+jbfSp+jqswT6iJhKxOr+kLedaokGqHTtn8hx1RQ+h66EskB+bJMdV4OImU8X29/pKjLLAVEfR1K/XyEzkcW6e380wPjr8RLSF0/od53AWW+DjPxobWxatdMoGm60xcGyHNR1aEb5W7xKvUFT6RVLNJ8ITiprsv5SGvyeTmbcD6W3Qb7InRVTK4v0UnlHKUcDzHBR3EhWZ2E0V2fb22x8mtVd/jFF1/lH1K++oP8DAIUpcYzzUFxP0hzTEadVTQWcpAizTyE5gAhkJbpSlD2NPNF6gte0CmXVYW/WcZ1IwtUmoAyLIdt15HlCCV/E9yOQ/UMayKFD0yCzxPQqnyZAaRsJkVbSmC5To+DCmllG0q7sfAFoMV8cUBVxK9pL0qZXK8PtbmPOG69XPYvs1EMeklzPT62VETKYVTVA5jX3RNuOlWJcpwGOqDyvNLpkP2XDaZeTHz19tVptItSjSX1hVYSFJn1FwfxZ4Hqu+41c3JdZqnb6w7B02xf5CuFHVDnD8j6OkAuke7tF6FSAXoafxUURS66SdIJgPKAyNrIln4x6zKQrvETkh/iadQhrxmWSNIjmqfUp7tZ/FOduJDGOHJ/+EZNgHjE1wlV/wmdiTRHFZUGLcpUqLLoIgOyvKeB3kbpqNHTR2RJT+tPyHqLkRYX3w5w1komJUU6aePUizJJTm9rlyKeaP6OQHywOsuopyo+p6VsV8gM0cfqS6K0ZXobRMwi3wTWxGY9+JyabDGvsR2+hr6si+XQzUS+VdU4IHCtgjxpFIUmqCRDvf3+8Y6CUAOnd2tP6UNA+Bn8YSunKUOQcymfoKyuQ65o8uhzJ1OCC1SuIlNzG/mpNLS1v9YOgNNDS1nn+VK+w3+USxt1IK3UW3raLFOP6wg/Pan3U66r07J9DIqijuC8UZ/r8nUF+ZwVNGNWgl9H6/brQNm6wpLHVddl2uPn0KyL9pRmma/oTnI50PinsmSYdz5Cp++A1A/kk2xVdnlukplS1NEzXL+0lpGVNEpP0a4KKv3uFSVL+Pmr/YBwzYfytxi5OtkFeF7kVFIsI00VvCDl/QKD7Lqi3juabatDbeBUTaVsNMt5Sj2RJ9TkBVGXJxwvopnuwLpOWXBBN8ltdSX45pw6ouzoeRayv06HXpb56pkKVJ/0OYTvBVPy33Xxxf1s8nTSMnS2qdE/BUSpUyaVGwshwfOk+8QL3uBhoqxSZqIv01hRlZcJIRdvrfqXgJBX5KqeEH6WtCILyPXkZZUwMdV5M53QZifCwjR0Bkh/Q6aqRz9X2SwiaMoRQq5Jb0KuJ39DcQHOV/ImQH9WPgK62Qu63930PN9s9UynvKfuU12n92NFUz5h6VYhU2XB4Ly067pFzqySC1nndZru7BZjt9RPSC1JdanQAvoQb7MDASRFf0d10AI8i3qEkNnkZcXj/MoKVFbKDbivodpYspzaXurP7Wo2gDygaQx2yjGrMv6574g77XEjgsB6l/Fx7PXRXiLLYs1l5mvtSwxdoOwT5fmfSNCCPurstyaUFshb2ZQ6bARqHHWfqDnGYOlqp9/ug1xM/kTekfykez+FtOsh3f1SnIHd2tSNTo2qa/Exp0qqlJDtZwj+Jr0bZP667unAm8LYqFiDtnbSjtNnYiTGhfNmH5uydTvZ/5nZ6Abuvuso/WC2alskqeyJ+01/3Wef44RKLkHwpVLCAlDlIy14CE0dfPX6pv4AJzfkUuqS9JWUbCf71Q5lfWmXOZbjBlKu83hQLGihoZQXJNk6OHdJ5/rBcjw2qj8s+no3Aci5OD7BrzBO/oqn7juh01YG8jbrb//Cq/xbjK798De/7G3SSwW5oWi0kDSnECLPZwKrq2uCLOsDnstkao+gGXRIJORryGZaCZ2ynUCWYCvZqVuTSPW5wv3lBMz0sq2Z1Qdthjh5OlFJuqiKxgtyIsluFYZSOe2KWIF4PeNJUc8sN0gdMo1yCZ113l4C68pBHZySqci4zHXRT1FHZ2aa9RW6NZEzn9d5mRf+EsSDf94M9XcPSMt1nk+ECrJ/wessTqec2pqaFX5EGtBe9j72GHh9Dkdn/4WOoOtxEGXI63PCgXxZvmm7DuSp2yFMLTMFSKyprz4WmsA6978x4QXRn6yjDvc39HnSaKf4M08eB/FNSWHHdcfuLeuMshKAjz1Hll030Z/j97w4lfDFdYSlkGVadiuzsaFTb1aVro9AkupTXdrTVxB1UV/JluoAzIf94OfGXWkcFFgWL18dom2EMk8e1+e6mKcatLSSj5R0fdO/lNd1yF8kvunN/P51qF6OQwXLftCAjcRLCL4m0Bfp9wJ8TNlMEk/ZriZkryjnfGGvTa7pCzk4BnNbcn3Ou57QV/mHjGOmEaY7ILQD6KWSBNTvOkLOeRgX0rOP2d8geTnrLHkJLMZ1JceqzkOoy+VYTQVZH/MpU0DUN3U121vqqUNJn94f1xkyTBsTtRXabZexyu6lGPK/qCeUTYi6tnY3gbTusSY/69mO6XR5W4PeZsv15RiVd9LjN1EyOF/2jeMwZbtA2NT1neV0jY9HfwjaVynnoGUlVTd9rhezVMnHvDbIsKUDgti8z2if3w5X/Wp96/Wt024TKNvkue0fbnh1HxDe8NFvpc8gQFlqXHQ2y+h6UjyoQlVVKXuZHC7ri1S+g+KA0Ou1hDygsl0H5IuLDMuh23XW9QSUd7sIFC1MdAB1lz4Iql/RbIeSP7KuJ/J8yZt3T3nXykFlXtnVjsJf+F7pTpseEJO+zFfxJPBilm3Wdwe3z7h26CSSpg1VorXqFad0lP3Hu/4OqMMrq7wJweuS1N+Lijyuki/JbtBCRiKqK/mdnjQKNPYqfs9Qr/MjTdWhwyHLEzI98j5Wsr0ybp0xLKEmV/bzNEC+0g/aqRVboM7vOroCA1EB815u6iiBda6TPE2+5tefZn2usmgPktjcE8SDP79A1OsqAM3lOZuYgl9DjXTX4RD96vyum+PSeaKOkMvIq10hI0rVb2xzNYf1RxqfXwZ/tQyT5rwlOp1pXV8G8kW2fvAvN9tC5OOGhBDVkaf+1JQKvG3tdplnvWyAHHXUz7Zq8yr7HqOwIwRVqHKSLXwNmzogUL1oOW0HMqY2NMZGQB4XpLXpQvxSTlKU7bAZPengbWMuXeMSe9D8kspy6Mm2s2/FWEsk1+ux0jUyyYcapl0PCHKCmG11B/IAwVbGN9vz1A+W4W+kDsHjBwSm4W9nrEpIYpV8Cc7Kl1KGcUrZBmSbGZq0pv02IP9UfJ2+krfTf0LoaWtfQGkrrk8VqKwM0HXU+XM+bNTkCyBda47qO2PlZbfTTQch5lDwUK6NnySqZE1ZT+mw7YnnCZmeaW3ANVPvBsaaXB0Q4EsS1aOO+nNIy0vDV6+tkQBt7YEJzeS+eCpBVNhjC1GgJc6RcaikVrW90NOm0yHPkbZY/uzvj+47CN6OowgYah68hPwwH5F5tpUnLpWB0XbPB1KGsgx26AIdtAqlq5TJmDeUDiAlOa+r7BZ0H1AZVUeeBjitHlOxJ9RpssDsa6pvoMcFfNDEsvwXIh+6pYMckTpdaaKJr0A+glXadl9TufoWm/A92p3qURchDLr7FHxTIGQ4Vcnr4883PWovcqQSsgwnV6Db6enpU5kjlYn1chEbRx1T+u0p+YnRDpcFLfSjnULxhT1i0OAX1YuW9CQZ0uQz7SUd+nYCtg2Tlm2hJcmRRzqALBa+tWH0BRco0VRGrJDnZ2/8+EeaY1O+hvIXbATR3A8VizLRH68q6WJL+VQARDl4hLRB31Kf1JB8SpuY9WZ9dfT2Obr/gaRp5IBM3tDh9aHTM0SPaQ0qPk8rQNn15ApYE5Fa4uKi9opM38ZzW4Ga3yBEva8tqAOPQ6k7/aWLnO4sZSr+HEK3u+J51x9Im6CRVxK5zZWsauhEyuO/eqxOax95A0N/2AIPpAhRR3C/4WdKSyBfE3zdCp0iOJ0FxTJ0OYhMv8I3zj/1QYms43XD1xaum05zOj3XSGE+IdsCNlJhkq+c1yyTnmKZUs1zpPKH/le57GeVI19CT1xPYGbxvIwKUz7FQEYk47xNWU+BkPH4wK8+qGCKEeRtYerxJnO0qULJlrToGx8TQjoWuyUBW8r1iLxR9jWRRepjY1w+msY6MQsq3SARKS9ejcFsu4SSv8SQzeDljGEr6yzTtrqyPB1Mx1fqcwwax3FqN+PtgSrqg7cLam1PfExrspHWsdMf70vv9zo6nTKRr8vm60WbXq/3ecq6jFobW9BlIl/wKw29Oe82lSQa/cljp0SOzYgt9fmdbbQTTcs8yFOX2ou6pNfbz5iker4wVd5lMzif+4w0jWU+ZqR9LjaufHyZ+9d+1PUjQ/Qydbkc0XVl/Xz1XIa67X8agKtHF2LzL0T7hFFWx6TOKJALsU8IX8R7cbIl9qGHtQCKTrlAWvKOjU4LZNnt+WLkQD5MgmRD+jSgCn36nmdfGGNSOU/ma9qSXPKBNps0flcxbcVFQfWisz2+yDsyVh4flcGlP6ohf+E3FwrxoYa8blNCjizLF9r0zabzZNTCxbYppY/MQ4Zp4umLr4BFYRIbJG5rIg7BUw1w/E/28NAKHjnBOpSBMKFNdc8kL+L8o5tsHXPpjSrqQLEXV8A+vUEFm73jNsE2oAl53CTb0EdppmRxG/SFyqPdyEYcCt8dGGe2jxMc7FBGlDK6AtT31ac8Fybq75+YtH4cwv1i2Y82MzZuq2eSxweKe5+XSL1lWXHFqsGY96ltEzYB+iTK1EGb0W/5bd6MEYcqDyG1lXqJahSq1R7n9XaQp+ADVjxFmfz8bn6PAX1iHB0JnmdKuYgtazwNvlx2DP8Dg09xVA58qa/ojA6L/GORmHQksUR0PRlZwXHIuKXYsc2pTliU+UL7/Hwkxxs37/FZSd/H4nDAeQxaPCursci6yXHIwwZ85eFOG8rkk48NIvUmpDrqoTLWsUxg5wjgk0YAbUUt67xetZDLba00CEijwfhzAxEv52WeWK1/HI/6ylFWks64o+xCKY0ykfqoy2MbvMEv3pSDNtB54AcFCO6EkFT7gGLmi8fKc8CkL6duk9cBhovoatMYJUq7uBONvJMay/1i5hyjz+QQWzXPGRDOvx5de+AL89IXNh01PhNGTNuAfoXvBNkMw0w03+hLHf3a5bJRz7J0SE+0jTFIfMhzE8I+LX31PuKIZmwZa95ABOidbcqRxj7qdz34c71sc1yfnObviDHCbDX7lHJSQ+3iU/sKyIdKR5aJ7nPmjXyZNvOOLJNKHZm/hHzNb4e6vowltNUTZwxoLtm5HjBOvg5wTcB1lPMNu0iff12wqoN8NUacFn1KaPqk/kz1LjO1364z6rNsXUcdgx594OMDdkAh1vO5vuJrQb9R6vySZfzcRMpjrFVasxyBOrkGa+xTD1AkciY+2Qadexpf+5MtvoMS7Ui6aEmITpDV5IPXAzF+mffPHvjaEnOP+1UeBLjW9IPOdADpIGnsd15H4kY+eHm1yXGu+9wNjzbIhy7Idkeadm7Kv6RHjN7yie+kzyAQ2Cj0sxaKSBmMsrEow0qUmcQzaroeJ37mnYo06Qm9ZeCcxrLbJpBW8hCSqKApX/HzQiFi5i/lSuj0wSH7g1foc41RjxKyTd2ipWfm1O4aD/1LFQlUz0wmaVCXtgPCt5yCA7570XWrzLGbwAcyM64rZH14BCBmKPuWlxclHiroPHmolDJMxcxcBk4WxQbSnCyodZuDqMLFSJOaBw6+Y+ZQxpt5lSkLc1o0RFcCYH/Ct1SOhYoTXsSiGYob/UFe7xjgj83V4s4LbC98mJiFNQnDXhtEHIKgYhIXWW4wdWF1VTUo/WUcx7nwo4+xv7ZxlMdQz/DyEMLgM8aUiTSgGXuWSXJekRKQyH/8JbqSpMp1duoVv1JH+iQbmbWAmkHx1doZ46Yr9NrEBJcZLCtcrHvHIM+DJnSwv7wJAvZIbOy9d3ihbXOKC66PRPlCFqQpEUQq/5FnyDV2ZNDlNO6gBd2kMUXg2O7tG0WZizwPtnxngVwYC1JCH+kdfYMQSAorX6DTOVjkax0YXx146VAR7Ohfl8n50MF5o1wqB7TZIMQ3xYQO7yEfZyq7MuTbdUT/5rrGuKM/hSz10Ybrdr3oddXp13kRc7WB46BnwCbG0f+cFLqQlnZynlGijLRooQIFc1F60G/smwldVNBXNgp7PsbYNxPoO7VB/YsLOsQZklHwT05MWB+QB4QxiKduF0S7A1gufWuCxpBy3lYB9CopxOpasx25j6wXsy2WS3nFQlqafRZ9SyAP5xZiOjmAdmJdxTplPSNAynnMyOX+EmmTBwL3Z5IfuITxcdZNIpYoc7pwndc84BxGH0Kb+AOiPW2xIq0ZV0KTt42H0E7vtPPSoN1WHaazgTigr3sRV7Wln2OaT39gbUL8exG/iTS+awDTGjUMLGywfbmNTiM4rfSTeV/3mlDGslnPclnfjDuhTSZA+bRRYD7XhZ/UqWwNmjoJ5Av7ymPhyGXXrUOuU/RKNXGt9w27X+OFqT5sUYL64jE8vYub8uJIfO1A+2ThbKAd2OW6D6IOB7DrfqQ+c6G03gFBYMp3j8ewvpAuHk7yirsb0EfXTbjl717ln0F4+298t/EZBNr1gagOYZBJrsAv9BoArFYnEFBWSlpqQRog3rFFB7NTJB/1oopWQllOrB0gP/EX3axyWtjdCWZQlq5QQlspC8i63UcvgwdptIr8odf99vZ7Wa+6uNIT1vNZXqf6S/By9NHfCqBYFJ+3ma8BYYNpxF4UlbOc+5YKBNirnnWNuCRQfNVHaVMtOb+D5SdnAEi5H+Ck+MGZJssAN9jjI7gA4SLPIdg/gM0044sFkMJkJ2elw/PlBdUx6jnePC8+ZLV5JH/QkNdd3WgXjYBGPk4CtkAzTLJc5HExZdsneWjhhZNc/ToLcZPHUhMqf9hfUK+NClLqmQBSN9+N0B1M7Fi0KIofPFyRmJV/3meg8kU0lqk/xpM3hbF1HbLDeq9OUCvQjPPxL1VxC0a6I18dqrZ0AOn0J2Lu+QD3MZdlkBsyuKoLZh/KOGhpAwLeXtA4dqiX9nXIQ4zdI+pTkqDQC9AhkLL85/gBLfhLOY8Jexf6dRpgPY+GvMBjU6U4gt6HZQ9jkj719PsGlGOSd5B6ueGiGmoBLz2JGEkeBN45lJXU/locALWYsgqOlTye9Xgy7ymQYnjh+lBoADifqxWTyspLngiaalIemJaZVPZ8E5r96NmgIWVDASxp7iSl4ynF9htx4RqBDRQOhCqjbnIC0QXLJA5XPb2YTy0OkMRI+sWXbeHYQP+SlTRZJfgcZS310Wov5xx7gUFB//HATznO/VFunuED5x73zt4EypOXInhJoBxj4D3KkvMBwn6SBIY/SZ72UioujjmCOpKAVI1BwmyQEzRjT+DKSHCy15EndUMCtE+NxQEB80st5M0OHsjRF70ToKHhocsBkU2mJtBH7C+uVZyffRNHsPSNwG3M3B5sAYiA0rcyZqVvbdDWLpZLHW3QWd/dhkPUT6V3OpvuWxuoHYzt+CivCKJNYBc52euHJx4atOazgtU0lcz5nXmMicJ8bh/rIh4hWIcyFhE7T1mu13fq6KIzXljNbMVCP3Of+V3wqAxapz5CG516kiqtF15ONCJlkphnnZk3Ynh55AEhbgJSP1mZJ1R+ArVugM5ybNRlR7whAJR6bxP1ciKQrOsC9wYwyseOZVvXZx4YKFOHcJ+2+KFlpuNM1cZkJiD5PRXc/D9e5QeEd3z6OzggUE16jRd2gjrCA+2dx5foBA8YaV4XPA6orV4JkTahGlTSk3URWBYdrzX55JsgCXjRdUUVwfPUkbWQVtkiv6gAVLC1oZvz37UjRWRFJr8y5KMep5NCmi6qIPgFMfGnWpcp9AOjJiBk2qBqc/IqlzOQlsmwxUQEOspCAMrsQ15duQhiKKrt3EBzI6DxSDuYVOKHMHmJAE1CbBYXzJu0N197ui1bMmwHDk3Yj29bY5u3jVhvX9qUB6RgM4nYZ4w6pokVL0owi5nShyh7wdvG2Prg5+THcYAXQF4cQdPGFT74WMXWh20jHdMC3mHxR1ZtKmMm1UD2E1JaRcoDgg4BjI36cAwRIgOWIMqi38P/Eso+KvvGeYOfqceVoHFH+zStvKjArEvAOiShSwcE8dKdOm/TN/rSRusAsiRyT8+oXXLBcXbWacdiczhh9zz8rK19ehfow4g9mRhfP2yyEdRPE27HlVQmwRTWxKfUX1hmN1e8FUCCfS/9QN1dRhblucNm11612ubPMduzf9Ru/+VaGz3sS+FkDzZZ0oexApm+SS6BEEKZo0WPxlEdY0gycnp8KcXD+83zETOmVbyYaExk/hL8QlPSyYv+zl2egPXNRqNMWeQo3vSJeqPselVSPkPUObMnXq984Tt70HWzzvXzTrYfEHiwGbXlxw7addestqGBHtu9d9Ru+tljtns/L/ZN3x38sTv3nRtWri+MNY1MTrIPObdAGQcdG7OJPs7JMY4kbIRBxxWe7+CpcyCrWGIs0scebpTBpw/hajDoX/nKm5SHNb06yWuj3QRyxbvhSUsNZC8rTamDTBOR51ijmQ4bUQaXU/CqAJMHmMahTmysEh9WN4lxPmF+g7GXBwSk4xyjqOeDlKIjZn2MJ/uJEjpcoNXjY3bK8UP2xqtW2fBQrz2zccR+eOvjNoZYylABETWnplclwQcOZxGU8QtojoPgCTpT5kj2PskwnWxHWYqUrYA6VRv29NoFoG941ri98erTbeXy2XYYW7Qf3rLGXtiK8ceDLyOptcCvgoQ4GNBS6W/Ok+4p+YKsA3JVV9KLNiHbjElAaasbNDmaMqVNz4cfjBkyiVZCvQQAgfJ025F5zkH3mzTqZHMpSx84khnNuJOvG0K6tjuNTaaMDi74kx79OXB+61uGUMf1hO8i0g6BcrREH+LmNUm6huBPhwNiZdfXekl5Iog2UVDtSQZodwxtG4cPJImabMaUFUAZ5QLI8tOjfEDIo/IoAQOkTkkbJS9jacKCTFRAK/R6B8/4ZGHKF+RTyrJ3lDLiaQPyaNCgpaHf2T0GQePFgmQGhGnwcRD4gGOZPua6jPSLelI7ki0B8ypTqafKE5gv6h2TDuTd52RTAukOZRqMysOO/AMH2PHKMukuo80t60GgHulM6PGE3ylf0XxsuN0CPV6qqiDHhRkQmKhfIybYQuHCMth/yGb1AntGbLD3iPX3Hbb+3hEb6B3F5BqxPpQHSEN9Xx8uRHy8BOrmDg/a299yhn3yhtPtQx84E5sHPs6D1mJ10ISjE7SZbHlaIhlIT3wad0UcKrkoE709jKs+CIlG8nDAT0T0YTLPwdF3Fvzux7xTyLCpGZqFC8EgL6yQAdI/HSrEEXodA5SnffqU7MIz6B234b5xm4uj9wDayH7OvOBAp/I5cZaDFj67HmovIfVpoUeo/sxpyPrYSTQ1MOpTP5OU8iWt0lvINWklikZbynOcjtsl5x5nH33Xqfbh96yy009Zij4OBvY1864nxnPVNoB0IY01he0IFK/oTBoyiSYe0uQPCzgA2gA2kX02Dxuf6689zd73xtPtTdecZbOHhuAbGLWZmrBZfaM23D+mMcHY8XQ42YsFn+MYdbw7O4lxPs6NZ9qIEZjWYihg3usFLBb+dYLzZx1JtmpnIMHzZK3YU54x8DWHyDUD84w8tF3RXSQgX7CyjcyXaEleKckCr2PfsJJ37cWDTeWyJXPsQ+8+0z753jPs3Zj782djIiDGobcT6SffZUKq+T2CPOIue26zD30zPA/Xw96DoKA/MH+44Z2DA1/vAPvG+428A6if2z8p5IZYs5h2oFsxpd6Ulnn3pdmXmeb1neixKMuE0NfgY4oCpwU/F8GNjDYzyGs1RD7GMtHHPl9AowqKU7f+GDPWM1Z8/Aoxwaafj73w8Yde7C9mIzbzB8dtATa5Q/08NI1qV6F39mgPcZuww3bcimH7tQ+ttt/4wFn2ljecivCyD6ARDuT20yE5IH8C2O8Vb1WvqppsoFdkdDlm8E8eMRC8zX79dmS5hqQlWWLokp0gK54ZxQ4/mSo/BfKINTzYY2/HuvGbN6y2j31gtS3H+J7kW8TQrn6sbLiMA8tVQeHyfmO/MO8o+0p5rUrXK+SDXkdaog4vh/+Brr/kryPtTgXubrKhPGnezx7PqEuouQpaE5OOOrr+QJWB4bf6FoXa+kVM/eSP/hDZt+6fxwkoPYxdX/ogsd9gcP5sxz8b4WODeqnTkZ8pgDzXFKbiybKBLFOO7WF9HCi0t4CiwYF+6+/HHgOMtE+ZUgFlSpy2Q14B+Ccw4cFgUNUolSPIGMwMBjDz5DI3Qlo8OGjUqXU+IXmhNTob/1W+DaW/LEMWiSMmcwxeqBX64Is21HVnXc7rs9h5XXGW83YwX9DaMPgq/kDIha/yyfOKn1KUC/7wqeKHLMuE4AnMfZRQukALndLr7VWbUQ6sZKp2MabI8BU0w+b5zDOW2gfff659+ANn24fff6Z95ANn2MeR/tr7zgCeLvz4e0+3j2FD8LH3n430XHvzG86wwcFR+IyLNO/eAfomeHeWNrghCH9K3xvt4AtAefnarEcbUK/DocrQF/EUTuIAA9uIxXg/LosD++38c+bZpz92sb3+tStx2DmCLj5s8+cdsfe9c5V9/IYL7JQVs2wAG13GZgIHHX64urRX2Un5avFDokUJF9tjl5p94N2r7dc/fpFdAHs9PYfhF/qQzlYH/TxWVWaebYTjWb/XOwb95WL2V3nZqmPHOOpA98Xb4P5HXmW89nHDrDTyPOJCs2Sj30URRl66kctl5t13QSo7U5RVk3nZDuY19pVBWPvR/Twk4MKB8UfoH+fnSnhnFTOr97AtXTJu73rbGRjbF9jqsxfhQHAYmzZ/N6nHBm1yDCfK8UG4hc0XP5vCg4PaXodoG9EJmYebvw4Zlb3dvpZ5niBd/EvKXHfGAGajmHkLmmIShXpcAwPKPP0iOMn9lP+pDVmWLXM5bXARV9RYPz/PgzLnPOcFFZX2Ik/0gwzzpNNH70h2YR/6cs7sPnsLDnf//DNX2EWrF+qGBe9GnnTSXPutX3+Nfeid59tSnMY1vuyQrTp10H4H9N/+xGvsrDNxgsCc1DuW0un2A0o/mtis92ZGDB0JXu+pl8u6yLscY6gIBkMBHmVAkuGULMcFaZ4mBiEkePMOPHzXgDcnBuwI1rHZ9t43n2n/6rcus3/z+xfb//X3LrY/+OTF9qbXrbRl8/uxwT0iAzwEjwEnOGGpRvpx2MD4r8YLuyNQDjTokWdaoPtWx5pMA2PdZp7tCXpEJsol1q9hGWVL+XY5/Fd6p0bYYFzT2jHAtQNk7Wl44wCKGHWHLBNjoQK2X9VeT+jgKeQJeTz5+GKdt8cx82cs6ynD+AR63Js8GV2HQ8hSJmLMtvq6mvLyqxOj3vuASF5H99Hz3tec/26DHwTmYz6+WefcBw153URNPPlanzCVdbhKG3ziwIAfFvzQ1UDZoV7WJ3tArh5IpI9p6AqM9rGuagdTlCjLOuqRXTSAeV3P4TdRjAVS/mgDr74Ns61I98LFyFM20ib6e+/Asy792AfZkFqAinx9s+dYLfg1vowEJs3BwxrfuLs937wT41TtSB2RCqWvKAPdRpmn7iIFTWmasOLjf8LcxkxTWymU+CtfKl7WeZuCR/lUl+lBK3iScacl39A7FSa683TGnCgtygd/g04/iWp98ChX8YqGYaE2YXNs42N2/RvOtN/8xNl22QXL7OILl9slFyy3yy9YYZciJe3SC5fZZReusEuIoF1y/jH27PMH7N4Hn7N5c2fZm6851ZYsGrDDRybt5l9ssC0vYpHtR5wUN8ba0fOMZ8QfNOYxo+lb3BF1zHHX+GCdfE6yQC0EkxP6zAM/jLds6ZB97IOvtasvXGpnnLHCRg+N2cGDu+w977jQ3oGL6dmnLrDR8dm29unNNspx0e+bYH4bE+14zJJfSplBj5NHUwn2cBh459vOsRvecYadvXKBLV220B56bLMdOEhdRbsqHVlXVQYPFZd0j4HL+bgDSxEzpZRKPKW+iBOyqEj1QUuoqqLcjkmWL+LPSOAz4Reff7ydeepCXQ/vfeRFW7Nhl77hie8u+LhtynG+QDdyWW/dbhkz5oXiTG2rxSGNB9oinTjZY/Nmm111xak2Z6jPDh4at1/cs94OHsGOCP11/RvOsXdft8pWHT/PFi9bbA8//rztP4wxSuFxzAFsRntwyHUfq30U8n5RJY2pXxCRMA9wOqHKCKKk9Q8+p1JKmfO/VCBjSuuoBHVhh/lIOXzlH/mEETGA3Mu8IU9w3qhT4qwoeKvqIHmOfsqh/8cw35YfM8uue92pNjjQa3v2j9tPf7HO9mH854NAE6mIsWNkwYNLEO+Cc7MwNn7IzjzrRPuDz1xpl5+9wM44bZlt37HT5qI/f/uTV9n1r11hZ59xjL2wacKeXL/NZg9P2O986gp759UrbfXpi2x4/ly794GNdoRvAnFBgPaw2/QnoCyX9Wyj5h7Hmer4Ar+TTo4/DUwiK1mvwCReyiW6ymnsBHrHBI3rDvnFDirpLDAnA9AHfmzuWc9vi+ORt7dnv11x6XH2e596rb39jafaOacttlNOXGinnrjIzjl9Kdbqk+zE4xfa5q27bOf2w5AfwnietJOPm2dvwvwYxFV/44sH7Ce3rwV9VvIFBsK+UqdNj97eQILnm3wJxeHQWo+XJo0xKpG0Cqmn+UeeMp8YKxlgrCMOfMSo1974utPs+GXDNjI6aTfdts6e334Q1zA+roXtkq4PHp9KJ4BJHYu6YjoSgl6Cy/iY8HLmCV0lds6vxFxA9zno6G2H/jTEmHdCyKaiMPEmzH7q1fNKHUM/9cgObGhjLrrTVAZy0855Fv4gQZrHHlVGXmXaLujanKNIOerPZdpjvR8Ooq4X1yhyuA85RhpTjTKNqKw/Al6Leq610iZWxsTrvC/FCjuePnP/V74GEk+f3ZCLYolU0kRCpDVoDLNXHtToMkCRZ8CJiV5uWl2O5Uyrowcnyt5p1O11ZRpYyvtgcizp3bFhSzo5OJIe1qW2Bk/kS4QY0jSoQ4d8q/ssXtVFO4HMA6Pe6ZEncvBjgafego4WVn6qrHrXyTTyKqMQqfNnetQ5er1Q+WzP69iDWPww5vR7ARh6Q5AbBM5KqK/9Al+c9Hmnj99YxK8B27Bht93y0/tsYqJfd6h4x5WAKjiDMd8H3eDPEz5S2Ced9kkr4uUxKfgSaiOofGpnVUcdvN8wCxfOXhvAQr5v57jdevNaW//CQVs8p8c++v7z7I9+5w32tmtX2TD4779/u/3yzsdxOIB/uFBqo5LuDlFdpKG/spPeZeC3WfABozlDs/TBHsL8oSEb6B+AK/AztSUAparMhGXvF6Q8EEQfUZb1RTxUBnoZqcq5TjqESTdQMU11QQtso7Vj2OhEblbGeVcNoJULtif1eA7jAx61l22hH1kOklVe/ZeWuszDAv5rPpJXAyXxOGo8649ljDV+2wjGG5EfLCbwsQF+Sw6IaPeQzR2aW90DnDtrCGOan0HAwJ4cteOPG7I3vv5ke9N1J9v55x5j/X18lIVB5WM1YCOmBBa9AMg52Ezt9RL+WKYK/GmPhyr1VWqDZCSHvNAlm6Cnt5IlV+/9Swh7AuSLUqpLNhKQJHqq8zwrgPCt1la1J9uKmOt6pkexEOtUOd7Hu9P88L+3jeTQHXldULXJAmr+4zChNWICc6fPNj63yb7z/Uds+55xW7Vyvv3Rb11j/5ffeb1dee4SO4JD3o9uXmMPPPEM9mnYJvcO2qI5w7JNDxbOHsI6Nah5oG5LvjPmkY9rr/vjcgT3zWMXeT4KJCbpi3yUvUikUMTAy6xgmmOux9OQ+vxGDFPK053YghU00ZlNfy5In3lA6McBFivOxLidicPSb33qSjv/9AU2jEE9gqbt2D1ie/ejHyCyAAvddVfgAPFbV9qZJw/bwPgIpPlVz/64JUGPWCabslvZZ7xYpAe5viu6OgHzpClf8OT1rZCbAvP67tgEUPNfqmdC5BhgG6PMWs+Tt6CzouCb1BhOncEyYsV3bbTKiIf94PYyJvaUDzoVaNmaEbjNrDNjN/p02IROnkzzfsl94/wZ3b+MmV7wAOM65Mi5jpRzUHS3wz2VI+++e1zJ53rdrxLCpwrBzDSvoclWwhovUGsW8/jTzRSglx2cjxnQwSBEnjSmul7KZhEj/nGhZDgA0Tb8S052Iw7KI3OUgXf7YXpapCfEMk/ZSJvI66Vw9eUf+6ACB04PCqjA6gIBVGBiw0cSeVK9I+orRF3q9LaOw7/qPXjBR7rr8+iHbu8J5iPY5HUer3e+uq0A1aktqW34i0Hir6CrHH+kJzn6UPmCuhpSMvuWU/KCzoJ8D1n3TbaEiUUIHrUfCAkfdGU9fXSkP9AkXjIrBThforOCuxLFhmmqV5+h84GTPBzQJj/Ei7/Jvn7btOOgPfjYi3bfozvs/sd22X2P7bC7WX5sM/ZePbbimLnQa7Yf+7HPf/lhu/fhbbhgD9nCBb32xitPtaULB+3g6KTdesc627J9RAtBD43xzrLaxC01aGqbx0UbQPoBf/snudGHL/3u+4BixsXGvynJv1KTd6r5OAk25FjQJ/v5GR9+bemkDWLLPgE/n9u0y9Zu2GaLFs6zU46bY4sXDdlhsP3w1mfsi9+4z15AOw0bCj2a0svHSRhTbCRpFjODhw26zQ87qy/4DDtDp/GPTSNs79y134bnDtvu/eP2g5+tsyeefhEcAAiOQwe/4akfh6d+yOp73HHp7ufnMngRgq+0CGXefl7WGSbY4/dA9U5is6PNFMqMIUR4KNF3MovuzyXTx17dtac9xI2bdLaFevmoDKzoWfoUf3qBmmSLfMp6zOkTVwXKkg9pHk8kM8XijgvnpeeusDNOWQwZ09h4+pkdaCc23VxOFDP6xnagzD5i/0Ir/2LzRRtkZJvYDhbH+W4OZPqwKeIHhPnZArVXK5Z3Th9Qcwg2mPLACmWQ67P5w3129Wv8HYQDR0zvIBw6onuutmfvDpszd47tO9Rjt/1ygz317HbYoNEJu/ic4+wj7z3HLsTGqw/j+ZHHN+EASaUpdoyV/hh76mOZmzY/QOhdOLiBxrmMmoNa6GeeDvpvijAWrCQfG81NCPsOOtFm9p8+t8Rxglhqw47+7GPHcHOotvIrQBEbbvD4XROopw3Gm+NWfQwdGs/wfVKHJnUseLmpZ476gfQV8jAHoCTbxfaxKRiTHPtYJ3iRYI4+k3VicsRWHDtk17zudGxQe2zfgTH72e3rEFv0OfXLJ4zR2NwyDqrg2EA8YYDNZx03wBwHh4/02lrMoRe27MKBbYmdzHm7cMg27hi1z33tIfvKjQ/bnoNoIw5244cnbc/u/TZv4QLbuPWQfet7j9j65w9g3tHHNP7gqc8Z7xp+wxLz2rSQgjxjx0SxZNsgx3krKvudKWLPOa9ByvZgE9HvQdS7lmwnb6L0c8MPvgnEW992xj+U1V7GgB6hH/zxI44DD0I/H29DSh/8kXf2C2W51Sf4yGPQGM+hgVH79Q9cblfg4MR2bd07Yl/81mP2N1+63+54YBP6YsKOX7FQz9Qfv2TYZi9cbPc9vAHzYMxOOn6OXXflKhzIzF548ZDddPsaG8eay/WETeKHvrXGQq8+yyW7+Odaiz+OT8WA72SAzjmgsakDNeLHjtV8Z523QfMbeRpgZNkWraEpLlwfueYxPhwT7INejnHGXAQ6gNrEN4FrA+NOPTzksHcn07vAdNYfQXYZbm+0PmIM5zWIvUuPuFaRhxITWDNMsTn+2GEbGZu0m37+OK6HhyHPtvt84bWAfecxoGvus74GleOK8w2Enp5ZSrk2kVPrB5pDX8UP1F6ESgDe345lmTIklfRInZ71ZUy6OLabdUkfxxIbUPEWPO5Xm96M3g7wKZaQST7l5/VRxgv3Y9KHlHy6wy8558O/l6UTeb2IyCirzkkp5V+qj5uGFHIdGcWLNPaDzhO08INc9Xa6AwUt5fni48uxrKMf3m7Xy0ePGA/FRPHusafv+/Kr+x0EBTI6D6k2RbAag1gBrQZcncdp1ML6QOcTlUe3GqTAQp75sBH0EklzHpZdN/PO63KeRr4s12lhxwdwUQ9tTaRr5PGTLmV9oFV6pIuc4EfSRAf3nbyRD8ifowhC8kWIPOVADl87MPlQ+uUYOhIW/RPosWSaJg/14Irx+Jrn7e++cLd97gt32v/40t32t19E+sW7gXfaD3/0gD7F7yOxx+556EW7/c4NuBAOsyhfiQ4kYJKwrzh5cAHpxyI7yE09FlTq0DfGgI0TC9Yh475wgeUGVJsvLr5ceLGYW/84Lv5YmvtmIUW+/7CND/Dr+sDPi0AvF2RsHPjNJ2DvGRi0pzfusf+Gdnz39o325JYR+/w3H7EvfPsR23YAG5f+YfjFjSgs9UIPP7vARR99rQ8TQge/MWUSmx+V4dtE75C+GpAX/3Hs1Z7Zut/+6u9/af/lv95it2PDyW0UN688BAzgwsUNGy+2fM6dusaxixjDNWkM8ebGlP3Iiyy/812bJO7C4M8kNkDa1PUfQepx4kWXPIwnY2Ooox+gYH7x6zoZW8aTFO9g3dEF9vXxA+Y+/vQKRm5SxsEzya+l1AEJFailrO6OOGeFYK2Q/aHfk0igb5iBDC/2vOhPoA2j2HCMczPU532kjTjK7H/634uNCJVpzMI+Nyis62MK/zj++cFv8XLdQeptG0UNL/Y07LL8uGoPxhYqqVLhInCbzne12Ad94Nu49aB9/it3219+/ud2293rcAAgM8cZ/QGm4c3NhGKBQi/9wQauF5uoXhyAaDgOXIwhbev3FEBHb6IM5IaSeuQL9YMkpxB/zXmPJ59f5eGUY4af4/BvpeEhAK3GwODXfPoY4fg4JD85H9jf2FZBAfyEH9TFt8IQMchAHheocfjOQy8f++IX1XGTo3cJwacDCO0ztvDF7XLSkJex5JaXPvnhjAdpPb6Heal3CmCDfcXPH3BTTPAfRfIY6AAlMvTBluYx6D5O4BPSvh7EEn5NQjfbSfZ+fjUy5tft97xg//t//bn9/L6d9vCTu+0vPvcLu/GnT2PTxs8NoR3sqIE+u+uRLfa//dmP7T/8xY/sl49sxHxh0ydtEMHmO4mcK5PcuCJOPobQZ2gzMile/F57jrAYA6DDEY49xt3HJspA9TURwLZDQvLsd/YBdegrdKFvAIvD4Pgw1gHECYuH+kdGqR5zcpIHPPiqmHOEYI704jSrDwynw4TGCO1znUjjgH5g/M9fMGirTjlG+qj1rrs32Ne+/aCt2bjf7nx0k/315++yf/jqg7YXKjduG7Nnn99vvYgt/dbGXJLUBX8Re46F/okJG5hgizB+MJ4nMC7H4MsYNursd95Z1zfd0SfND/gNRRPoLx0+2UiOLY61CZ8z/m09QIyXcdTxJzPiABI3Ncbhzygc0EEL7dPc57jDGFGMEB3d1aXXiInCjbLoXDf5uS9eLzhvKMe3umFP77YwhvCba48fTrlucN6iDBnrwZxC7PsxnvoZYziYupjBgY+c91yvIEvfYZvfGMXxrHeRGUuuBf0jaJt/qQHXwV6OT/1WBWwA+qCH84pzwvcCSNn4BGW+BI4wmhYiH2xsV7WHjHqg9iRCxpGINiWs6qEkI2iUpZ6EUY667pj1xH6ETWPq60set+Rx/QG8DmG+cD+RIHThpZaPIZR5WIRuIgqyl9oYciXixeUjq/4ryyw4RBScwUF6aCvF1N/98LnId0B0IEC+H2N4AOUBMHEsDeizCchjbjAWRxvgwtEFD4AHnMg2qQMSMlA+2Oo8VUdIh+cD2zstBl9Boz4E2PW6jGwh4G7T0S+ozqd1IOVDjui682Angiwe10t7qBMtdLMueMHD9Y71SHk40EDARpFl6uIqQhvM+9tkECRZCW27vmy3TMNO+Eufor6UC5rbqSPk6CdS+dvAaCf+i74r0eX97hbjynjgItrXb4OD82zW4BIbGFxog7PmI51nwwNz7O3XXWTnnrucTbMd+8bsOz/EBegA288LcbQ9g7cDNqi7H4s5ZhG/GWbC9oG23wawqOq3E3Bh6sUFkxcp+spv2+jBRWkAnD3jh6HpENZCXjz5vd24mI9jA4B8P3gmeg6ifkTvbOgCgQ4a4waVv6IEW3zkZ+uOUfvyd+61v/zcz+yntz1pBw+nMcTxAV5envlNFRNHcNEbwYZ8Ags9+pkf6Bvn4QCcE6NYzsbHbQT+8GvW2AeGjS8veLwbvWsnNk5jjCV1Y1GAgn5U9nOjxE0V2zAOP/nNOdgIjCPPD1/yAqDNmdoOpbyATYzZ2ChwEm0HTx92evz2pQFe2Gy/6HpHBqXJHhwSeg4gtthgGHwbx8aDdnVxhHP94EECBtgZgnrYQxv6Jg4ihodRfQgy8AXquKlHZ7J74QvHt4+bwBJ0geVkAKAr5Dt9muznh73RV7hw05cJtGMSKTePfMafH5icHOMH2LnAom3wuxcbOFbr0DKOjfwRlMfgF66m+uAaD0rcCCAG/dA1G/wD/RxHo4gFfNdVFxs1tpcX5vSBQoc09tAHCgM2+QcP9dqOPYgvLzEc/2j8JHwbQx9TFYGfU5yAnzbGsYk+ZRvHsEnC+EBDEvL4wY0wxvXYYeiAz6PcrDB2cIFxA5fySjne2Ge8ONJn2oMGbB644erBGB+AvWFcNPs4BhALbiZ1QMIY8JssGEuj2NTA1/ExbXV1AWV8/V0UaOJncfjBVPTrOMcQaAM0B//GJw4htugPtI39PmpHbBS2xtFgxgBG0awj8Ad2MQ954evFGGQdv1JwEIeDPoyzcfDwB9J4wOZmnEBvtBFnbMDLccz+nhjD2IS8ZhLXGPYpSpOIGcciv5Of/eCP5mFsoCsncNh/9Jkd9ud/d7P9l7+62e6593nElqMaG1DIK/awNYo+37F3Ev0J6xjjXGvQI5h3iD3WA1od49oxMWJDGACz0JF85GwcfUkfuWnTgUhjn53MsQL/EEuOT6ZQIZTPo2j3CMYBhhgPYGNce6B/CPOQxBHq5uaXcaMQ5XB94MmFj2GOoX8ZX36T1iCk+zA/ekf5jUOIFezqXUbaZiyRaiOq2KCMOkaZzee3t/QMQG8AdPMOfz/Wq77hSaw2g3bjz56xv/7Sg/anf36bfeWbd9n+A9gIUxfbkcQ0eLgphrf8NjqOIW7ue3DA4Zpnk0cwBiDHvhw7gPGEsYexxnfq3DrXvYMYb1x7fE5wQaD/PPBCqebPBOb0GGOH8dWLAwQPhpz0HFs9GhuH0O9HECvowtrEr5HkGOC7QTzgq8sRnzHEl/OCY6pP4xJtgclB8Awi/j3jGPuw64dwvgNBf+AXOoRfTzqJOcNvu0KYND7HgX4lQHwV2xxT3RRSXPkuM1cPzskDGEoYsyMYp4hPn5iw2qFtnPv8HSC+YxXxUaTh1yTmrBHRLo0MLgoNKNdaRxChpKRRo6fKYkzkuiayvgRdi0Hz63/k3Zd2nKqugdDje5G6TNgCWWn+cDF4uW8CnUOwG6oNSb/WTfQnZbQv41jn3izp5TQjar8EObflZagAjT6hP6gbaqGNYamg9Dv77+2R70j7URbCEL/FyL9JyXEQ9EE4xjx98vZCPuk+2iA7XRBhqFKOZF0LgVhqhVwFI+VRtsQ0W23Wh/7wxuKH0ohUiUDGVTOZi++yrgPCDb72QGQ9Xu2pa63LtMm7/U46FYTN4JE86c4h8Lo6VCSMQg4USFa6pK/QUNFQz7Y31YmOkOTv/vVY5HY37EWB1Slb1VfEaG9VIXC+pDchgf5WequZRX76S3pun+dVDUh53enghgf1WNwwvJHn4opXXMROXznP/pf/6Vo7cRkWbXB+/ca19ld/fwcuvougk5uXCTvu2B77X//VdeCda7v2j9v/8p9vsofXHLA+vpeNycJHEubPmbBVKxfaiSvm2ZJFC3Fh6bHt2/fa8xt32XOb99lhvo3NdxlwQR/AKD79jMW2cD42PeN99uRTL2Li9dvq04+x005ebANDA7Zl525bv363bdywxw6DZwK7Cz4SxEZxUz13uMdWnXSsrVwxx+bMHrCde/fb5hcP2/pn99h+bOwxm7XhP37ZkJ10wmx9c8U2bPbXbtrDSxybDxi1009YZMcsnoXtVI89+9xu27ENG3VcvOcvGrYzVy7ABmHMtu+esLWo48YJ1ytGDxegw7Zgbq+dBvnjjlloixfOxUVm1LZs32/PPr/Hnt+yC2W+A8NtDRe5w3b2aYt0h3BkdMKeW7fLFs2bbWeeudjmzp9ju/butTXrt9rGZ7Gpgn8nHN9nq05dYkuXLLK9+w7auvU70bZ96Bdc1NiViAUvfeMTvKMxaiccM6hYLDt2IQ6B/bZv/wF7HnF/6rk9tns/FlYcqPj1iBwXflHsBI4X+vkbH77E3vX6k1X+my8/at+9ZS1s9tsQ6k5ZuVSPmvGO9cHD/bZxyz5bfsKwzR3CGBsZtHXPbrOde3AB78NGBBsfvvMyNDBuZ69cZAuG+C5Lj63fdNi2vbgPi+yYLVk8x06Az8cfOxfjZjYu1ZO2ZRvGzdbdGDt7cYEexGGOm/URW7Fw3P7177/Vls7H4XDXqP2n/3oTDnBcEAdswcIBO+XEuRjiONTtHkEf7IS+OXbi8mE774xl9rrXrMTmYdKefna/3XLHGtu0fdSe37TXVp4w35YsRDwQk2de2INDJ0YCLgj8deMh+Lrq1Lk2e5iHjEFb+8wujC1sPNCnflfd56amGf7YIxpW3NQjM4kN4/CQ2YnHL0H/zLdFC2bZCDawW3cdgH97bctmbpj4bsy4Hbt0DvyfrUPlgcNjGAs77PBIugjx9zgwORfO77fTT1msC+Rh7GLXPrkNh8xJW7VqCQ786GMdOBFz6OO7eKCoU/UlDugvPpb1+FO77eAINvYYxPymnBMQ91UnL7fjliy0IxjTGzBuH39qm608Zsj+l3/1NrS915598aD9uz/9IcbTuM1CH55x+iJbOG8A43sS43IX5hXf+cF8w4Zt3lCPPlQ7Z1YvYmX20JPbYY9zHxsvbKKPOabfTjtjgZ2wbBHmVp+9iL7esPmArX9+lx0Z5TxBPBCjlccvsJUnztEh8dmN++25F/ZizPPOLiM8agvm92K9WYx1a4EtP4bfWtVjL7zIObLN1m/YbXsP8J06vouBzSU3lLoLzV0FZy/ihM2kNibQP2e4z845a6nNxqnpwMExe2LdC3b88oV27qpltnjBXIzng/b4hi3ok202Mo4+wmaBbvAAykPV0kVDdvKJi+2E44bRj/OxOPTb5i17bf1zu/So2/4RbCwRf72DgEhxTnA++a/Qg4Z1nZr4y8hzhkbtT/7gzXbthUtRN4F1cNT++xceslvvetoOckNqQ/CeceAmGBzwn4e98SMT9tpLltu//1dvtLm4+t/5yE771//h2zY6OSzbPCzwYLxgDuK/cr6dctJc+D3PRg6PY67twrzYaRs3HcFGHVsGNG45+mn16ZhPWGwOgOehR3dg3UKb0e4J+D4K+8sxHs89fan1Yn4fwVh97IldWGvYliN27EKM1VMxr1fMtUWL5tqBQ0ewPu+1J9fvtY1b92Ke49CDeYZdP8Zun5171kLD9LcjR3rs8TWbdQ0558xjbekxs+3AgcP25Lqd9si6bXZoZMIGeN2eGMI6zRAdtmMWzbJzzliKNXO+DfYP2jZcd57esNfWbdwpnydwiFs6r0exufScJbb38ARic6Pd9+hheIFjzfB+O2f1Mps/m++S9NtOrPePrt2sRxbPWj0X616P7d89Zo88uQvXMd6QwfqANffkFVhzT1ygTevzmw/buucwRqHBr8XdgOMXc5JCJZCMyKXLeAWuS5Vd9ZJcr3P+JsyEx8H5+KrpVkBoCDK3JOxxjmthslGmTRrB100eClAPZazjRp0s5MIxQ9d7l+F1jvudXNZWiDmmlIc+5vXILlIdvqO+gKYPzuO0qk1E+pfqMUrB1KsDqv9Og8875vhO2rf+/N2v7h9K+/A/bxwQijwBbYUnKDAoTpJrrK8oaaRoKFRMroCB9IXXOzjAA086gXmvzJ3EAKdsVwAveNRZ6CTZIhU6YuMuhgT+1mcA6blMmSwfZdcdGJCzoKMJmS9RlbIc8agEBMEn+8o3/Soh+0WIHLTLNsF9pQ6vjYEqQMb7LxWRklMxUkGaZCPazbv1w30j9vufudLe/voTxb/u+UP27//0R/bcVm6S5oAPk2BizI5b1mf//o/fmA4IE/bv/184IKzdjz04LnS9I3b2qfPtPW873y7EIrsQm+bwkjNhx/YR+/ldG+0HtzxhW7Dw8hn0hdjc/+Fnr7aLz55rew6N23e+eZ+dd+ZKu/CCZTbAkQzgrNmzb8LuuPc5+8FPHrPtO9F+bALGcZE88bi59oF3nGMXnbUMG1Mw0iBg/8FJe2Tti/a9m9fYGmymJ0Ym7QNvWWUffO/Z2rD9/O4t9tdfustGscnmMckm9trv/MY1ds1lx+mDgH/993fZL+7YABvDdtH5y+0Pf+dymwN/7np0p/35396ujQ7HOb8G9Sxs1N755nOxiThGmyLGlYBw4aJ+xG6/b4P94NY1tnsPLkHYnMwdGLF/+dkrbfXqRfBzwu7+5dN27jkn2XHL2QD2p9mmHYfsG199xAawSXr3e1ZjkzKkpjEWO3GB+vr3H7Wbfr4e+ug/7+fioDRvll177cn2+stOwiZ0GAtkWtAA/FG7Nc/stu/9eC0ubi/igupOUrYVML76+w7Zr3/wInvHtafpptjffOVR+94ta3CR7LXXXXS8fegDF9mxSwbtIDZ/3/7BM3b7XU/YJz55hV12zmK1/ds/ftK+9f01UIV24QAwhs3tmacusD/4javs2AV9tm3vpP3V5++yFzbtsDdcc4ZddsEKO/4YXIQZ2uQG7e46OG73PbzJfnTTY7ZjH2iwv3zhmP1Pv/dmO2bBgL2IjdP/+y9vtW27Od7H7NILl9unPnIRz4V294Nb7e+/+ku75KLT7RM3nKMP5mP0SDfnEKfUrfduta9+8w77+AevtNdetIz7FPuHbz5kt92xERsXHJZxmDpmYa999jev0Y8r7T4wYf/lr2/FRnYPNoizoI8HP+rFPOTdRuqONZCP20wcsDNWLbA3XHsO2o/Nxxw+KObAm81bdx22X9y1wW5Ff25D/owzjrHf+50r7RhsyPeg7X/5uTvtYWzU+RiR3omD0DuuP9M++M5zdJftoScP2J/91Y9xuJltf/jP3mzLl9ImlLtTGjMEXXyRwiX77k832Je+9bAdwGBfMMfszVedam+56nQ7bumw4kZG7I/twbXb7fGHn7QPvedybZqefRHrwn+8yZ7dOmoLF0zYn/zz6+2i0xfos0p//rk77NY7n4Wfc9CuETvluCH7N3/8Vjtpab9twHry7/7zj+357TiSY625AuvDxzB+TjrFP3zLUcjlaRvG9u33r7dv3fiobd0O4sgR++h7LrRPfvgsjYXPf/VJ+/J3HrRxHDqHcGW77vWn2HVXnmSrjsfhGsPMo482AtlP92DcfOUb99n6F45gzeDz94gGH1Mj8IYJ7wJrvZ3EIWcE69oC+zf/+i3Y8Pbp80333bfOrrnqfDt+MS+j4GJ/7T5iX/7+I/adW57GIYFzetwWoRHXv36Vvf6KlbbyuAU2G+zhC3cFu/dO2C/ueV6+b95+GO1lkNE3fExGBwb4B3/0+AtQBzqMmzddvdL+xW+9zub0c43vsT37ze64ez3W0XU4cOy3nfvG7AjfedLBeRRr26hNHJm0Ky473v7tH73e5uOqf+cjO+x//g/fsyM9szlCMaaP2IXYcH/gLRfZRauX4oCX1wC+wbpx8yG7+WdP2fd/+qRt3XkI6/Hx9u/+5PV2zOJe23to0v5v//FWu/uR562/fwhji7PpkH3sXRfYZz5yvj7zcO/je+x/+88/sj3YzF928XH2kXddrIOi1ucEtLNh83770c/W2o0/fgIHSP6OiWGD32//z3/7Vjvt+CFcL8bsx7c9Zle89nSUcWIAqF/3jdu3fvK0fflb99qhw+hLHGQmJo/AzwX26Y9eZueeuRgHPI8/x/6LO8bsZ79cZ9/+4RrbsOmwLcJc/l//pR8Q+O1mf/L/+C7GyX5bCqH3vf0s+9D7zrPh2b22ecc4DmQP2E9vecouvmAlxsWVthBteOyJvfY//6fv4XrVb/0TPHgetI9/YLX92gcu0LsW38Ra+Ne8sdaDAxmdbgCvuRxvxHw4YDkAtFSM+rim1PkcXF8Ar+v1MqFOy+Ugawq0ASvARLa07cu6khD3E+IB2R9bdaqzhWJW6l/yvGtfAt8RJZ0y3DWw2Xo3AHVMpYUpbAYmA5LzDGjJXMhTAQ8ItCb90piYCn0E7gOkiS/kTXpVL2QJmjg1MRD1LhZGpA4HEGL11/8/73p1/1AaVzheyPSWDGwqhh6HKu+PHvAtHEd/+4Z5dpwHTsHjPzzWyS+9bSp5lNn/YqGcWsW6kHU6Mdpe0jKS5jL+1hZSvqUE5BXQHyGCPHj5lnWvHqFJCBrtuh+uy8vU5T5EqrYAyrpEApT+YehSn3QS1WcVr9vx2LpMKZv4yVPJA8PfUm9RD3ccEWx/3s/L8da4I8oJ2UZtDCtkHOgT3/bnRPE7VnpbmwzawIzbZRcdZ1e/5jh2qX5d8gc/fNo2bztiA32z+eQKLvrpbXkYIw9B/kV/YMyfcfJi++wnrrI3XL7CFs3ptRc2H7Z7H9thj63baYcOjdmKpYP2/refZh98zwU2fy4uZL2YD3BhCLr5bUnzBybtndefbZddukxfS7oFm6V92CDxUroYF7G3vP5k+8B7LtHder51PDxrwt72xtV2FTZ1/GXdHbhwPLt5xLbvmbA5s3vsCtDf8dYLbc7cflxA+PjOhH9jE2zyQqYZiPj55yR6bRDtANlwbUAMx/R4Af0bQB57NS3+/X30h2+hI26YS+ecutR+66NX2pXnHWvDOOxsfPGg3btmmz22fo8dGZ20446dZe97y5n23necb4MD2ARgTeCSMoh+4eNV84cn7aqrTrOB4T5bt3EfNhL+mMyJ2Kh99IaL7IYPnm+z5/VjM7rftu86orpjFuLQcP1ZOKzxGfVxRH7cZs8asfe99Sz78NvPtFOWDePCOWGPbthr963ZZRu3HrYhxOcSbNw/9fHLbDXv9KHxfO7ex5mPVUfvV45BtpEbFgJvuPKuzSxsLq6+fKV9/IZLbAUOB4cOm33/J2vtx7c/aNv2HLSHH1qHoYADJwJ58Tkn2JJFuIDCQ47TIRwSLjn3BFu2kM9rmj277kXbuH67DQ8O2iXnnWircNjj7fFN8HfdC4fsha0HbHRszJagv9905Yn25mtX6wOZfMadGyyffexDxzFsokaBHKuz4DbH1CBsGsYZ485Nsx53ALOeIcYY8y72tXkQPnIbyG/46tcdXtZ5XNj3GgOq571BXhQoTS4fRwRfS1wSFmBn1M447Rj7GA4fV5633JbgcDAOl7buGrGdezGOwHr8kn57/9vOso+852LdgX52wyZ78vFN8n/pnD679LwTYBee4EA9hkZwPF9+ycn6CksG4YH7n0Y/wF/eAup3X/3teR+zg+AZgquMCWWeeWav3fyTB23syBGbgzXzPdevto+/93w7aTkOB6jnB5Cf33YQe/MxHPaW2rvfdqENcdKwVbrzTgP0fQIxwVhGEdNdjxJqDGG+DGDc8PMBs9Af8gFOcB3ij9gdu6DfPvHhS+wcHCxmw/6L2DA//8KIHTgwacuxQXz/dafbW19/Efg5R0fhE/RBB/3v47sA1ANfhnsG7fLzTraLsPmkDX725AnMu3XP7bPDWDf4zWbXX3GCfeQDl+HgDn/R/7qDHoA+9ncV2JdoOA7vfRP9NgdljoETl8yxd11/Afp6wtY+u8e2bOOBwmz54lnY9F6oD7r38nEatHVooM9ee+lptvrkBdpQPLdpxJ7YsM+efGGvjYyO27Hzzd553Un2gXefZ0OzuD+AeSysWpsxP3QtFsIwX7E+8ytL77p3Aw7163CQ43jqsYWYIvy60z/57BvtT37/Dfbet6/CoRV+87FD9A2fp+fz+boOyQpHImQ511HPx9ouP2+F/fHvXm1veM2xOBzwXQFTf2/bi/0LzK46Ydh+48PnY624xJYuHbB1z26yBx57TmvnMVhXr8H8n4V+42fFuJYdO3+2XXXpSuPv53GO/eyOJ2wnTjKvu+xkHG6uttdg3enD2v7kswfslw+9aE88vc9wjrczT5htv4NxcMP1Fxm/nJUe87MuszFm2N9LsOa/6y3n2Pz5A7YW/bppy4j0L51n9uF3nGmvu/RUxXoMY2TB3An70LsvkK2hnlF7Zv0Be/CJXVgzD2Od6rePvPNMe+ebLpUfE5h0/LIAxQYHep4TF84dtw+891z72A3n20JcAHbg2vf5z99lt97xtB0Bf18f5wrGMfwaGIAA1m9GVlMBcR3AmMEypW/P49jhD3TmNbWOGkRE8Dlkmq+/kOV1VkPVaQ7kSfUJHUKedXyFjEpeDrZSrqIn1J6jBbOikgZbLFeIlS4hhh6ukby5xEdyUoq1g+sR9yIu6xtrprH3qR7zEaJMxIv2G6oPutP4eA+KFS+vJ9wfce/j6Hzip8tkLuwJVabuwLCFeRKy0gn/iVAsPtHY1ogjfYEumDjawFGrpkyDcNPbXeQpG2kTeSkRnn/Fxz/IBinAiAYbyEYTmG+mPpgKVBCdgeVIhV7wQCfZXF+mnicfwflL3qir82cUq/OwTM6C7j6mtnmlOlV1iS9jLmcoJ1tUMCVvKntRKBJTJU6QXpQ9r0SYSMDEg3y0X5h61Qcqywmrvkp8LLBMi0xJw59SlDkSxAJ+TUxNTnBjpnJzpUlANqy4vAv8qY9dqjt+HOb3PbzDvvq9B+0ANrh8Z4AfOOMEhyZs7Hvt2itOscULsDkcnbDb7lpv23aMYkM+YZ/86GuwoVgIHZN29/2b7b/9453207vX2z0PrLcd2w/a6acdi41snx23YoE9v3mHPffCLlwsZ+FCcoItXzoEX3pt9txZtuaZ/fbtH62xH93+mK19eivm9Sxbfuxc+DJpK5bNs+2799szz223xYsG7d1vPtsWzRvQNyr97VfvxMX0CXv8qRdxEei3oTlz7I47NtqT67foQrIa9s87yz/0t2HTfrv74Rf01jTbzI3L5RedZCtXzFXv3/XwZnvmBVzIEMTjl822K1HHxY+b13seeA6bpx5s9vrt13BgOWfVPOg3+/k9z9vff/1uu+2e5+yeB5+zfftG7LSTl9rswV5bsXyhPffsTnth2y7rw27tdZeeaMuWzlGb+a0sf//VO+wntz1t27fvs1WrltkQrkRzcEXadmAEOu+zG29+HG3eYqecskJ3cod5NxfxW//sfh20Ljl/mX303ThM4CK9HZvPL33zYfvuTx6Hry/YE2s2IVbzbcWxs20BdM4amm2PPrbJxrGx4djQeOIfUo6vGEPcE16w+kQ7/eT5elfjiTUb7bjlC+yD773YjsVGjoe3b/14re4C7h/H8oKxsh8bgzNPWW7HLB7CmOhHP++2jZt2a2GizLuvP9+W4IJ/8NCkfev7j9imF0fsyDg/Y2A4DPTazbc9YT/5+Xq788EX7L7H1uGwOmqnnLBUHwybNTxsjzyxCRvJCZuLzd+V2IDodxBwGLrjgWds34g/TnPisoV2yerlaAs2Plv32UNPbDY+dr996yEbOTRiy5fN51TApnS/3Xz7M/bEM9ttx54DdvHZJ9oJ6H9Onwef2GrrN+7GOukHyTlDA/ZajIF5cwdsdGTS7rh3ow6k+kAoOHhAoZxfAJnBXMNhZ9H8CfvI+y+3s07Czg6w8flD9gMeqNDOhx7fjBiO2TL4M4x+O2HFPDs4MmFrntpkI9irXXTOiThU9tjsOUPYoG20A4j3BHZW56FtvOPPx/OefG6XxsbhMd7JNPCM2tpnttgjT26xx3A4fOyxrfqsy7LlGKPwa+vuEfv8V+7FWNqPC2ov4nSCfghxPnY2YxjE9z+xzb7yvYfshzevsbVPvmiDs4Zs1UmLsAGCMPTvOzBut975lO3FZn4Y4/ia15xmy5Zge4c9050PbLINmDO6kOIQx8fmXv+6k20eDr97DozazXes1+8o8PcM3osDER+vf3bzXvuLv7kZB0zeEd9mw9hsHsRm+Ec/edS27ODz8KN23tnL7aLVy9QP9O8xtK2X33CEWB0+tBe7tjl2401r7Js/fMhu+eUz9ou7nrEdu/fhYHas5tF87Krvf3gj5sUoxqg/9uHrJw+GIOnQw2M/Dy+z7E1XnWKz0TZ+JeuDiCEfs/z+z56wR57abievXGFLcMBh27fvHrdH0Idcaw4fHtEjYwcnBuy7P3jcvvMDjGNsLn9211o7cnDSzl61HIdVs3kLhu32uzfYQcSPazE/SxMHA7nBdzSQ57s8HMD8nv51616wXXtGbM7COTZ33pDiNgT7xx07ZOeeu8JOPflY27PzgG3fthuaBqXtBKzlr3+t/w7CC5hjN/3iKT2GdMKSAfvDT1/r4xFDde26Q/aFbz1oX//BQ1izXrC9h3rtxBMW2hzE7eSVizDGRzBOt2J8jdlrLjxJvyEwPHtYvLvQpzx0veacZfa+d5yhGyxrsB597it32cIFc+0Pfv0qO/PE2ZA1+85PnrbPfekuxOQZu/PeZ/Q7FqtWLdW4P+74xfbw2q32wq592OgP2HVvONUWz0UcEP/1m/fZn//tLfa9n6yxe+5/HuvoMWj3bB0Wj6D/f/ngejuCebbyuLn2wXeco8emNr+43/7Tn99q37t1nT2EtW/OvHkYR4OYd4/auq07bXi4397w2tPs+GOGsI5P2L1YO666arXd8K7VNh+noI1bjthf//29dtudz9ohrGkTvYfs5OX8VijMOZxEt+w+iDXK29CP9ZPvFl60+hi7GPOS8MTTu/UOywT6l8MM3VFDv56nMSgiOoK5guZ50oJe1mfgGud1zIccC/gPGdGRjzRh9ikICZCXDqWpWmSnOw1p+Alb/DyQNs3cVyhN1xJtqrl3SbzA2Isx9WsNEH9g1yY/08VWtMt9iTq1Rz54Pt9AzTqc1wU9QZpiBlH+Ow2omVf5CqYEklcavN5j0qM/B9p+7K4vvcq/xQitqk5rDDAx8il1dL7cOcQySMwwSAVdcimfeOqDw+tCv296o6606XXZlyzrmOXL9rhMookHNMlDJiGBOhxSH6jsfeOn/OAJ36jfaeFrYM1HIk+VKQYxSYklP+u8zFiE76E/ZEpasgHdxGiLZDkBhazzvNos+UA+p+p3q3pxQerr4109tnME+X129VWn2blnLlJ79+wdtxt/+qQ2pv0D/OYK2MEiqQ/m0gadC8COgwvBBBbo005YoEdLGEXe+f/GD7AJ2bDX9u8dtZ04QNz283V2LxZNwpxBs8vPO0UXB35gcZxXGQDbtA6b5c9/+R67+RfP2ZPPHLY77t9uf/vl++yeR/jVoj1+Z/qCE7FhwwZhfFIXZQLvIC7hc92H92Nz9IL9wzcetL/+/L12x93P6O1A9jHbEsCLslIkiBBSxC4NBya8UPPDmRxL/tsPXscfanPpMTvx+Ll29pmLUZ6wzdsO2jdvvNs2bNxje9HmXXuO2M/ueNQefHyT5BbgwnPp6uP0zgE/pKivdwXwM393YFPzwJodtnHXhN396Au2ect+1HDbiY3qQ8/bvfdtti0v9trDj/GZcBx2WMv2LpxvfeN9OBT02Wsvw6ZmFnynvruetjvuW2t79xy2/ftHbN2G7faTWx7FRpqSY7b6jEV6NEsfUkX7uFGsFtP0BwpsgB9jxeOBDet5x9kN777Ali30w8E3bnwcG9212MT02yA2WIM4UezZO2l33f+cjcIPbs4uPv8km49DSS/GyNmrjrMTl/ujAo+v225rn90BJujHGLrngY32D1+9x+58aKNtwiFqBzYLmzcdsrvufsF27/Y+HkD7eAeQHcU7pHCzAvrHkA7yWfCio3mXn9+ks2XriP30l0/Zo+txeEx1m3cdsp8iVk88vQs0HoSjBoCYqM+heAJt033eZI8bbb4nwY0YnfANHqNEgK/Qw/EzOTFiq89eaqtOXaCaF3fi4Pa9e3UQfOrZPfbQk9iMf/cR++EtT2NzjvGGTc+VF59oS5bOtSfWb9WjYIRjuRE8exlieNhmY6C/5qITNXd46Lnr/o22DQdCfmXnof099vPbnrUf/vg5HA6ftm/d9BgOWuttcLY/e3PoyKT9+Oan7LGnt1sPDuaDQ5N2ySXLsZH3eD2xbo/9dxwefn7vFnvm+TEcunbY5774S3t4zTbEXCw2zrbhoK6LKeMiOj/rwHGd1hnYmuC3b4FPhgF8J4ZjiafO0THMW14qAbxBMG/BHNu0Y7fdio39X/z3X9r/8d/vQGw2c+GBONccN65o44Uba65rY/1jdh/m1//x335mP8Yhdf3zO23r9oM4kB6yW7ARfWHzIUkN4IA+Zx43zuOQw4ggogYR5+jQuNetaX5Qvp/vKvg42I8x/p0fPgIbe+yF7eP2wMPP230PrlMdPLNjlszRB+n9G8yG7Of3PGt/9rmbsAleY89s2mkvbj9gz286bN+/ZY1t2U5fzOYO9dssnhQ0ZrjmaKapYdyi+LUGdb18h5XxGrbdh4bsu+i3P/3zm+0v/+5eu/3+F20nDlqM7mzwXHb2Ivud37gc83oBaPxCg9AX4JvYPqy1V1x8iq0+bZ5oz2Ij/Bd/90v7zk1PYg4cwhzcZf/9i3diM/601swh9N/1155qSxbPtifWbLf7H90sm8fh8HHpJSuhf9SGByfsGhxEeKDg7xT++PYnbOfOw9gsH2erT/FD8RPrd9vXvnM3DsfbsTYexqH9gH33x/enr4vusWOX9NulF6ywWfp2J1jgBENURrG+f//Hj9hd922357aO2YOYpzf98knOMMFxS+fZLKx9XD9Gcag8wueWAMOz59jJpxyLMTZi9z682f7L5+6yP/2LX+Aa8gLWAn4Env3rfYxw27uuP88+9I7VthBr9LNYJ/7sf9xpt9y7wcb6ZuMwxk819Zq+ttpF5B/HjT8njzHFAU9FCfjOCt99Zg/ka3DGAOa1N2nUleW8P2iryzwln+sEsh7o+6FcTyRDXu9RBFZ8YUd0/CWZjG4vUHfYse/Q4QB1OiwgjcMCw6O7+0De6OGH75lKDjRGjtdepuEL7cg/YBNUF3Yh5H6Q5vRoh7c53RBIsg7JCgdzCbLn/E0gScjGwAZUiy9Q7SDxKMPRt8BGegL0SxxB5arBioHSDiQzNkmU9aCQBj1IFTsxZMj6cgcGLZA9VZbLTXodaddtO0+JwZPbQMy6QWObGGGU/duKiO5bTCbWxyY7+ruSV1q35fWsc3nqJtm/YQGVyR7luNmQDyxzk6ONDstJvgPLuk4+76Okk/7yeop8NVGUgk5EBdur71DHhQLrJHwctdNOWWRvfeMp+vaPMSx8t935vD30xFbUx1cm8seK/CsTFQ8eUNLEgkvQC8SCePKJS20+lQA4Ua675nz7Z7/2OvvsRy+z3/n4a+0TH77Cli/BRiktsietmG9zh/lAB/ShjwSo4681P/n8bn0Qub9nEJumYdu274g+TMpHdgh8N2H+/Dm42Izj4vGcHQZ9EP35oXdcbP/it95o777uPBwW5tjadZvtwBjvGuJghBhUxgFc7PWBTXULGsaLEssJ2FQulXyrGEta1WY9rpIWkVNXLtAHT6mX4+j66y60z3zsdfaZj1xin/rIpXbDey+3Y3FxjeadeNxCtZn2whSvaZu27YFOXIb6+3Dg6bM9+/iooovtwUEDuwQbGBiwsbEB27eHjyO4fzyMjiO3YM6QnXScb0LZwpNPXGKf+NBl9psfutQ+9eGL7Dc+cQUOEKvQZjc6Fxv2RYvnIMex4+ND8zLGCmMFA3xUh9/FT+C4OeesFXbMwmH5dfNta+wntz8JfwcxPiZtFjfm2FXwYn3/I8/Zxs085JiduWqJnbB8DjaCE3bJhSfaLIy7w2jzHfc9Ywewo+AdG64j83Hyu+ick+zD73uNfeqjl9pvwu8b3nqRnYFxNcEH9QnsNPjEd0z47TYce0FmP3E/qkeC6GHUqYxXDPhJfjgbMfMooPVo4wQ2rLzTpy1jVAC4oZIcmBg2Dg8UBdwUa/5JwA9QsqRBwjnA/Bj6bNJOPXmFDZOEqkfWvGiPPr3NRmGvTz/2NWQHRvvstnuewqHaN5DHLJltJ6w4Vh+A/vn9623f4Ql9XuHyC0+2YRyQTlw+38473e9Ubth0AIfuF2x0Au0ahx+Iay/08usf+TWU84Z77J2I4TlnLNb4vf+BLfbzO7DB1TcqTeBgMMtOPmm+dDHEd2KDy0dj+vqHsKlGRw3Osk3bR3QXnB+JVVs5NhBLHycgRUyQ8ncB2AncgPPWsvrJq9F+HCpQ4Fry7KbdeoeIG70VS4bs9z/9evtX/+yNdv3VZ0Jswp56ZhsOInx+m+sO5loVYSB0+/rH8Tpu8+YM2qXnnmSf+bUr7V/+7jX2L3/7Svutj19ul5y7HIdvziOMC7z6uPAPnnLcUJad6p8GYVvQ3/QbetnnhD1Yd7Zs34fm8ltL1EDbsW1vNXcH0b/62lyNvXFbOHvQrrrkNPvsJ6+yf/3ProI/r7Pf/Ohr7NzVS+CL9y8/r4ARlcYTeoFBZJvwx3nOdywncODgB6e5aeL9CB5Qx3pm2XNbRuzGm9fbf/7L2+w//sWtdsvdm/X5A/blKmzaP/COC23+bLY2XSNpkCU1Z8IG0QFnn7lM7wyyzXc+sEGfbZkYwDo7C/MQB6l92Gj/8NY1tmOHx+7kFQv0q80H9h+xn+LQtesg5jrk+Q7o/LkTdvIJwxibK6hQj0Hefd8mG+ydZaevXOSfIUOw+OH2D73nMvvj37zG/sWnrrA/+szV9tH3v9YW8rlQNJDunKJ3LTgPx1BWcPSY2POb9yLsw1r/2JFcK+NwyW/W41dqE1/EAewXdz2vdysWz++33/3U5fbv/sUb7CPvONdmYc1Yu24LDhwDNjAxhHMgxoBs4DCByXnppSfh2tWjX2T/H1+6zW5/4Fl0BdZj9ItunsArHhO809RtkAZVX+sK7zFeal/2ADmFuAUkK3RdEG6UmecACyR42sYTJOmAUSILmiPIMpZM2/OpjD6SGPUBlS9ouhwkFE/Kc/Ovx4jSXsP3CKxnSl5GCbx4IWJb5XqYR0F0jX3Xif+UT2Uw+x6GdF4DfI4SK530A2WOnDiE8FvxSKctfYueeJIvySeQhBlomcAbPwkaTPTUY17ERP5lP482/BOYYADygPNNPrpSKRsMuiKIQKizvTNQXWHIkK0aaFCpFPRABq3q7ILukAd4KyY/hCjLN2SqAUPfuIJq4Lgu1xd5An0Pu5CRf64veJ0/Bh7rWBl5otfXIfPm9jjIOul0Eii+1A6PIzi4+UioZ/HC3QTuc+h3GaJ/nsD7wzHlC77UKSpXfLgw9PR7LHjqZh3vgQ5h4X7bG8+3k4/1T489t+Wg3fizJ+zQOB8tYpwxuRRvfrCQd0q4AfBYVcANAeoWLvLfSSAsXTjLrr/mZBw8TrC3vH6lvRX49jeu1EZlHDyMZh82hAODHj99TziAz2bv2HlYGzZ+/SJta8Ho77cduw7a4UO+WeXb+7OxyR3BruRnv3jGvvz9x+yZLYfl8+rTl9jH37va/uDTr7V3vOkc3R31qU9dvqVziAUBAB+YT/tn7w8FEO3lBoBfg5fqeEHgJombgvnz+C0iAFwgjsFB4PqrT7W3Xn2ivfUqtPl1K+1t15xmZ566RBsKivcOY+OGiyC/uk9DF8CNFX+ngIeGAVzsfT45uBvsQN4B5KaYM9djRR6OnTH0Rz8u7MP8UAUB7OevXmZvuWqVvenqk+z6q06yt155kl3zmhN1MeSz1tTbP9Dri7T6Gfpq44oLK1KeOCd5MQXgQj6KPQN6Q/LLli22eQuw0aRZrsD457cV8ZCzczcObvduNJ7nFs7ts/PPPt5WnjRPh1HCk+t365tI9IvUiMVJOEB8AoeZT3zoHHvTa463K3CQuPzCE+zNbzjFbrjhYlu61MenelCbOs8HKMc+JMJv/9aeDNzs6zE5tKGfHypN9D5+ZST1cUOmJhQ6eYHEzorPl3NDp6MYBy8083E1/zApR/IYavkuA+1yLmODjpiN94zoszsLZs+XVvrDTcwI34ZgWJN+bnJ27T1g27b7gWoQ4vMwTvi1kWuwqVnzzA7RV50w3047dbGdc/YybYA4pu56YL1t3s1HzNButI1+jGmu89vpx+zqS0/DRu54tW3ds/vt+z992PaNYV5hr8O7fLMHhnDo4CEdB1V01vYde2wAfcl3Mtj//Rhbs3BY2LUDfqfDOb+6Vt+hDwZdfLU0er/oYs/mYdzwhwM1LNLEYd9wPPGRjEOjvfalb99n371lg724axwx6rNrLz4eG+vL7Y8/e629+XWn2twBxBtjnhf2si9pgOOTn+87Yekc+20cyP/oM5fa+69fadddcQrG+cn2nretst/99LV2yil8d8/nWrzjwXnGzw5N8FuDoEt/ZEDf8d1B9XsyOIaxyceuQIQ0N++DdgTyaX8K1VxPZiH2I3bi8Wa/9+kr7Z//xmvt/W861d585Yn2xtecZDe8/Qz7QxyAVhzrB3hdCNgmxEujlHeghe6LfkQPfag7saPjtnj2GDbP/C0X9Bt/NwVzZu+RXrvz4W32F393u/3ivs1Q6iP67FVL7fhl8zAQ02caUjsIvG9Ob+fO8/7mgXDDcy/6drzP1w69g4ZBuxsb8x27fDwODfTYIhzi+LmGBx/bao/jkEs465QFdg7sXXbBcbZ4UZ8eX/r5nc9iA39Yh8v5C/kuBQDtPBVj9wNvOcPedf3p9t43r7L3vfkU9NcqO+XEBegHzi4cHGfP0jUKjlOILzpAjnJisX28g49e5NdBe/9M6lrSg3oed4+g775z0yP2le89Yc9vP6J3Ly87d5n9/icvtX/7x9fZu996ti2Yx3WAazoPijKEZW3SDvNrmpHns/InrTzWZs9GPeYw+4Ddz7Hu675EPK5cjxmvNB5Tbwr4tajoQo2rfO0mKzkcg15CuZ9g4llGh3x+3c26Ei95qMfFKojxRL/Y71gilI9NNMtEztG4y9+GqoO+2JNwr8ErkMuleqDmOsriA4PvNXz/UL2bgDEkRL7aQwYdsee1iFHEkJFxtgFJ4qM+9yGQddTl71g4b/gjJF/Dd6fhjyFFmf2vZRxGfR3HuMJY4q0NXU+AvrYn2xgQQoqDhzqjL9QfRxnYF0cVOLgyFsFM6Kc2dFZC3U3UAMzIODTl/ESIPCqdBtYUrwhe6Cv1d2DFm/2UDwmyrkDolD/uU72O5U5fXcZ5g9/z7nOml76VfCV/k+YomUiBFa0oi0bExMi+EbO9EkMG/wmLeuYxEUmHOHRisvAirgs5LszixbDnsziYjPxe8kvPXoFNxPFaQI6ga2+6bY29sGW39c+CDR0GyI8NECc8F2fpwCSCfgInDhcFvg1bEQGbtx60797ERxyesW/+5HH7DvB7LP9kjX3jJ0/a13/6jN18x3PYdNA3XCCgh/OVj7EP4uKCbaMWock+foMSPxTco7unfB6b0INNFjdriJK+heXHt621v/wfv7Sv3PikPqTIt7pPOHbQPoCNwvvedL7N4wWQyrkwSAMAGX/sin7z60ThQboCcIFiVo8Csb19uIAkQR4W+Ak7/lw/f/GAawuD/vyWffa9n6y1b//0afsu2njjT57Rc7ff/Onj9o2bH0e6zm7jHb9RLpKMpyvkhcTvampVVTy5MSLAtJAf3BvA5bIfCxfLAdTAO/v89hJOTQLflr/j/k32HcT4ezevs+/f8gzwabsR6Xfhw7fhy40/exKb1b3YADKCPm6qscm8xhFSXiTTD6WNY8P62GNbbCc2i4wSv3HobW84E5tMv9OoD8iyr3qxucUu98FHn7PNOLSR94Jzl9vrrzhNzwfzA/B33bveDh7k4jpLj8q8+ZrT7YKzFuoZ7TUbdtvXfvCE/f3XH7Fv/XCNPbyGv3SsKCP2GBfoRx6k+rRBFxlDj2MSBQTBDxBFkNhCdCY3heg48cajQpIB8MPK/PpLv+HgoJHAeGOu6IKG+PMuM6Q0JrQzBpPeAWGqCwcvKNyEUM8AxAdslO9gwS7n5SA2LdTLI8VY/4iN8UfRJsZtGDv22QMpzsBRqO7DmD1wYNR+ee8GbKj9XZ83XHW6XXrBcul6YcsRu//B5yBAjb7h1Q9x0fTECDaLi+3tb1ptszGXdx7C5uknD9vmHQewCeI7c/ADaw4PE741QlOwhsyehQMTY8gDOvpigBvVSfg34AcpNphN5ztGfA5evHSGNfB5AONlEGVepDm2+CF8/4YgRABsnDP87RI+srht24j949futT/7mzvsmz9eb+u3HrIBzO/Vpyy0z3zkUnvzVScjBvzOfI5xvFAHX7jOwC4/KPqmq0+z1792mc0exgFo4177u288bH/++fvsb790n/38rmfs8AglfDToCxEwj/UbDtTJNnJN1WcAwAW/Ofc4hmOus7H6zQBV4IBAfpRTk8HHtQvjEUvCe956rl110VLjm6IPP73N/uord9uf/e0d9vkv3W933vucDssEbsj1w4XwgXNvgMNIDtAOD0WID/+QnnrSbL0T+dnfuMJOWDaMjQzHIMcjjvk4uG3fNWb33Ldem3PC4JwBffuOADb05QsA3hLQmsI+R394PMxmYSPMm1ToXfgxiKPOLOQ59nCQTu8GcyyO8jdOsGgdPGj209uf1Hicj4P/2689265+zSrxbdw8anfe96yNwA6X2lFsvARo25qnX7QvfOdh+8L3Hrcvfvdx+8fvE9fal777pP3Dd9fYP/zgSbvt3mcxX7gSMuweYL6yzA+7D+Dg3c/1CGOKayZrtXljZyLtwxzasXfUPv/N++xP//xW+8I3n7BH1+1BvHGYOXmeffqjF9q73nau9Q8eRFv8G6MIfNfgLowVfpscry83vO08e+NrT7MJ/g4NrOuPNxUQSx0uAPqBTPT9ANYHzHLFkBMgDQtMSXiJeM3k+h9Y0kr+qWhtdYFep9AokJHvxLquqRH8nH5E5GHGacrTfpTB66EQ0B8dEAosY0NZHSS0X/GjW11vbpdkibRR00F0H10m+dsN4Stv0ugP/TjBt1+VT+O2AbRFx1grOSAPFHzl3GX1PwXA7aMLZQezuVXAooGIAL8zPoIQQBl1JDqx0gFUcFIa6PrQQewo8HuPJx4GlHYTCSyafDy/CZEnrYR8anZ/fLCSyW1XNtQe8mR0XtZRDhQMBmITWBeYB5i3wQ8ooY/1eQJWfKnscWHG0zof9QctldWujLTh/pVtSHVsm2Lh/mWdyWdkYvLV+KFDJ3xcaPlrphzY8+f12TuuX23zcUFh5B9c86L9/BfrYXuW7oxyzdMnD4XQ3zOADQMWSi3I9Atk6OQznfy60hdf3K+7UjTLOzI/vvkR++K3HsWF4En7R1wEvviNx+zGHz1ljz2+zX52yyN2GzbOY0ewQYdjWmDhE/ZidvppS2zuoC/e/LVVXDJxYRiz1aefYMP8/kvAnv0jtnfvQRvsHbOLzl5ml1yw0p7bshMHkMftzz5/u33zh4/a/pFRG+qftCsuPsFWnnAMtPOOoeslDPMJm77DagOd7hs4bHPnsuBRF5F3HOETF//q7hGwn5sI+LTtxT3Vuw5HDk/aD378sP3Dt3Eh/P4a+9J3HrN//PYj9v2fYpP7xHb76a2P222/eAIHBCjCf/WtN5hjGrMDo7iwHsHFxS9CBN+TYTwIx+EO+JAP0A+R4WI+OnbE9uw7DIqPjSfXbbGvf/c+++oPHgI+Yl/9/lP2NVyY+TzuAw9utB/84EHbsuWQLqqce0SOD2KUYz5yIHAZ5KM5T63fajfe9KgdOMzH1Aybs9PtqktPwkUS8UAgfdyN6lC5fc9Bu/fBZ7EhwWFt+Ty7/IKTtLg9+8Jef/a4l08Cj9mChYN28sn+zsKBfRN2002P2Y9xgLnjgRfsptvX2o9++ojtS+8cqeUcKz44qz5hH/q7BowdD3u8g5pAcwllHRK4VeLGgprYLnCBRjpmjdoQMGtWH/piVI/WjIE+gA0Zn3fWCEDcJ4DUIp/wUknCN76TwFnHu/Jbt+9WJAmnnrRAX/07Md4HLwdxUOlD3x22U05cYsct4/Pak7YXm/kduw9AgvoH9VW9azbslPwl5xxnp4GXLbrz4Rf0AW8+SsR+msDY5l2uifExW7Swx96BDeuyxYN6hO2mn621B5/YgugMwT0OPswD8B48MmY7d/NHCE1z5YzTVqCNjB2fBYcHMDQLB8AzzjwG8WAb1Fr0s2+Q+OuhToE67OT4wXmt0zgk8qtE580esFmc1OBia/QoAjZ7czE+3nT1Kjvt5CWYG5vtH771iP3vf32z3fpL3+wumNNjb3jdKlu8YAhjEtFLY56vzHOTOB+6V5+1DHn07miPffs7D9jXvvOo3fQLHIxxMP/6dx60HTu9bZpfWCv4geBJpNKD/stfyQgt/G0EvlOovwz6JV2ODc5BHiK1IiXguoDywvlz7bzTeaOFG84JtOdu++IPcBC/Y6N948Yn7SvfvFdrFlvQj7HEz8jwV4HlEzag/pgRRwnjBAvYYQ8Nz7L3ve9ife30pWfMsQ+9m++GYn3gjwvCQawG8KcHh06sUcnhCUy2sVG2xa/Rscbwfih95e/RbN26TzSupBeuPtEWYM0bxyEW22OMc3QixuPZpy60Fcf4OwD7D4zbphd2oV9Rh4PdvY9stkef3gHrhgPRSn1zHWfnL+7fYBtf8K+7HkcnbuWjWFQAxp27j9gXv/aA/c0XH7TPfeVh++svP2x/9YV7cD143B64f5N969t32a0/X2NHxobQNsbD/UYHwSZ870e/oe94eGNbfeaxmRj3WBN5TeobG7MTjplrixct0rcXff7rj9n//c9uta9+72EbGZ+0BTi4XXflSjt2Mb8vCQcEHFQJ4xiTt/ziSbvxlqd0/eLXVH/03RfYhecuBt8+3Rya4Dsb7Ks0XgawNvAHtHiDYbyPc+WIPhMXIB+J0F2/3jcQY4pj0/cs6P+UF3LMK1+Xcf0hn/cA5V6gQtHq2AbiLaqiHJh1Jx0pzwxTVAPc17x5T3Ic2myHxnZGyvB6w8eBiFRBml9/kCY/CG7D7UhvpMhEnug+eErsiAmZBYwt5ZMO8qW62PJWhwCmTgJQX+KVIbbEbemgUHAeLWBcjiqogYpWIqhhGf3RFwY6EB3Jt4AwCWNjzHI+tXUiLIhPZtjh6giPqfOkgUReECsa1rYKy84jT5wuFSH3MetyXg1G6Qks692+v9MROkgLXzOyo5lUeiu/6a/LOg8VIAtfAnUSphzyil+lg34wdp6GbtVxoUjo7QedyM9J6LMSTvMTdpRhjjpSrLQYUL70ISHvdvImHH/xl3f9+noO2nVXn6LviyYcxIK+Zu1zduySBXbmaYvtzJWLgEhPRhl4xsnzbd482EUbeLdJX3UI4H61Hwt6PzZO65/fbJtf9OdsT1gxz665+hybg8MHPLIx+DN7QZ9d/6az7Pc+81r7vd+61l5zyWnwiYv+GPTBd/5B38XnL7M3X3uaLQX/APyeOzxhV152AjYUZ6bYm61d/6LtPrTHzjtnme6w/fr7LrKrLl5pswYnbdvOw3bXPets5y5uFnts1nCPzcUmdBIL+b4DB7GBch0rsGk9bhkfHOAP5IzbudhsnLxyoea4QgafMOqRRwmOxULAvufbz/09c2zD+j22fQcv8j228vh5dtXrztYmiZtiii3BBufd111of/DpK+2zn77GLjvvBNgaUR9p3BDQKPad7k4hoLxLyR/zIVDNOMrj6PNxbLT8F0dDUG5pPBw4PGKP6cPL2DDA7lWvOd1OPWGJ3nngHdxBXFj5qNMnP3SJ/f6n3mAfeue1+oYZ3j/Oc8Ux3uol8i1/fg6Begn8QaNf3Pec/fgX6/SOE59xf/f159kFq1dg44OxwK+JxKDkBXusd5Y98Mhz2MQe0mMr/GAmH1Hitzvt3n9Euq13RI+Z8c4xW0tL/MpW/vEH94awWT3nzBOwieHbE4g8Gqx3ABgTpJyFBG16J7htBB2qtPmLSugcV/8xi/Zh7OqXUcHLdySYspa/wHqQDzAnOP3U42zhPNidxEG0/4Cdt/p4xIyPOmENAC8fl+G7LIwNP5PCu8kcMbSjzy9w84L8o2s32fZ9Puj4+Ns73rDajls8rDvtfAyCd/rf/bbzsJnGBIWGtc/ssBe27kHcMfZwgNt1YMzuuOcZPXfN8zE32fyK1DvuX4MY8A7woPzQd/tPDOi3Ot72xnOkl7Bxw17b8NQmOx4HkJUrhuyk5bPtpBXDtog/0oeD1zNPbceGDuKI0RU47F17xRm2aO6EDWMzvHB40q6+8hS75qozFCMC90i+V0T7MJn4y70E/kr7qacsNOyVMTfGbf68Mbv8kpUocywj1oz7+KDN7ptlb7n2LPvtj15on7zhYsQVcw7rwHOb9tqd9zxtBw55rOZhfM4dGoYuxhXtS8Dr0ADiPQtzYYiDPcEY+MaxmeRQ4ONz5511PDa5vAsA6+hnvi/JPuMNDV3LNMbRFsSTKdfLfn12g+ubxDA+OPsHtK5ynfL1Ff2exhbHfB/aOjiI417eH+KgiXmKOTzGNuNgdckFq+wYfoE+QGd8jF//1WS0Fcb9a6fhD9cCtha+HTxy2J7ZsNVGMCQ5Sq+74mT73V97nV1w+jxbMnfAls7v1ff4X//6M309AWx+4YBt23FEm1c+Thdx09gETuJwdue9z9pufoMS+vM15x1n73vLOXbMknH4uc+GZh+wi89dYr/23ottDr/TF/DQo5vtxW2H0b+IH7pyz8EJ+9FtT+hzX0OzevUtSZuw5v7s7sexwWa0MB7HB+zxx7fZzr0eKM6dq688R+8C+w5s0o5fPmyfuOEC+3d/dI39yWffauefvQJrH64fMBvrDR/D4qM9o7wJoney4TXixZYR9KrOOmSnnTRbj5X+ye8iRqvnYXyO2MbNe+22X661/brBMKlD5cIh/gAhOgs+Shz29oz02he+e5/dct/zmrOnYJ789keusNNPmc+VCEwDdmRkFOhxXnTMkJ19xiKMlyNwd0Kf0bjwrBNoQuDXRfYkWoK+aUPa1TUbA6+J6FDUcR31cekkXtfdX8lHmfMRCHNVvqTlPY1DlANdX5Kv9BcY5RoffaOsy3uaaGDwueXl6pEf0fz6Ul5jRAMOYL3jDQfucfRL4dAbstrPyK7n8V/zT/UQaO5LvX2eKtaImS6aksWLgJ2G1Y03kpI+30uxwDHIgzXGHucT6Qo60eMnJr7KhrJHFfwqMT3SFWKZp2ykTeQqLbzoan7NKRjZIEoDmPoA4OBlByDASHWxV9kNccD/f7n7E3DdsvysD9t17z13qLmrq3ruVs+TxhaaJyQhIgIYHGxjxwHMYxIcggmDIYQQBwweMCGEh8SxzcNjcALETZgFGhACoaElNa2WelL1IPVQXT1UVVdXdU13OvfevL/3Xf+91t7f/s45t7pbz3N5z1l7rfVf/2kNe+219t7f99Uk5sEPDYs+EZBPyEDBBkEdpL/INR00MGnzlpzKHa/yja8JD4RE4atQtGKRX00/Bw8W8sriI+hyXU9H1+mBRTTw+g4NeaqjGJ1mddukfag3KLlCDVyQsh6sx0WtjZXptCoPLQFdXRZfKXeAV4M6v1zMKyOH/hGa/5UW1ffdrUky1dKC8j4tLF89fdc3v2L6zm961fRd3/TK6Tu/+VXTd36jgmgf+8znpk9pwr1XF/xv14X/3rvPesL82Xd/QgugS0o/oxP77PSmN75oOq+z+bXaYLz8JfxK6h3TV7/hxdOv0yLju7/pFdPdfH3g7eenD3zosenjn/r8dO78melbv+5VubNzXWNDsm9+/Ut8V/XVr7xr+rXf9Orpe7+Dr1XlxaNpevjxS9MP/NCD0yNPXpze8KYHpm9928ut802ve/H08vvv1ALonunXfOWrpze+9gX+4PJTl65NP/7OX5ke+8Jlf1Xj1731K/yhudvPn5XN+6YX3Xvn9Gve8rLp+777rdMLX3DeJwuG3v3eT02f+rQWavrj7u43vu2V04Hakm9Jedd7H/Zi+eKlS36q8frX3Ded0yL3Na9+4fTKB+7WQuweLWzv96sz3/L1L5/u0oX0nK6Ov/j+T08PP/KU39H9VunjA8wszn5OF6ZHPndFE+RZfwDwm7/mpbZJfd/7oc9PH/r44zqLudN9m9uSO3zggx99bPqlX35CZeemZ596bnrda1+qRezBdN+9fPj0xdMD992rfn2B3+f//u9+w/SKl5xT3c9Mjz19dfrFBx/W4kOTnsdJxk4PHKRWC5ivfvOLpte98l4P/wfly4cf+px//fT+F9w9vfIld/pra1/EV7g+9NnpKY2D06dyF5CT4rnnLmuheE6L7ft8HvAVnz/44w9Oz2nc+O4ag0/z8pvkN/1/oIXd3ffeLVs3phffw3erv3H6td/2Oi16c9I+d/na9M5f/NT05NM3pjtvv6GN42unO2T/0rPXPA6fkd7rWgy+8sX3Tb/mrS/WuNd4efSZ6d0f/KxfedByY3r1y18wfbXGDefJZx65OP3CL32cF3Mmfp3zHrXdV77xJarDdY1vLaLv1iby/jumb/ral+p8eJ0WOLQV35x13a9TfP6Zi6oH02omGZ2Jjn2nU7bYYD799HPThQvnp6/QpvuCNkWv0Xnxmle9aHrNy++evvGrXj59/3e9eXr9K7OQ/fTnrk//4IffM336kWflO6+06PRUeOrJp31O3H/vBfP9+M9+fPrpX/iYOkjntCxl8ae5ero8/dpvfuX0m3/dm/xEgMUYF963vOll0zdpvH3T1yu87RXTr/n6V01Xr56aPvGJJ91nXyF/7n/BOS34+FD5i6aveNkLpze8SufWN37F9N0aw3fpHGWRzTz39MXD6Wfe9VG1tQauNggP3HfX9FaNdW0JtdC8Wxv7OzUu7pm+7VteMX37N7zG37pE3/GrxD/1zoemZy9fnb71W145ffVr7/FvPrzxDS+ZXqyF/Ot1vn/r275ieuVL73bfPPTYRfF/Yrqsze/XyP+vetMLXfdf+tAT04d+5XPqsTPTG16tdtQcwQL/vgfuV3tcm+6/64LmmTdMv/X736r+U99ofPGW10+/66Hps5/jc03ZKHiVz+JSlWKR7zlTY+R+bZy++1tf4885PfXM1ekn5MMTz7FAPuOxxY2Tb/66l3kcfPJTFzXuPqnxcFVj6lX+hi4+S/vAC9Ue125Mr3jhndOv/87XTr/lN7xpupsTW+fvRbXbD73jw1qks4jklRnmavpOo0cx58XEYli2Hnn4KY3z26fXqq3YC73uFfdOX/+Vr5y+8i0PTN+ueeU3fc+bpte+nCdP0qs6/p0fes/07g/xFc/Xp1dr3v1unR/8rsVnHrsy/cQ7PuIPOj/+1DPTPRrXb9Icck5989Y36Px+3QPT65X/DvX3/0Lt9vqX5+kBv3L+1/5/75o+rU0Hm1Vey+EbpL7whWenr3z9S6eXPJDx+CM/+bHpX/Dh91N8Dk0GtXN6+pmnphfeIzuvu3e6XXPjW17/4ukVL33B9BWvuN/z0b8pO9/2tpf562RvHJxT/3x8+syjl/0lDt//na/zdeby5Ruaux/SBoRXF7WR0u7/lS86P32vNq183uzxz1+e/vk7tHm+fmn67u948/Rbvu810yvvPz991ZtfNj3wgtunV7zonuk7vun101tf98KMqc9cnH7oX35IHp+dvuebXyP/z3ps/Iuf+9j0kU8/Oz3y2SenN75Osvfq2qCxec8990wfePAhjUHO7GvT13zVy6YXa57iSeLLXnyvx/rXvekV02/6/q+Z3vzqO8Wj8SQ7H/7YE9PPv/+TOnd13qjfMqcmeB3kTFtL7ZS1vLyUKOo2y6E7X3/ke679iVdjvMuIJsGs85pe+wcnzD14gUzSTMTk8Jks8ll7uFiBNGWmNb58LqAFlw/8OsxvO+hv3BCwnind6KEdsMefzxHroDz5eV1XuklbiLUmxPibEB6pEg9MQOUknU3bpFzTB2/TuLxkmTOU159S2jhwDND/np/+m1/WrzllfdLcOzJUdcY0shWvA1cxh7d95+/w7yCkIxXrREvFCY0+52OAY5WbB6LTrbzodFRLJ1CUBidEd9FXQZ4nveKJ+RlLHZ2P9qz0MuggOJoHSvyc6Yu+iH6nWhnxUgaCU/Mgi161gXM9b9YhoM+Ddq+/VcfExVuhaEuZ0VaTbf5aHqdO6eKo+t959rbpt/3mr53e9lYuuFHAiXzh3IEm6zOKzyg+3QJpBdHe+b5Hpoc+9ZQuLtogaHK9946D6Yrk+ErLx568opF1enr00Sek64K/K/+O85rMX3rn9JVvuH966+tfOL38Rbd7EviULjb/+J9/WBfWj/sVi/OS44LBAvGSFl4f+MBDfmT/qpfeoUXKCyR3x3SeH7dRJT71+JXpn/zwg9ODH3xyunHm3PS5J570Cfqyl94nf07r4sMH5x7QIkwXVI12Xgj4ufd82u8AH17nZ/ovT3fcfuDFGhfclz4g/974gBZF900XtZh96rkr0z135lbgz3/gs9PDfH+/6vjSF9+tReLL/d71Zx69NL37/Q/zkNqPpz/72OPTmbMH04vEc4/a7FUvu1s+vFALuvuml9x/u9pfdf7cpekfalPzr977iGXOnLmsC9erdSG63QvAn/tXn5w+p4uj33c9fdkLOXxT70wf+MgT00c//nmdxFrY3NCC/S0vnd70mnzg8QMfe3z64IefmA7OqG7PXNEF8xn5eq8WRmfVhge+o/uWN96vBan64/YzWphP0zt/6bPTP/5n750e1wbL75ozhjMMPF4IHhb6O60Fwde8+aXTa9SukD/w4cenX3n4c9PVQ20yPvOEFtsPTC/QxZRNyZ333+UPPV68pHHNxZyvadTkevHiM9NbpION1D/7yY9O7+erO9XvWQxpDGkRcPnqJfn6Io2ZUxoHF7QgfOn0Ni2eXyP/H/sCi3BtsNT4lw/ZTH1ievrZq1o4TdN3fsvrpwvQdZF/x89/ZHpWm0GdIdMrXnbv9I1f8yK338Pa0L3nA5/RBkAXay1iv+KV9/hXvin79OcvTu/WeDvk9RLJPfPsU9OLHlC/acHKD6y9Wnre+oYH/FrP5x59yk9zOE+uyvefeZcWjk9ng6CWcpupK33TgCcI3Fn0k5TrpzSOHtX+7sz0wAP3TndqQ/PAfeem16tPXqOFGF8Bi/DHP3Np+vs/8kvT+z70aWXP5amHFq6sr69cmrTwvKFF6Eumzz9zOP3dH3j/9Lknr+dunIxydvCVk295833Tb9fG//47mOolqE47pzHJbzfwbT+88kPgTuonP/3U9MFfecRt9ugTj08veSnjRosfGXyZFpeve/U92uDfqb6+Pn3oQ5+a7tfinzt9FzWGfvZdn5yeuaz+U5s+98yl6ZUvv191uuAfC3vtq+7VpvJ+nYsvmD7zqafVP2f9lOjpy9enn1QfPX3x8vToY5+f7rj7bm0M7pxeeNfZ6U2vvk8bgBf5A7bMV9oTTD/84x+aHvzoEzq/r2queqkWmC+kRtMHtDn4pY89ptqenp7V2Hrda1/suYhF3dve+orpW3XufM1XvlAL8Evy9YoXnNfUxO/4+Y9Pjzz+XO6uS9YXeqX4ZXPllGQZoA2GNu3f+x2v84dzv6DF/E/8q49OX9AG9PRtB9oP8RrWPd4gcN489PjT0zu0sL109bbpimy9/vUvm+6+cHp66f0Xpm/4mpdrA6uN0Fvunx7VBo956nadA1ckyW8+PP1UFkfX/JqRzhkezajMn2/R+OFJxlWN61/56Cen2w7OTC950Qv8eZI7dR4zl/LbLHeqH8GjF69PP/CjH5p+6Ce0+b5BbbQRfsl903d926smDZHpUS2keYXnmuZM5uxPfPIzmh/Pq58zT79C450ffHyD+u5utSWvTfIjb3/9771r+gWdrze06ee+PdcJbjRdunxF/XpjepvqyC85/7W3v3t6TIt4zmc+r3bjzBWNm8Pp05or7tIGh/Px7jtOaUN3z/RVX3n/9LVvfOH00hfmSy0efOi56X/82++efuED2vTdOCP+G9Nv+J43TvfwJFbLp3+hzfCj2tjxQWQ+W/OKF5+fvu+7XqeWmvx07Ud/6iPaIJyennrqaZ1bB7r23Dc9oE3eV2le/zVf/bLpza97gccUb2D+3R95//Tz2kDxWZvv0SaQ3+/gNa0f/5mPTp99/HB6Tn3y+CNPTV+t8XaH+vEVL7tDc/uZ6Zc//Ih//4PV3JvfqDKN5/tfcGH6ure8SOGB6eACPwr6pMcO+ODDT04//76H1atn3cc1r+4E8abXExdtkT8yiKdtAGxHgjN9DgP/vG7otMJi09CCx+UQO5hX6wqC5gMITkNv9p0nON/KNwK6dmhDqLzMz7qwYYL1hs66jkKXKxSW69GUJZ1zzzzkG1+9VjS/Wi8+uOyDYKrnDdLxAXQb/xpsEL7+u37nv1MNN+7GsuhMGEFDVMdTxC7PHMPOdBngq4FV+aZ/trGWqQBffBtlk0neyZYeyznGbtdP9/LngQSDmtx8LcxH6yjZkZa4l5vU4Xwnkir+dXD5Kl8wrbVNBmznq4U+yinbGvSF5HsZdU6sZRPvcmqBdN8Lzk+v/gpdtLSYfEiLvIc+8wUtYL4wPfTZp7RoeHr65GcUPvvk9MlHVPbpZ6dPffYZf9Xcex983F+/6e8Uv/389IQWbh/TRPjgRx6dnn6Ox3tn/d33H/3EI9NnHnnan0NgIXhVV+entKB7+JEntUB+dPrBH3tQi7LPasHGlK+Fn/TVBuGyLsD/4AffrUXx49Opc+emU7qgHV7mV2cvTu968LPTD/zIR6b3f+hzE+/s3jh7OF29cmZ6+OOPTp/+7NNaUJ2ezp7VYkCVvnLp+vRZLcp/4hc+Nv2zH/+gLsZqAy3k+Gn0T336MX+/+WlddPmBoyeeuTZ9UBeNf/KjvzA98vTl6aIWMp945Bn58PnpiadkXIu0l77o7ukbtUHgYvuI9P6CFvpXpIu+4Lu3P/GJz0yfeewZf5MGd3KvaQH9BV04H1bbvvPdn55+6MfeP733g49PV2+oTjpveDWBVyi+oMXexz79+el9H35MFyDuzvEY/ZoWdHdo8XNl+rj6hO/of/Rzz7RxcG268w4tHq9fmx7ShexDH33SnyXge6W5Kfq42ukTD33av1GQjwdrkXHlxvT44xenj/zKk9O/eMfHp3+pC+oXnuTuNu+u9z/0e3wxYKibpFU9/zDTZV3sH/rMs/6w4WNaVN92+tz0nGw89rg2alqhfvZzT2lRp4vrU4fatH1BssirLtJ58bmrunDeNZ29cPv0j3/0vWpf7tiyEGJu5FWIU1q4PTE9pkXjKS0w1PF+DezzGp/vfM/D04+848Hp4uENf93rx7RB/dBHH52evXJZC+Yzaos7p88/8Yw2LU9oMfmIFiU6R+X7+bNa0Ogi/rD65CPaRD308DNa9PB+vMpu1wZQ9j+jBf+HH3rS353PO998PueiVqaf/NTj05XDU9J/TmP3lDe/P/++T08/+pMPTpe0IH7iqef8OYoPaGP27KWrbjeD14ocU3dtGfgUqtqS18KuHGqMfOwRnUtP+07vdW0aeP3kqeeue9P9Mz//0PSP/tn7pvd/lN8b4EmZZl1mbenkF4n5iPoXnn1GG9mXaVH/+PSOd37CT2liGqu8pnVdi5dX+QPEjDue8vC06pOPPj19SjHn5Gce0fmssf3wo89OH/6Vxzyupun89OSTz/p1Fs4L7gBf1bh56uKhzuUnff68+/0f1flyh8a++D75tO/gX9G44oOyz2hj/clP8cNl59Sv5/16HXrf8XMfm37spz+kMX9WG5Av+EPE7//IZyY+uP2czP6yFvlPfOGSNjmnFXSeS+4ZLXQ/ob760Z/42PRTkr+qdmIDfYfGPK3w0Ge/ML33lz/nc42vS/38FzRXaRHKE4FTZ8761Z4nn3xmetcvPjz9o3/6gekxnYNPP6t56qGnp/dqkfeU6scXKrjP1DfMk8r5Tj52+HwCc8hd58/5600ffOhxnZuPeNN7Ros95oLb75SMNqUPaU58v3z50MefUJ+dnR559AktElUx6ebpzzWP66enn/pXD01/9wffpzF7m+r77PTLatN3v1/zBxtpdR2vD/rb4jhrlPcrvpLliQ3fPnfx6g3NAY+ojZ/Q+Na5ow2XqumbKZ9/4ur0Cw8+Ov2dH3y/f4Tuuctn8qqFzoELqsNpbUgell8P/vLnpw/yKhlLAdm6dOlw+rA2og9rrn+aXYjG1zXp5rcVPvyxz/tzHG//x++dHtRY45ubeDU15zRH/OUrYJ+e3vKWr9B58LnpR37iI+p7zW3UgovODT4rcN4fan7wIzwdfXq6co1PHGnRrzn+iSf4bZYnph99xyf9o3wPak7n5VVEeXXt3nvu0Pn/7PTgJ56Y3v1LD08Xn+Wev86KU9ems9rwXrhwQWP7C9Mvyb9f+jDn74HGoTayH+ZzOc/IZ9rpvBewfE3wRx76wvT3tDn48Z/5ZfmhDava6O67z2lzo/NAY4NvZ3ruGT54f9Zz2eOi88TxIS36+cTJJ3UdfEJz9ace/fz02Oeem86e4zpzzk/Tflk+/L0f+kXNP49OF9Vvn9C5974PPqlN2FNqA+ZsDzUH6ldhzPdr/zrf4pZPaLIzjbziRb5C0RLAmgY5odPWfD2vuKW5+1/l3HicfRadfcO4VhnXLNvpVm/SGlvULdeiRveYy/UJ3vKn2sdBI5M12gjWgyz2I8O1IX5hg4ogVTp9Y0f5eiLAEb0UzjYUqt1rE6FkC9BPTb/4U3/jy7pBkKm9oVXLMZcPAula/HM7oWJug46Bt/8cfs+f/OG3uzLKENsNWm4HNG5LCuYVvFBRAUW+6UE88kIb0msbpWc/xFcy5ErxLFe2hjzM0EbVysekiNCdVjTE9I5FWdiZ2hSoYrEbqr+SrgTFQ9pBOe62GI41iW7VT2XhTrszCM0l3vrAtMV0IJpNSYZBB45rN8s0ufg6DGL/sSDWdMfXL+riwyTKjx5xV5qLry9OvkryFY3P6YLLCXVBAdnr8pkLGIHlCrwcrnrRff3U7bblOlrPNX/39H133zFdOHdePFe1aH12ekoXINqLV5743ME16bvz/Knp9/+ub56+6rX3eHH+l/6Hn5rep0UxX6F53x13a/kyTc9eftKLT75zfzqgTeTRbYfTqcNz08E16VR9zlw4Pb3ghQfTBS0MT+viyWLjkaef0YXvnL+BhbuD3JW137pI3XvXwXT73QdawJyann3iOV04tBnQ4uyc68mP98uy0teuPTN97Vsf8G868CNt7/ng56a/8jfeOT3rDxqov/m8gLqQl0pOadPCE5bbqbN2S889c9kLf/+I1GlajXprjpB92lSe6ix+Tj7wWwlchK/4qQrfksGky4aOyzJt7HGhejP5+k13LVb8Y1ySpU/5XYBrbECuX9EF/fp0/o6z073ayPFu+EVt1vDjijYzvnuiP48H5qs2rGp80Y/c+aduUDzJatxwl5oFGAtI/w6E8qfUTnyTB5/XYFRc1eR5TT6jlg+jHp5S/ZTmaxpf9NK7J36BmidMag6NmSvSoDrb1GmNi6d18dd4uPvu6aw2PFeevqgN1KVJ6ypvfvjsAJ+nONSFor7e0D9eZD1M7CwQNb6lG/9O33ZJfOoTmnG6oDowOrmrr8We2v+G+uFQ5dfkuxeM7neEtYiUnfvuvjCdO3f79KwWUJ9/Tosz2TrQBuHsjcuydX26cv0u1SHtJGWSpT94bhCcFi/6rrIxl40zcvq6xirfnf+CO8+pf7ibPE1PaaPNOOHOsjrLTwyo5xXJshw7uMqHIVV25tr0zV/5wulxbVg+/NEn1A1M/9T7APOSuTLxY3WeTjg3tNDywlkLacBrU3zUg3Luvvtbna4zvuSn8rxixStld2nM3HGXNmmHV/07I8/w2Ob0VfWuNiSqE/dROfdSV9qPtrvkzwTcd9e908H5G9Nzl9R3n780XVb/M1aR4v136si48HmlMXtGeu45f2G6557bp9vk3FVtpJ566qLmiUuqF9cZbaQ03twOqp/bkzpK6xktOIkPr+lMPXc43XXv7Wrbc9OVZy9rA3xpunRN7aaxz9e9UukruvzxY3icG/QH84HHtBrvtuvaDGpzcI12U3verrkA+iW1B310Q/XmW3SYLxlXvL3FZdYfMlcb0JYsZK4fXp7u1AbjhfLl4OyN6clnr05PPqVz+iobOGQYC9e1eVe7MO6Yh9XnjCeD8UeruuxA7SwJ9RufzLnt2qHmtnPTfS+4QxvjPE3ka58fe+JZ/54IG2uxq63oG+Xpa41J2uyUNsA3VEd/eF5zNgt53sG/pjY9c/by9CK1/91a9F7WGPi8Nm1feE7t7Ccr6npZ5y41be1x7hOMAXd1+s5veLU2g89qof75jA/c14F2VUvqyDzDHHlZvmt+vvcObd41/rS5fPKpS9NTOrd0KkqWuY/rAbJsWXH/Np3rhz5HT13THK7z74rOpesaN+foM/pR/9d0jZJD/lySf+dFY/GuC2enB9RO/OrzodrisScuafOj+Z2vNdaY5JrLt0QxrpG9If3MQXxw/KonDL68VvWlGVVPXidlo0A/8Vsvd99+ON37gnt0bun8/dwVtdcV8en81znAvErHcW54PhlBln6h/Ui2Obewm+cQoblkSDg5iGytETy+F8JNX6Mty4PQQuxxo0vcfarKz99GZA4NCfUBc6maAQuNGtmmpiWWPqATHVAhavgb2KuQdRWWky/gX+lpGmbgo31ueYrDLz2i00cmk1a/sik89LUvtOL15gfbHjfRUci1MoD+1//cb/x3leTHiyowhYyBQcdjQ2KCJgVGmuNKU5GKx2CP9wXasOKcu0lzBSCcaIPwv/lPtUFQYqxkoRqloOyQHwaNfa3OMklQWTvBacyWCI/LA+/YBgKDYbSRizSCnWbAA5nJL4Rmu8r5T8cbLRocbEBv/PZ8okRk5iFqsCmAiSIXG8iWTMtSPtMYyOgpuGRORboJKaZKJbevPwImL0ls8HR9A78Vkyj55P2xSXjc6EMp9hn5pUuTZ2xlgu9mlVAmj8OB9DmZsTBojBxJkyilvhWU54J8/fR057kz0+/7Xd84fc1r750uXbo+/eW//rPTL/7K0xNfsSgWzbW6KJzmcsMdKk28vkChGcXSpU5EN0e+qsx2zaIyXwwU2wUutIqarDeF4uc1EN+B94XBnJK9Pp3VRZU7ZxcPn5i++ZtfMf3u3/Ytk9av0y8++Oj0V/+nn50uXtGpJhs8MaBJmWywj04bwj5/jAfUlsvYZuAZEGnDGjOiS44LjFWE6ESl5yEhDn/Di3ykPcOQNNc+T3/YEZ2JEhtue8sKKpq7cQBjKHdRCNSPGKArFwBi8kTYIHYf4AclPkdZ1pHWJVMzFTW6pnplMa4CnJRgTLHQzNzoplHInR0MNL1itHqNU/raOhzpAB81g0fpzNnQ/S8aU2XyIO3PYqmVO6QPSpQP4No3LoSaUamfhqISEBk/qh+CTS2LOWIDmgrxzeccsi4IE+fb4k4VsetKWS5bjFakGPPUCV0s8q/JdzbEMMPBtymRsrAi1PLEEHVcwH2nT6W8HsLdc/SwaLqhRmotaRk2q7SzL3gi2ALtxtjBGxhdFZhVrgjpcAowuM40Ej6xtIQHdh/1T11Ci0IF6WThxeePyHPOMkYYdw6DfrcDapSNfcRFkzxP1TJW8bePUTaNpjvP+FPkkhzpB88J+neahNtHNSFuchytfo7xJXKeP02nAH20oYLPOcYepamnhUsn7E7TsIXwuldpTzOhn7w4Pbg9EE3zK67S4XkGBnyRikg1KMFIonZkfF5JN03ujRJjwX6pmLb3qKMdU6/y2fIiQEMTv2lBv3mTHU7rJGlXINgWmbRLjYXud/QR6AbLNFmqBFxPxWkl6ZGRkgtTalY+2xaPIXEGPs4BjSvqTXPWuRcF1LG8l1w6xWqCkVdwNv0YTq4dyOeMJXATx6ULOw2QW7JuJlqPkyMjNJUUSXFaoWHOI20NUJueEbSV/BM959QWzwr2W60iRo8VG5Me6IxJ1TUfDFbdRWJDAHJ3nbkm9oBvMCJeBHxd5K06PWcSY544/sLuuNkwyf4J6KmEGKsXDZfpr8kZpXgG5xQ9ZaXTFZ0H/PYJc+wsLz/RQVvELu3pEsfX+BDhgFt+g/Af/V9+5O2KFx1UoAGKnsZIIwTJE3sRInom9ZJrg0IH/qD5qwfFUzVLSY/Bss/UJspnUdcu6pGeweCMMAPVzKaPMGmmj+UxlrqFhTQx9ZlFhJSRCE8wysvHZj46Ss9iRLbw/GAzlqdtYy8gUXpnolA+lGzDwF516f0aJE8ZodvyJCVErNFtgPwIxkBSpbtlez2qnMUVd6W10Ln7/Jnp9/7Ot01f9dr7pkuXr0//j//xHdN7PvqU70ieunZqOuQOmi5E3FFjEvbaaLaNzrJSaCe9x2bv26JD4C9iTII66uBeU5qLPgv9l911avr2b/iq6aFPf3T6pm943fT1b30ZxdNPv/uR6W/+w3fmaYbgizix0xyteI5S0sqG4kbuiKNz2mO7K5nR+4lSngioT5iYB96aKD1hzOOxG6z+cTspHb8D0+xLk1DaupsMx7l/pTr7NfztQH5eAKNKjOUTsi4jyG9zNd5oh2cgAY9BnfeKyjYMUBMaTaAt0vdrlO5Wv1huYFxjlIv8eP7CzyGBWlT7UAfaxaoMdJBBDwKKGi/+x+30Egtg7FmPLkpeWrR6ZXMVQPPmTiDmLj+LueilBk3GdUmaHPdjnRUTr1P420Ekn82drkJ8KwcLKLPEx6o3On1OOLeE6yKU79uQJEWtuLjm+rn9Seig/9AJ8SNp+rDm+bCauQgDsqin/VjYKu/rDbpSjpxpjVDtWfl5qEg1uuqOIGR4KHeao4siD6B3j8K14yJkomFMBOSLufd50cxVrKKl+YqQuFRRVu27jbE9CuPY7ej+FUa9KYup9RhwCzWdMKz1gIz/cnVtynQdoinpxrqBahP09PNncKLTbhpWkuQGdq/xS8QutdivA8y1q2isg5NdfqxLT9Ov8PT6j3yAfJHG/oK+29cN0PXvDUwThp8VGXlIflpgJ5kxNHuwSWrsbJBiVzTp6T7hJ3F0FBXM6caLZ+WfY5GdU5o86dJrWyJAN60pw8cFxsUmySYD0Mj86g2CaapVY5d2tQW0wa4SxPaldCj+63/uN31ZNwjjyPuyYWzYEcnHF9Ip7nnm1nzNFGXcGcwjJvgSaMqUVRr0vHP+p/HTARk06C4ZX6DaRTWyxKFhzwNTbuk4o3jmdF3lqsCBvP7bwCm/+kByH6ijexrAE2MMhvQbJ4V5uIvLAlb+pw7ld+T2hULy27w+CaW0664w2ui2wx96YvjwlTTHxFthWdbTRed9zsVXtGq2WIbyNcELkjlIl0J+eVL+KM3XDfIVhtxnFIft4Ci/IupHB7dxdx9eyNJtf9okBM0BvYrtb4VW51buD1LRbzrfim5fNXZLj9jM6zprUJ6VD9/2La+Zvv97Xz79B//Ot05f+8aXug35WMUvf/wRv0eb+g72cR/5pnP2gzLrL7rsWa7Zc6GE7UTaIALEtFdC6fO80fTSttZh5l34Duesdx6xc0iZUhshU6GSTQcRIeetShuP9nrxQaH8GRE9nCPiU3C67FBW55P1p445xxL8KgEqm405VN0tN9D5G/NzqPaLrQ6cCkElPq4BFS7ulPEhVwLju/tNaPWxlgTmSn6d9eC0xrr4+brXs5I9K9rZA4LSBD5srDICcyq8iZM/e8CH15EXDduneXWI9pZfijMnx8dc1OWHAuX2SCQ2IfRZ5NImrhkRwvBBgbQKc70W9HX7Sq+UxQf8Ch9p+n32Fz6XK/Z5mHpTJ37ErX+VM/wJKae/R/uxgS4VK5368u02bnfNSRKxvL820TqQox7htY4KOviu6BxqDqNu8Ch2OvIzTXG193hOV3D7Es0BQiF6wlRoba1j10M6vAmhV/sseKjXRnB9F6HaAL09RCdtvdveZSM+Xre8+0oxNNoj7Ta2n4Lo1e/oKJCuOsz1QM8Q6lxKXvwOpDU3tDL3f/G4Dq2+LT3Wr0LxjLw9kK92Tch1LCHlFZZ8hIKvP0eERX+MOlt+wWu18a3GCEg5PnXbRBUoL2z5WIDW+6nVc9CLROoz2LRfLpl1jKH4EifMdOIxFM8WjTEmn/KtmgnqJgelHOwbfB6PCWtIpcNsp/FVnrn1QKHmEFXVY4sfJgTmUX3yy83UWnRdq2ILnvB9OYFPX1bUYBoH1TLfG3IsnxtAveIJoJXTOHXByjjhDhcX9yqnQ2lsFwrVkAQWAPCFdwz+RVKVwwPvzKOcg/P9pC6dY77rK/7kQdHxOyT4R70t5mRtJ4VjVdw6TE/957KmKyF8pFPP+LUdmq0W1GRDSBt2faUzGNNg5Is/Yz4n/pa+8mNZnvxcTy6w1Nv8CfGv2aKslc+0Siv2SQeNhb/yfmdDMd8iQy9f0WqTX+yNTBSVj5kRTFoG1zmhj4GhnOB2TJz04LMYekDZ9en8+TPTS176QvPytaAsMC5r7//O93xqet+HPiE++Yg5Yxx7sbccswk1IaWcPlZ68GfkDW3lZ+N1QJ/bEDkrnDHWh7HqDYZk5kV9Cxm/0RUVvR78EZvedKWhO29ipdhNK+P+amBBWjLUO/64ZNaxL8DTur7lAf4IpvX6MS5hgm8rRK7XhTHuhZzSafMeOk/4eho9xKljFj8sQIk5V3of+Tu82wI3C12+J/70dP7sGX9o9Pbz56c7LpxLUPpOxbcrXDh3djqvTQC8B1ok8wHss44PHPsVOPlQY4jgjYP4z1bMRsSbEWzHx/I/PZpxcJvKrKPpqlc9KJvrqQCpQtncCrkWKG3ZCpSl/g7KZzGnMo0X80tgDvDUJknxfKHfCfCOAf5WJuUiWZ/UJS963zC0TddMC1/6SjTqQay25HqGDDpoi9QveS+KHEgnpC1qbh3brp3nysy8ctJpdC94G98coI3jcF1ePOHzuLYfBHRTt14/t1ejV4g/lLUgYpcv2/16lHzx5RoBiJeb1iEM8lshdUwIrev3GK1gWtNf/sp8ZJquIRTfWMe0AzrGtkuI7jF0OcK6rWKj5+cw6pDi+W9M8zfa1gH+kUZYz19bPD2kLDw9+JMgalvGOuOemwyEGv9ij32CKm15hbl/+RdfXsElAMVa4/E6bV/rtQCvYnhybRhkCHN/N/45NH9tO4HzzgFf7ENCb+uBJh3zmGn1qDomiN70KTunx5B2UDuRF1PdlGFe1bQgGpsD5jPsxBZzs+cLj380f3kh9/YGrFfMXEggfVOvGP2+P/0j/pByQKe0pOA75+5U4nTpnGk5XxAUSgfsDATfocpY6WUKpqvcupWugbC2Dc0DyhkuaCms8WUZG0ver5pUBrRk6cBuYVY72AP+UK5g/4j9eBmm+FKvSQRd2NT5UDzItDqwQpr53QItDZVLZcsrcr1ghdRE4AHma6yRg1+khV/QmuBe4FdLrrCWnbPziU0/0Ru2rr8BZESuOrjXKk+x4vK16pzTUxOLha9N53RSff3bXjW9+AW3+2v9fuY9H58ee5IfL5OsuuNQExNzk19LsvJl/bv/siDysp6hjXUckgZZyomtV2k+6PfKB26fvvatr5zuu+8O+XVtevhTT0zve/Ch6YmL8vwUHwylRuhvNlwvLNqq06Db620RdEegj21lWOcGRKxeQPco43rgf4vjTehL28GaTpocMWW8mmE1o71Zp4+uNbyli9Ge12/QAw9cKY+WoGxB7B6EDoq/yuyT/qgbkn7HX+OBMzbnbcAkXTo6lJcydAKGETpyvjbdECkzT/gK8DLnneNOvhbs4PDwmh9Je46wKHV0EV6Ssy788eJTsYMubKa3gOe8P29dDqpT0xsd8a/6gkfg9RpMXZQclDcfJ40uXvBc1QnldiSoDH42HbyCdfUKv/7QdZOu+Y6LZauUZas9S5cICoob28jTQeHMMgM+aFzUo4+FCCFq8Z/+dDtEZMbaRizId/PC7dFoKhB5YdsGiJykkHq3Nm72yaOPPkl/SA8q4a3xgpJuZgWXGt3foX1sTLGCKcQqc7vuVzpAAmKT10mDJlYqWrbpbDwzqAc2i2uE2s/skRnbO+SWl96ldOUyjhaIoJMdnT/pKlfa/4lne8B1AWmr3mZbqJGzLA+7tK/dEdb6Mh5WjKKta74PWzaWEAPD9QjYn7UPRvOCw6INqEP8Rpbgc1kqkm+SjcdhliSlgoax7iXrPYLzoZVvXjAzx2kxzXnNlywAy+lPRVGNHJEaN9couOCDrj6dvYGWwvKx+mP0K3nxYhPNSqPXsP6WbljmAJToQxevFvHHvFFzIvWCh42QvJb+XF8oI2Yz5bQC88Vf+bO/4db+DMLv/zM/uvMZhEWj64+LpSeQTg5Ez06r5Jc6zM5BZajkglPzUNlYdxroNHgUlM1FQ4kmR4e5oGGtz/YbDVR6pO1DeGKv9DgM9kbbIDKjzZId+EgfP1McCwZm+YQbnEwjGKQznqc5t6OCNSU5IC3hMLR3YU6rrpT7b4PPvnE26/xg9PNrorTRGcW8E81XXvKNEXzvySkuzlLBF+ec1snJN36QxolN20LSMIFOL19A0r0MzKWQlWHZdur6afklbWe4S3JtOrzGN72oH7TI4t3/td3obWMg5Bkjb0f3Cax5XLolNmCo1gz8yOSbQqKx/oXY6/TR7/KF2LKzju7QrL+RyKOB7CgPGL+JO2Z7IjYVC8yy0lu2RBR71+IpynxdQ20QmKzjk6A8dES5kHC6eBEIn+VFsFr01/iJ7SQy713QBuHc+Xw9LN+4c/XaoW1du8bFo+kgajcekOGPO+R51UgLdAUpjh/4JMw3UbwgVWjpXquoJn8oWyxegV93kj7/MjAXLv0hTwWJL1++YvvMD9fkLzb4Gk9w6RLfFAQ/7qSetg1BcFXwv5W5t/Q/t8kAaN7AVL7FNf2ljxq96Zw3NgrQ4ah+m4PFSlvKSxdwP0JTOmVK4J9C5+vyoOglV5siMOb5zYMaH970smBI03SVqiBaoqmw9BfMbeh8lbe5ogWrgI9G2wQMauOa6xXRt4WMpHa+Co568SZi2yn9y58mW1j6uwR2Ur5EbbSDyI58a5G1nu7/rv4qs797MLMMKD2z7v3iM/Z2Q6OPbb8Feb/j5rqe+2zMfmJj9n1OxjIEV4QApesG6CCcdlEvMx1+/pWefRCLvyxg4AXmEQ22nKkQM87IV+y7/r75oWLPIeH1nXam3ibKOLWMArFDiozRetqLED+da/6NbemSTHvSlznFGDtaScpGdB05D8hDyfluEZ9v6cvw4m/BpKbSsgr/zZ/+/lt/g1CVrLgqZ7jzoXEIyWh0JBh0kSVEvtKBLhgiMdispnQXyr6PZHv5esAASruO9EhdyI7Col4bqLLe6ZwMXXfsVgqE72idFZNY1+T54mg93f/YHfMzxtmIpNyb+RSRXMrhf9fl41DvsQ3MA0OLADR4FnwkzQtd08pt2ijYL05B5ZXm5ESWvYM/5K7uPkOdJOuvwVOMCmsddHc70dc4BkRv6tPLSQVKQZINNgDTjfziqpYJoskZybFAYLkAyo/SY3mFuBFalQD3i3lGfug+Ol2otityfI6OEUUfAa3fRUmY+Zp8VLvF5zLfuXUK26ljFER+VtkSs86s4uzbOMScb/a4SMwQDdlx+Vupxi70sqArdkrFa1uYQC93ycmP3y7hcpXp0pHH6woAHr7Wjm+tKH2Ms9St2oZ+0yR6cHq649zZ6dy5c14sIstdf74Fix+FIu/Xt5Br7sdKHkPntaG848o4oMw/VIcN/VN3pBEd57byneB6sTlo+rl41ePuNLGVVJfYP8Bcfnh4dbp6VdtvniCI99Klyw4Y57cIkIPf9VBcbWRbaQbbd7b5gs/KuNgZ8oKrZKJgpsgiR325gPMkhvrTXynPpoDNVtq3LVasq+z1AGxiLqPe0GM4i93wFUoOjHo4Wh5ZxSpp+qCpXZpv7hcPlGYDQQSSnQHZT7iafkk6DjpzKx5iJZwunopFZF5ynZRscej8M+aiZFEmkIeS3FguWpOpuJtLwtQSFGa+hlFX0Nq02Zz1CRbVYb0JQcfoh+uSgibUUDqTxBIpp0cfzTSLjgXIRYOPy6LBVCXQ3X0Di/oOyS2Mfq11uJ7E5ullayw3W/ux8EuYn4YqeIE+2lRMaZ2HtCoU+6j5hLK6OTH6Df/sjhLeEDTddR1hDlLUNghm9J9fb/P4hVNpH5tOBGwN2dBB+dlYlVZChPKpYkSSzA0h66ReXVUgHnwZYQtRY/gayHmrNGXMJ+UT9pIsnwN4ydlfhb/8p379vz5PEHY6RCETUSOm6xs9HUCRP1iqTrDHgstdAohpZDYJNDMXtXY3z3ytpt6ZYSG00l0+ZZFSOiPT7XRdYEyvcVRZtAJ0jrojV/6bUP7DZiQ/tiEoWrfbLrQNnX401nxlZ6m7o7fbPv3dz1FXj7scWdQQJ+1L58y/hWUZusrP6GVy8fdye4iqr7UA53zx0yrltdRSnjcmD5O7xt166ZDa09d14kueDYIVNVPW73/9tXozXY2A7seE/MvH8rPzE3pfcmcZdm9UxMI7hx4H+GmejNhMHtEBojd69L+DsjejXYRB2a604ewGfQZedx0F+Gfqsil24KakzkrThoW1LetsfoAkk0cH/JahoLF1Gv+NKHghY5tDO1EMbSas0NrKPsDDf1NZMu4LldcGYd7kKw0LMxmL3nMHZ6fzZw+cPtRi+OKVy/4V3EPrST3ZSOSrC5G/7g+mnTvL71sgJ/0aI/WEEz5eN7p8+fJ01V/VilBqTC25u8/nCPhxJd5lzYU145lXjgCL/MINle9th6q/tSdCD/pU4GKIedqaMeq8Cq5pE3Oo4EGhul+9emV6+tln7fuB2oR6Uc4GATV8FgI/WKjjM/XlKR/lXjjrgHZ44E+wA0L5MkB8eZeYDVo+a+EnH60Nqs74QN/5SYn0ePMjZZTXIp108QPnFfvrCWfoPOWcxZdGGeW6PDHXKmjksJUS2i+vHdCT2ZzRHq6tByD6zLqB3gC1Qeg2e1lIyfdyodFD0kF1qXMwMQXQ+c94qnKw0/5RKPpyUhjboVJWOqBYFv6tUD7BM/pRgJ4/xlLKR97SXXPSFjodO+STg77QNYhDiu5OJFW5mF2W78M+v4yxyDpHlL9hGn3tzKnDiLz3H6Qele7Gqr0SyHBuZrwxLvzGh84xaOZhfmnnyZy3f90nxr2vec1gLexRzyHzAfMkMfOPU9IFr/SgS3+l0/MTci0dOdJo776MKNv0JWXOhmSkHM8DpOvp2lqX82JcUjtmW47b9Z78Sr8p6GlzFjBdNGQJf+lPfd8tvkH4s/80P5SGJqsrtMqPJJV7ATfQ6QMGSsTT0dXAc0faLWvM3ReI7ayFZmHLKoro7EkudvB5iUaC/wXiT+OzQXwsDSNyopT28rOAihUpEG1+3Jb/6C8TC5nKjPZz0iVVth3NiC+bCveg+mw/qn7Ey/aR9EK4tX2jNU4ISTfWWQYdVbYHsPaNBP3fWgBRYpL+4LnKTGObCT98/JESJxtR2dMywiOAZudH1fABfVmUwwdJtBpXbVL0LGVOeFPGmKqqtCjyxDpkM9ogfdn84g2+UO/enwiSjsTSDuj9uqSZPOvYRvVVZHsfHod1H1dPlZdlN4va8CGTepHuPEtAix9bvpQe2BwPLMmXPwMaWVGzq9gMLWNASD5qS0/XNHIHWsjaz0zwBNePtEr54Nk5LUrv0CKfDwWfPeCHom5MT198bnrmuUv+Dmz4kPFnBaQn+ni96JSfAFxgg8DFUcb9C8C+UNzmz6hcunxluuofHiufE1gEn9OGhCcP/sAmd9OwoTLfgZOOutByd9UXOVeuatjamBQK23in3H2CrRTYHvycNyBy9DHjT+3AD8RBF43fnbhy5ep0kVeNtGA4Q3to8cumiR+q40mD50AWxFKMr164awGPHAt4dOav+eSK04L8IaOs6kcaXn/o78yB68wGzR++lt4aX+j3BkQxr295oyMl2Ha9XM7vp8Q29uyDAk8ifWFX8LjEpo+B86pKyhMX3bFl03amkdffIYMCgnymbfyERb5Yn3XId+TkU/phwJwvK0mV7dggHvWtoDIdFHAEldE5mnJ7i2BSlUcjCZcfhbK6YT1QAZ6ytJtd3KNynyW3ry1kPM4Y9NnPZsB92Mp6XalnSwJfCwYFhZYsivUos90O8sYqSiixvZx9CaWnAYnRdqXBzGSgZ/Qbtc4zHpesDWJAncpyvQuQqXZBLtVnwZ5zCSGunbantOcW8XOOVV3YnDNWfa4oz/rsUBtf5inmM/eTgs8x9NX5iTOlw85TlmtlXV9NFjhbrVwo+vzEQXo8L0ArgT0on83s5Jhf9U/T5aPTjTcUI/NIx6xfcL0VU0+v+4SaR2ddnOdMIs0WqPPO0vr/i//nX3drbxD+wH/RXzHaQgagfWntMHYEnasGSdYN7h0ojdt4gnI5A7AedQfilwK4PUCaWHk0Dxp4pJO7X0zAYGmjo9MzAJKvIFVN51p+3Q6Vg49Qd5VC45RrEOPSBpKRXus0H//mX5YF0Cj74hEbwbrOo1tVxnHkI732P0DH6CN8LTmgZLMkAMi08aQyen30sbBlc4tvH+ZNgmRmKZGgZlKgbrFTN2UciUZ8EluM+eJr5maM/nddGYtg1H+crbF8uy9OjvHiEmTCd0p2kl7aWNrnuPQnclv1DZ6P/7zyYrmlKgPS3Ge2TYqJWommnpGVi1QC7HWnFxnOY77l5+7bb5/u1CL/3JnbskEQx9PPXZyefOaif22aCwJ6eGLAhdTfWMGFzRfgbBL8NXfy9+Ag7/2j+6pWkWwSrupCG/c4MtaV1OHc2XNecPPNMFJjG75QEuwzIvLVMdT4vQU020YDXFvtXPKlhfxMYy4jr7/LV7XY16JfLeunCdB4DYo7/LXgFsk2eJUKXjYIvK7kxTz6mn1Y4x91Uz1ZPKj93C/K8/SGz2KQp+3YJMDjTYRobPJZhLMp4ZpRixirl8/k+4eHc/3Ev3xgPHUD1AXktbkaB+i3NuuLZmLxiV43CaJVAdtKzE9KJEQ6mxP4oKKXY/ipAzz2t9lZA/5myjKg60oejGngJ2/Eg9IxDcjPtPbEf0TysXUzKF9Gn9a6C/y2zQj4tuQLRdunr5DizuOpy3Xp2J3vCpErE4yFsof95oHSTphPuWQG9PYjdH4w+r+uCzagjfW3fuXT98AVMpD2GWM1GiyW53yCljGGnNeq4mBhzyuQ2PAPLRKrnJjZpGkLUASk6wrnss4dNvuci5T4fBRPnhRGByLMU7iPpmjIk8VTmiezYQCaP2eO5XngOU8hvnEzJxuLgDao9BJ9fNA+1VYF8msavF1XpaMn9iu/LENTjQVoLSH08oR9gO8v/slbfIPwv/8vs0GoxmGwNdumEapBgp6mzB095IvfAVpK5lQ2CN0G0PlpWJaEZDm3yXeM/EVX3MhLHwH5DOICYrt8+7GwLjncRjwqWj2TvDmgwwcJeqW5VEDOesvXRTtArpPtaERHO0hgIVIZFdWJWe1dfZhspcnQr9DgaQkb6ONnBCSoTDJuqxIWZulOWugY06Ns923XXtefMrKmNFY/6iwxJRi3mQbDR5+UhrJZdha+cUA3BpQpmcLa9zEGSVa+eLsMGPnXqDaodEB+t11GW+uyNSgfdRfIlui6rGTAls9ZuHXbFY/YsecDRklk3HYO1bG1FXLxl5xiU5PyxUrjzmMbHhaRKvPFVIEF/gvvudtfLXpWLCz8ufnw9HOXpieefkYbBOZq6HwfPx9Q5wPAbBCyiPVX3ymfu+AETbVyAO9YNObDw7o44wf2pYsFKX74+7VPH6gsfnritpuMyeFcIpbgos2GJCC71aYjasMMqq3tT6WxoT9y3D2EzhzN3XnSfoLCB82Uduvr4sxceMjde16nunJlunyZTcJVP4WpBS5Ar31UiJ70SRYx2iQpj/98WNv9pUCegG37wl169KoD814wmlsZgQLF/NG3+EEoX+HDJbYv+XVz2MsreFxsvgo1brnWoBc+5LxRofKNTj8DSACe8DaCUP1T8VhW9goknSOmzNSOtKYwyBRKv6Fk2tFJ+5ry2KuyYE4s0MuXiM8tM8hu86fdsOucmKq+Y70NZavGi7rsQeepunS9W+JbOsuHlFUoTQNmX/frHtulbI286bvS09vfMhyUt46QnUaGOcHrLCYJg8V45iLgTTJyEiTAx2er8ME3NGyIwvjlAAXmlmecXz28Ol2+yuewtC5VmRft0gPq5kAka7MZ2cxZyonVeeSUZ66ztGiU44f/Wj68aCEkHcgvUwEx+QCXAXWsdC9vPqJ8wDo/ospKzm3SUNMmNFNF6G8XKE3U2YPBFHJ/4f/0vbf6BqFeMUKVrA4NFFo12pqe2A4kGzrpzjrrC6dqrLwfy8x6xdPkpcDrZSvQf9kBo1+oSm4WVMgJYjTZhcyAffRZptmtuzQAOqdHkZxvjhcXMaLhCbX7QQs0P13SyklZT/LhaxyN1NyZ0e8yBLFBKvSyWVorXYoot5VGLz7TGw+UOdlQ/gTL8i5XadoHnpqgkO8KnBR9qbPrIV7y9/Roax9PIB3UTOx56lQ+U8/QyLLZ8UJA8qWBBQL53KmAx4KOrbXmCWEevw2wjq5Yr3VVPrTkS5g4Ql0WuZac+eLDLmBMe1c5NrZA+VhW/Gv6FlLcebhQgbXc6AOh8iDpXrdNm0Ur33xEqvvZbThKLBr9ycWTx+xegKsPvbBUzB1p7nYzZ9175x3TvXfdMZ33xZS5aZqevnhxevKpZ6bL4uNCx8K/vh3Ir8CIB1kWutjg7jofNoa36jq/3tI20fbSviqvlSR+s+GAxPBiRKGzX0Aj1eWIelztVbQ11tTGTovbBRhCa5kmAa0emdt/FsPK+2PU8tP14xJj+Syi2SBc1AbhChsE7j5C8119W3O7eIGDJG3mO4zZcPB6Uf+dgSxoCMiM8AexBZ4k1AbB5yd/9tMpX0FZsB9qc8CmxY66veSveA6va0PTTtzaILCB48/aWp0Ar18B2JJKG7FBuOZXs5pN2242YMAfErC3eOw7gEwV238LUE6ZU00PuqOkaWgB2fgZNPlWZkWC513+Gxl9lS7sG0PGmlfBluxXZWRVBVRhW1UR4yP51HfMt6Role5tFkLn6QgLB3wY9eVudpkgom3qnXRjLlNidn4oF1otBXSlzyy4ZBN6G4yOkoJOXRzbVsqA6SSKrDzinHsmqx7w+PxRzLnCmYEM9UOnZTknoj3m1RbhYY5CvsE+2KJl4U0dw8FrfDz1ZIzX5xI4Z+e5zbw6V8SDX8jP/vGNRZTq4NcxZZf5A/gc04nk+Q0fkGmx8/BIl/tMyDhNOnZiF28LJhmhN/ZNlK4tVHsYSkZvlOe6rjT/DmqB2bAKZ986ypSpKvvzf+IW3yD8wf9q+TWn6RxTnAfLRkinOqWEHeiss55RXw10wLjLCUC+NXgpLIzm9iDDNTrQ1TUwMEun4kEXHQ4Zk72eBenwiEBvg/0MkqK8BgW+L1iMOUuZorIH3AYlS57AiWRFcCzRffRhhlWU82RKbdOaovgXJOFWokwM9qVdqDgUb/qp8StZC+Sidb7isYZN2H/FtYgspP1U7zm91FPpsjUibbK0WTrAmDbkJxQmsSBxjVmi8cKBPPy+S+hUysqmY5vwweiplONCv9NAuiVOiNQxcr2+FfYBIzFUvlZb9DxpJ3ewljkpRjnSa5vb6DbW9qKDVNHRQ7pisEe3ipGnP1nY1zcUcZHEjr9hSAvIi5cvawF4bbrj/Lnpvrvv8oeNGQJ0+TOXLmmD8LT5zmgBm18tzkaDCyU3DRjO9Y7uvHHAuP7nuY16+DM25Jtf/lNaJF8sMaqYNGdI2kz0REZKqmwX29Ql4Ck/QDV5aCqdi0KhnBRtRtp1M51M1UJXL41x7jpevHhZC/LceaT+h4d8LiC66rMbZyTijQBtqTz9wita9FN9e5PbSHzznIM9ouZLbdqzKA+t8oCIDSDf0HSFnznHc9HwCVn8w+da/KgDmk02RPCx+M9mBDnrJ21K6mxdCrUJCj0bjMZo2djOeeycEwTkoTT/k1wA+aobKNmWbSBDaAZWiAyxI8dLfST839BTQfd9USQVzWuRWTg24o58ULbKNujp3bI1yoe175WvzeTsq5D0qBNCxlYwMAvWJdLoBrSRK7JFqfUMfRQKeScbwSobO2Wk6zwCoSlESH8Zg6kXofTnM0/UM6/jtWsZgmXc/O0cIse1B742vvONQZRQJp2It3klG21LeXN/VeOfV/ygcy7MTyrQ3XS4DDmbR1raNJfxuiUs+SB0xmumuPgF0l+xaDrlpFu+GBO1TEPaplDpQWAsFsrfRD1datLquzxlhxs8uUmccznkioNsIjg0mcZT6Vt+g/CH/+sfe/vY8KSrYUdACx+dmoELrQ9KLpzsHHGhAxG+Nz71ySnipZPp5MCuvSrrvjT5WUZQUeNyxceypW4FR6FRNG5aAtWjNghN1JFZSClhufCYKkZ4U6scDfhasqPkliWzD2V04RNYDkhgm3v4TFeCvzVmCRKE2WRKqE/XWww5icGSz0ljpG+hLv5dZ0Bq2U+xF+zWOwhft+moYS2gfA1HioZifBrR641O2VZ29k2ZkT0jHpnGo0SLDNK7G4Tl2B3tBZT1Oo9tWm03iG8i52XLrDDqA2Q7zUfl01ijn7vYKouelCUd1UUPQsPHpQ6yzRVjWdx1Jg0vF6L26ohooxXqxOLdd/YPTk/nuOvWFuIsCFk4Xrx02Re/cyq/7668ZgQPi9qLV65OX3jmad8lPtMWsDQLF2XscIFjiuOiSaiLMGd/+qoGnGCzHFpe7ma+zLypwyxLjCQxY49iw2OvMrugZCxdNa0xqGqJMLn1dMAD55WZxUUi78X4Sqm5deBuPRsEnshc4glCeyXJr/1wl11xnfv5BVI2A2o3tVGeHGQDlzbt7eY2KSMGurIwsY8Ou3m8ZOFOwCfmamjw+bMMOiepD+UeP+hvdnhi4CcMbeHjflDCeThav5IzvenqjdraDxICDdBSH/iyOSgRymaYmILoSVnkY3vBfwx6+0Um9hUP34SzRMoL5NJ6JIayUVzkZDku5QuM6kU1V3W4mTqBGhuRa+fRrIM47Z10+Ms3J4W1SUvNalLIlDGcMNJQ6QaXVz8Rqo8zbgqxaWZFHnHO4/c85hkUyueKUbKKSarM54znMJGk2+cMr/wJLGlI4V9mEMal1jbkan6xaPgZt+av8Sz9VNPnhnTX+PQm4FDrNvuJv/0cxS2fX6Qlgz54OMczv7V5DlmMC0SU2B9JZmyRD93/Djocgd62iavNQZXt07FLL13LsrH/wDLbznE6SyJVNNoe5f/cH/+eW32D8M+0QVBqA7TZ4oInn9aN18Zt0hpANNC6I8bFEhMsg5BRuNYFjvIFlAxR2WFAOyUa5etOMsSwR/WMtn8wkJ/nhxnobUniwUbsZdiDpflR0aJgrlenQ9gxbOytm5GB65T50L2tJ+g6SmfxJ++k0OkjRtooO6cHES+uRNvSA79Dy4+A3oFsdHc6tNIJLbrGxQZnBL2CSILKmz9B5Ebf7E/LqiSnplA8NekB87b0GuVni/YifGsmfGxJo9d72QaFNf/SbsqWMmOdg2W+y49ya7u72Ke3yLu+b2OsLxjz3HUGeYyd/gs9C1Be+7ngbws6mM748Tff1KMZWhsAXj9hM8AvGt9zxx3aIJz3BY6FLa/JsIHgTlrudmOwxnCb4zSm/KNnGiRld0Tl1zEwv/58AWVsUiS/ckHtPHk9SXwYX2Cd9wgdsC4XRarcdlXUDFV7bvVHtLJBaIvwkAXokT9sH1JmYcEHlq/w7r/ajzwLcoS4frCg4ZuQ8pmDvPKVpwksOrq+EXUtKdiHRQitNjBOc3WBLpq/9UgdXndD4yebmnyY2l9N2PTzSphfTbrGtzHlMwpluxZN7hPaw0fRq13ICI4ViKGHlnicj6Dx0e+OjfpbCed4yxvdFlgUHYHehrRFSwpFx5+xnWeIzhaqMPLjL1naYlNWKD6MVjvsRZVL13G8a3u1QO5APjrg3effiDaDOE0vO8b1o10ZfCU+2o660zqBz3WJzGNcA4w4n62sfuZAH4SPZ5T8Y/M2TX3zmGqyvlGhMsq9QRBtfG2vQJ/xjw/mRUZ05j7WafMmQX/okbB5gf1mVCib84TzIe3EBoYnCJzOcCHSb56ghhhfXQ3zAPIkHTvfEg1jvto7cdIpH2WW8iOWuruOAuVlY8SaRH72pQiVXuG/+j/c4huEP/Tn8opRYaeDMNFI1Sgjjx3QCIE2hu2GZkBlAGYC3OU5KSIbW3ZC+bJbZYC0iylLm+6FJxv0CdaT5IzobeDERPPM7yg9t7DvaMaov7832UDRYLT0IBI9XW/pAeVX4qR7MYnQQPGO8vvSI0qusI8PuMzFuVtRE8VYnzCM/bWEabNMR9cDjylNX+fr9qF1eslpGtPRDEJ4qj6z7lbs0cOpKRTPLCleaEyqR2FdhwAt23UHI73sFtb54l3TQfm4hZFOerTZ0/Bs+3gU1rpHjHaOwz7evJaSct/h4uKkuO7qsyC9cPbsdOE83zRkxmwQruYbbuiz29Svd1w4N50/e8YyWOIx+xVd/PJ43WLyP61AyEU96XmQiNBSq3pXgEagLySvVDYEYchFldD6SgHVprn6pArb7VFAftlmsrMzpwgiJcVxyV8s8NYCogCNchbmLCDmV3L0xyaBzVVpZKFOff05Dm0G/A41fSUb2RzkcxhW6ER8pw5ps2CsU+xXiGjlr9/IJgD4h9XaAsdPDZwnzhMGwG9MOJZdNjb+ula/OtSfLntDgA34pO6avw0ImwnwYhvfQe6FtbTpGTPKKXSdbtdWvobnJxWN5d2G2kLH4+Yc0NtQvL5Gk+ZQ6REDr0COfsJu6Sl/1n1T6P4Sx89h6M0Y64X8qHcsA+v8aA9w5tWT/1VR8i5aFawwdJmj+bJMm+kPF2a7oq19Mkzab6e+qRGO2iCg06Glu5uxgUlvpn3OkOcY2/MrvgqMF+avkqu3I2oTUb4jEdepV8aQN9jUUYQay54bZZOnZzjBOLAO64Zfm24dzS8yrnDD5AB7LY+8r/si4QX2yg/aVBZNzA0CYMdmnsKYr3ZPTGh+zSC9lB+x5C0d2yhbhZ6Pjspu8Y12/os/9t239gbhj/z5H1tsEMYKu6JtIOIOQwNUAxB7MIieC2c6rHSYn/JGYzAxgTK4XN74GIJHYd3oo49I+4juBZ18SzT4nTKfSGTwrvyIlpoQTeNQJgfbkRMpbDOQs2jjnYsXitZYKcE/eEtH86VstqR5xvYoFH+bFywDrXhnfRsY9bkdlF3zL/S0ImizZFfReO3B7G98cWkL6Gr6hKbetDUgRVRHMfivLUBIQ6aciSniooov848Ppqff8IUYJFG2AXKe+EhHq+nAKYmUz0YZPwIL/gEzfbvYqLYjVB9UvJA/wofeH84kbtjRNWNX6fz+9gqlA/bZR7GOGkqSPO07Y2139I+ylX/op1+5ABHzK7wsPuHK+7q3+XMBPEHwj6DpfPBiUbjqi2Drfx3OH1CeuQsFeU8dztjyYtF/yfuCln+xcEyJ89JhijOJ0TsGwOkJZ2w2vdBauRIw2IW6e3dTaO00j5dkjXEMGS4uhrRLEze8CFCMHCliz+EsLJymPeWnGpm79vzIXD7YeNqLcRYb9EU2BCx2mF1ANnbYdB4/0JekDqH76DqohF8yJxbM69DTOOZFD37KR2jOE+RvQjYALkORdDOkeWWCJyBsDt3nzSR3+63bNhXw0I6lrfjgtO2bIzxhiH1QfeinFk5kzPhD4MP5ZJpkPDYauXSMyJykeW+jrMPakhS7ddp8aDUGSkfV16qB0rCPJvq4aYzlpEDZwh8lc46XTFA83S56nMTDJAbw6stIX/htUf2V2VlP6w8XwMHSKFhbQM9yLhIPeptS21OSMfTFAq8wVXXARKU9RpI0jTrYc58z1DF5/DWrAh4h4g0Hf4qx0XngTxzrOrZDtb/rRbEGx3Is5nwBtdhn4+ENtgV6m2CbN55yc0Y50Rlr882U1sCuV/PF9Wt5SPE5ZVtImSA+OMr/Ws+V1rV4kzIWRSrYuUG7RrNhvcQtDyo50gLy3ep//kf/NdkgzB2wBrfZjgDTPYOCR8aABqvgiVo0vj+8asOgqkbNEbIKFmfpEvDjX8kVus/IY20/rwH7BtlArpItzKAAWyLaV2Gt3/mwCNin3Rj8qvvchEuZEeV3JrWmZVEP7JLGSOi9/g1zlrKWWvlZGOmjnh2dDWv+OreSVoa80tWNpaf8JGz5XHpTlpM9ygLoR8mtyDt8orR4G2s9ZEtHymR/R+c2uq7j+cMLX2T85f8Dcuas0ETKzhqjXcbpWse+CXFZ3yVGWvj6wuQoG/B2c+VX5+2nO4mljuOAfVxh4XnuzEG+T3/+Fo02H+midv7cOX/I2C0rGTY3WIr79eShfbhPgVLmp7ynK23IhHm2ib/VXgHp8PkuXiuKH8RJz4Ey/3WkzCmni+bYXm0DjuaeYa0m2qMQhbJWdVlARWtqFsg5XxNyN7HaxoDOAoJ/9NpfFhX5Csaw5BpQ9faGbiirtHXZxeW1pq4taQv50+YHzJUt4IWKA76nD+N36oIPobOYJ5BGRWI+kF6vSNUGodrFVXQgRzWHdokKqI03unMZXsrMdRVSn4AFV/G5Hg2do6P4aCy13g7PaE+5FoLR5ly+YWTkm+0Bksfwj1jICsW3phe29MA78q95kqd8v86UdLk51URKg5g5NtS53pHPHp4c+L30t4/trboC5kuKmDe43cGY8eZAeWTc49Ue0Ox9yjpa+QC3Q2vLusau29YKm2yViVuh1UP/pBmjfHmpZZs8fnCeitG+s9rDCnIVCtGV88uvaIrmc1yquHbQzGjtv6WwhC3i2/Wue1mPo1G+UJf6lrkRlJZleGyQSI7VT3qM9o6z/Wf/k1t8g/Cf/IW2QUAV2nZgPxagUaqh6Vy/e9YmQCZXyglMzECljlMrN7uROHo2+spF1QGcHvs6wxooM79JxjZ3UHXo+pseAcpC1oVN+RFKPbitL5p6OnlkbZMEZa0NFzrdECMheqq9rWucrJzclen8kV9jqTOo/FZZ6Sg646U43LsqrvrDCd9ah5mQa+TRrdFm2QJru2Ck7Zho2NL1fIA8Z2bUlbG1zt1Jarvu4Ob8ujn/o3tfm9wsnk/bVTvljAdbzkRvhvGy7ZAfzS7bPYCfCwifMzh/9tx07uxZ36GGy0Fl3iCczddo+uLT5PzYG6Uievy0P4A/XlB6oRf+dRtYBvkdwNfLiHdevQzHnI5MAK3iSgNSSw/iF+hcwSgHwifaWsGIjeLSX/VncZ2vpyZdi2AYzJSk9JR9rgkpanxAybFuizJgMmdaQNYbBF1XLOOFDXEfL8QVdHAgnQ8a59W/fFVrvxaBmUfm2Bxc4YPW2iDwXnU2CPBKVsfU21kDX2xPsG2nep2QVa836QD6XA+DmLpp4+UnEEObrlD0suu8SaVrP2ZzjXfMO60w2u3+LTH6sESX3Y+lzGivsM9u0OosFN8yf3J9pku2JGrNsXsDaLz+wUTbJ/fFoeslXrS9/zh3EngSCqtfL1IC/ppTkev+tXptYGwn0skX7740OeXz3+booH+QOUT7IaaMbbijhXHtWEdsr/0zr0hwtbM6QYey5w3HEeDcXeut+o7Y2zYK3DoY4XZu6YUuJcniG+e2SStbla+2LvyZP/Jrb+0Nwh/9v/VXjKpy+xq1UHwEHt9ngyDzyvvui+DJ2X/id69noJhu9TqosAaENCbRMDZyEMa5C1u59StwUiUV33iUTGeOWqpepbvqUVjbPK4ddny0+S4zFyt2Ugd/taESyI721/k1ellOK6fb0521n86rOK3//LHWW4Duwdd8Ig2w5nBEHQqRbRlhKUP7JBWR3i5lkzj6tm3dLMq30Q+nRV5bWPqKbLUA6L6PaOoXsmXTSFfOqHoWSNGfa/pRiPrBRsNWXdegjLDw8QSA3RJHuDjqZOG2trFld5FX+dkzZ6ZzCjwl4EmCnwaIBy7SbBj8NafQRUWe4IsZXPlvcxOJ2O0XQZtRYPHWWJqOwlFPZGyr8cav0Gyz0Vs0Y9RdKB1YGvurOLdkRj6wzq+Rs7l4uj7kCPX1oLRLPnMAj4JEZu727TjOr3yK/SYDlGUs7yIngecW/qSHJ9NzHVvM0dcR9LbY2pxWmTov1x/S8ltqyZVF+EPP5014vcifPVGcb2LKuMxiX3/KR9ZeOUW+9OBfzyuYowM6PHUTLe1NdXgykycIhKJVegtzUY1bIfp7GekFlC+/DecTH2VrH+b+aK1yNAa7G4jvnWdMx7eljfJ35Cueqgrnf5B4fZqWLE3Y69/9WPpUuivfscVf6a43iA+dr/OTdlLgBkbGSZ4gcPM154HnkKazdJeOEX2Ud6z9GV0rf4sHlRn1Wp1qII82PC9qvFscJcgpaXloRtfnMrHVuC8wb6LWdSKe6U1Lkx1RZVWPsT6gJDbrv1FGauSEo2zOfgijvTqvQ+o8hbVP4D/7w991a28Q/thf/Oc7rxiRrsqG2sqKxWXi0Z+N+4LcNwjIOpgZINj1uwwbLR8sc2sgbas6kK5JwK6ohEHAgOM89iRtP2hVEUp4A3M9o26JosHSdMwDlcxap8ooRqfbUF0a/V15lVV6DfTuUktD9FNXZKNrKE0kzAnTlj5E/6YN87aMYIlZaRXEh1p0gTrB4Zgv3MJWPYs2YiwvpG67vEUj3pJb21yroPa0X6ULnUY6QEf+tm1tYfRr9H99kTKPime7x6kXG21b+kfd8brbqHpZ94JtzGxAxZHd07YcGjn2xb3Dtttvld9sQ4pW/FW//K0gwmlV9PzB2ens2bPTubP8hoHmn/ZkwJsDz0dKi9nv8EqGi1QuSJk2SRec0iEXQIV5k5B8ISLoaDLkTCyeUKu+dQGkFmXP9WrpLayLkAVYGNsPanQlP5Yt23nX1tp+tXeh8sTMo/5VZdpEaYLR+F3HhTnR9Q+pdFQokCwb4QysUVliygjut7bACC3yMJbK0UaFWtz71Shctlz6tMoJbH7yDUb8IjRf1do/o1BPTeRp7CjYE51HXL9KF23gPLbYUBZ/8xPj+F11yjUMeX6bIdd99ADKW/IIRD+q8S4mXMHQSYeY5ArYSHnQbTsSuvwa+F1k5EoGFVu2el26vbVe60xigVH/0SjdYV7LnGrzXveg8m498Y++7cOJHGltudvu6tXmwLJs7HcYGEuew8TH3MWH+32O+Q+EP2IcSlmjt7hQY67smF/JNR/I3MiYzM1VzvvSXzrcJ8MFvy3DjMap0LWT8xskAx8ynNIu4/wOubVBULUt2P6stWEnK8JgeKFv0QbUoyUHjPydt6fbzGeEBH/KimdpZ5r+9B+6xTcIf/wv/fjiQ8prnBoqOzbgCAZ0XYBpnDEAjzOh5DN5q4bb6nYhZlgJ6ESNP/RW/jQ7FGDDE397VOxOtaAOhCYCyj9gVW2iWNKRQTb1oZ7rQbCDKnLMwG5oMjuSjUCrdN4WD8Cu3VR7WxUHCKSbm9AiSmYbjf1IuH7o3OCs+hOPJzh6HfAB+T0o2cI6X6AmkF3W1Nl2y5RvQ6vtwXa5dQ1+lg/lT5XxvqNjH7qvJUlu1pOiFFYaaOw1MQP2Oa906QqWORTBO/q61N3iFaoea2zRR5rbE53K0sYLuztY6tkwZ4Rc+sM3q9V5NydNjy9eSFmhykkrdYrPHRzkG4ry7Tj5DIG/dpSYeYExqUEJvb56Lx+g49yt0Rp9I7IhaAvh5se67mO7ze3VeMjN5Yp9IVTMX0g9Dq+zC+y2dfzFtxGR5zhetoJ9Ogqzjw1bfoCqfy2yeSpLGutVB4TjC5mgrNOr5Yt6NBRloXX+TvdNhxBn+Ktm1ZBrn8GsW3GlQd7rz3Xm2g1dB2a+zkuaunjzo5ivvr189eqcRwI+X5UV88F1YrzAS8rTLlnU3cYNMtH95JrCNeAhtGz54c0IeR8LsbLEUqlzOiAXTo5rHZjN+VtxYas91zh63SzLUhE1o+3Sm3xMru132/T5EmNe/GQbafS/UG1adQwGPqsI3dRiEYrr+LYQpwbCyDfWhaeMCx2kXU6fh+TG9DVg0MEffuOU/zOWmKtI89lNNgg1t5WUj46qXZP2kU5pGEzN8tgb23Hht8C54ieGrJ0aG5HtQBA7IvUZAehNM8qdgqGlDMrDE+QmDvNx6lWzU3xBUvWyAsqJt7Cc08BQLYkqI1nkO31kEBb88K3KjWrftM3IUfxum03ZafpTf/DLu0HYbYUvO2y3QenWyOmo0bcexmZzh7eArGkODOboIfiircRIG0Murj2t/wR1fMqyOPXdwgrQib1IoBw/mhwt6cfgCibIHxX6E/p8wFH69gVOV+yx2OCkxe+KE0gXPY8F8QWfsN/50Ecd4s8i3fLw67+XQUOPwpxWueuqEDuxVTTKR1CHgnXosBV26i2nFrSmwyDjUOOgUO3b0mNovFLVaD3aAnxzOxFTMfqNPDrQN+T3h6EOQ4iNZR6sy9z2sk3besxYZw8j7/w3pvW3Pr81lGZ563ZotiAKpRPamHcY/yrfygqVLnpC5V20pIW00Om8eXqoTXLSyxA6MgpDHakC4zT1bLQx3fhiT4GYMgLt1Xh4tejCubP+fAEfQOY1Ij6gzPosgbTOQWXqqzXrIssYz1yxGtdlj5ggnuQ7TzYdckYl5P3NPGJK4NyL/vhZ+dLXgssaTWELZW8JjXEiH0hnDOWLEHYRHS1j1Bzd5OrP8p2+DtFBTP3pK+a2LFo8xyntOU6NAG+FqiPxPLdIk0OjVz19XRAdWtkcQ3zpR2h9rDWajl1fpZt9UewnY0B+lixlIsV/+HRYjhH4Uj/0xQOCPHa++8iHHfPkoP3yLGNDIT4mlM7o6nC54mont1XTuxu6PqmS/tSxl69D6Rrjkwb4ae+tEP2xX7x7fB/qbB4JWa6Np5E3PEsbhLFttoL+rY94K3CN4FfN6/rDXGwbzY8tmWWIDXcUmGnN/1bHOcDSysze6LY1Bvng/tO6BF6vRZqc5yj0Nnkw+srYrfYrOqjykXdsZ9L0QfwRYZDJIpfQiCrnWQJPD5kventFLrwKyCs1UqvOrQJzHDqqk67YvNiA1ekmluQOiq/Ldv4E6CbPtDUgVQCSsNwaJT/aGwOoNt0q+3JC3fHlBXXYDRkMSe9WmjDDSYZPLjY14RM84XpANjnolldCfHkHx5+J3wnR0dL405S6IzywRZMs7+XRSFyoPWGIyfEc6s5h7NaJ6bTjPsgBuULVE/2jHqUSN9poC5GE1BlX+8kqGm3R8q2SzUDPl2z4KVjSCuMJjv25vPmZUOnEGAjPbugyjWdAaOho+qiDXUv7ud/ZgLU2dRltOwSrLLrl0bPflsdO2ftVDPJgScPX5nvq1dKuU+q64N8Jy/YY03Ow0o6x3pQt9S15jZmU8v0TVujhq3SLG88YwFE09CzCUCeKqSvnptONa+SZ+RQYzklLN32vOjCu+WVkx1p0ndXGgNeK+KVkFlwsVvn+bXhIo8OLOxl2kDkH68J4wGlFiD2FShPP9OaDQ9LZgKi9rEz+M+5dB81DTS4X78jr6D9JuO6um2LgtHlGNBk5kfJqn9hwZQaUji09pin42zoU/F3sBM3VDi2/hdIXHa2fXC/aQboJxUM7NJ6Z16G1Q2sP96EC/UJcaY91/Y1zWIUZmudzbemBLiB0/WElinzacLYBzX5HxnOMMoyXAzaU2nxmzomuBOSafhNiAyPW7bEAUW2Jj/CxEVHwGGkL0/y1dtffDOuOfz00H4dg1gUNnh7cJwtafK4YpA6dvuQ/eXC1SPNHWvVx0+jg2KHxx/QsS0CCkHQH2eKZbZil9ffK/8QqG3h7ugUUeXGAoFQh0/oMHxPwv4+nCvrvOkVIXPkeUL0e/w5cD+uaCIvZlK5Q+hVbRWOSdxqT2YjXzQzPKdBJK2Tc5jzq9UAH7UFoujcC/jKPVbrGrtOizRDNmOVkw+0AAdrA3JRVuxeUcxm1hc5YN81lCe7fsJlnDHCsaaED/EvA90VYtcHI2+ldH17RhiMtoeSFMS2MfJX/1QYW94XqTuLn/YrRn/jLu68YodQt0QZxQU3h2JOdy5TXPx3CYPVkyqByP2TL0ETyKFY8SPkdXx6tio+0G7kYG8gvJtKGdGJiTg64ADR7JB+w6+/r9WMytIirqe+Pgpb2QC9L6dzxpscuFk2HVuUtTru41k0X9FbWdONHS1nFiLlNFVw0lyeBHZ9eNfjNR9peOY1O6l3mZz3F34w2lxdISTDXqfhRIFSeC5/tKvjBjNDrFr6Zt2HUGZ81HsSC36DKK86dnkp3zD7NRSSgVTxiKR/bLWNUxo5Ey1je1K6qIrQ2Fhhzi3KnlwT+xrpUG8xpn7oBkqML6xyoNjO6IxHeg7l418BcUOJzfzfKoh/Gyo50I+MflEyND0ByeAq+A/etynOe54LjlhEZ2u0XLkx33n5OmwI85CKpcq6MQl28PA9JijybB4qZewA6wbwwrufogpdvvDYiH/Cjlwj2C92x4SZYnOupb4WC/WltCVIGf6cF2KzyQvhKP/5Zv/P79AQlw3GsyagfnrV/a8Dj+RrerkZAhjkH0A7d3jbE3wodSR9x+UlezsyeNOowDmKt+w9HpUtPfStQ6c51ABnXQ1SOXIuc5/qgcPV6PqjMh5T5PEJe+6HeGR71uhl3Uq/5RzLwJDYCrmnJuT3tc2yOX2NavtcH47uOrgnwmsiSsoVtDmzFdrcHit5R6ZE2QvwtNWJB84DoflSdKw2qtHyq8hkMHbHS87SGR0DLA/rLvix8j541bYTLxIO1+kE8OyDMNmZXVj412wsg6zqseYPUr5eNvpUvmKnkGtlMqk4q4ympb3qImb9sXpRS2LIPjTC+ArO2P+YLo67SwWtzVzXG+WyMzwLLZo+Fb54/FVjn4JMSli/9o87RJnQ/VRONVaA/MyZVLFrxunhnGZ14Wz6fGIj2DjZG38zQL1UG9ryGGfjGNE9Tolj0Jls+LnV3/Kd/4Dtu7c8g/Kf/zb98u2rH/wJuLBGrASoPFnQFD14NcC40yz5RqdnStBwYDAzk65p1SUOvmmcArnV0lF3ssTBgVw28G0dOAVFCvV/qvOhU0HYUA9zqqToKIUpXYvJzff0/8mMTXtqGfOzZlgnNJ6dbbcnDAyVCxlw3yShlHr/biEjTg03zaHHuk9MlVml7h5bKZzB4X5D6ko/tpMMBGkXCox/kj0Px2yf4h3xdKNdY20l9ky6b1QYjyEa2EZrfYPTj+WKWXNgm7nYybuILiNlezmk3+j7W8zhs1WGUv5m6ndTuzfjZ/eNkK37Jl1srHUt30+eQZps+drhcRaWGNE8GSdzGkwNdKJGsi8rtF85Pd2mTUL974HLrTvsTfBESL7E/o2C9bayW42xwkzK8KJMTuXGh82UoRG6uuXVoTIhvdnpAlRPXuqRR5rJ9SFvA1whGnTftHJ4PMInmsi29lClSkUVmmSWgMOtEzxZok62y2C+M7bVfl0DlhvLi3ZKBlvZQwMuWhl78yzZtc18rz2cJOm/Ni9B5z9rXIY01Pph85fBwus5iXpdkuOGlnA8qc/1gfPgzB+Qpd9zaprngxZT/RFLnm4yNJpe6QwzqOhdNI8Y67SL1WUrsYNEuwrHsNc46lm27hV2lo55RvtJVtuTpZWub/TW4bd2hETu7B+KZjwDmUCpHb617IZBPJoe3OMqPOsm77g58i17AcWkhfqtcCcY2Nz0ca2HDBiF+wROpzMGxB8oHYoLHZCuuebONwhyHRnIS8RZbXuP0imJ/5S/nSmPhGyp5tTBPPaD3tvK4FrBWfSJNrRwacjHjpyDKe+MjAoH6AlcxScPJIb8PVb8R5VtTPaPaK9hQ3nyY29XH5N0+axExMHeOgK/6FPzJ//gW3yD8qf/XT7y9GqA6GKzTviCuUDx2ROm5s30EGQhc3KtGNVnyXbpQQyetWHRfBFTGxF1gEIz+EbGjrbuHORXQID4l4cUGGwTT9EcePZxjSs71KduUsQBBFrjO+JCsYfOEBg98/G1+AcTLvkFZS7u2yreSYC5TOzVdbT4wv3/cSTyc8NST+uYViugt+9g7lL/EXMzczgqo9wUuKh27Gsg3jHXuKInQiqcw8pIedSRNgKfiJR90VIx68DfZ4seukws+MPqzLrsZMHbnqjaUPttQcnfkLxFXxroFCz3PE/t0bOncaofjbJ9EZsuHkbbUAU/nK5ktO1soLvj9GkC70HFROavF/u0Xzk23nz3nc8A8CvBgExPOEyTl9851cUO2aw7qogvKxzpvnObQRNa+w5+xuqQX8kRDvuFTSEb5WxjbE1RbbukdeddyBeg7OqnJyuao30lPmuQ4rG1nPhmxY19KbGcPRn5sj/l9aUC+2sNhv4lZb+a8tAPLlAL5a4e5JvDVotwhxWf4+XAyGwbYufbAywLJN5msi/rpaq007cMcazvo5U/NI++cFzPHzNduNunxUwnR7WNokWhJImXQBb10fDlBHUfQfjeDau/Cfvmj7Rxf1aWN42wexVP0tRw5fwB3D0bukYt0+izX7kWhgJ3ZlgbvaLbmmYA5S4s1HXjV7eD0memM8reVT/NFygljrCexf+9D6RrzeYqK5mDhizCmATrwiV9J9hM1bZa7i3mVE41s2FxniWetMZyjjbt5LUCXz6oHZeMGgaci5mAe5w+Vo0+8mtew9vWLRbXbFhZt6lRQedOaO7DWN2QVytfS8yd+/y2+QfjT/+1PzhuEDjq2pZQgjOWkx05jA9B3rB0li1PAXxvHQCaWOqvUAEk+gyjyOVIOi21JABvVTd4goFvyflwVEQNNeSxeeYl7kEZHXSRaccOynlW/Zbss601KUgu5YrdtM8ChjP9TuK079P74OXBbK/YFRylviDzZEKsEQ4qJeATOhY+TEjmf8LS3LdsZtzfKnUOuzwIDsF4eBGuf7ZdohEoXHfQ86Z6vGBSvGSq9wib/Bka+EVAJa78WUFFaKGXFYxklfWYqvaAvAL3TNnmVN9cgO/Ll1O0Y+eBZ8u5i5H8+KBsjtmj70H3bGk83B7eTAu+E+x1cZXhiwDcXXTh3bjp3ELp5xcyQTjrjMRsEzQ+8V468fSv/gpkk3VVH4sX50PQ52fLw1I9vrVtm5m1xNiY9v4WxDN1bvLa0Nias+2ZvflAZ0shXo34b0QHH/rGAz+N1sviIK131Mq9oFQfF32XBKBsPuo4twE//ETut+ZBNZtF5PYhXiPhmozxdDt/hYf92JoI3BmwixD/Pn3Ilc7r81l/4QfQTRnieVsDX2I5+25Qi10EikcOu6HO9lrpA6e/tttsGow9jG5XMqONk2PUjdou+1FN2uv4t+SVGX3Bv7dpYpxEnr0PHPhmottNMdbYk6LOW6FBRZdFrHR4gyc9QkvmIdbIlaB+zNd3kPU4yX2SDkKeeeTVTB5XhQ/RGDlTbxHeNcdIqNxc2q6zyhGQhDJoY24xLjVMRD5Vmg+AbrOZjTqUeeJUtiM8zS3Zs2eP8iHxu/rKKOaWKsZJLeeNFLFkq0dorZV8qlG/HAT6HlgclO9PkFiRqN2Jt4//4v7vFNwj/2X+3u0HonZs0GHlMg8c5hmRtEHJh9l1v+59JsnbXuRvTgmgs2rNgzyRskRV4ESB/oNlXyIBNmsUCCwFQKnDVE7tz4hIBXjSxNeDdUE4KF7lkH/BXbFEhNF5FqTFloY1tRG8ukXayotIhlEy1eXb+S33koPsEU4aqwmMuqfQGS4mqLyW565ULWdqX0RbfSh/gRDd/K7sZVL23QFm1RdUNFC1Y2lyWpR7tX2Vwp532wWVLFW6vHYw8+9UZ7oMjbAYpd1+Jd12Pwppe/Fso3rHdkh75T2ZnbeO48i2sZcqPLkofM55Gvu36RVf4C6N66MjV15jyaPvgzKnpjvPnpwsHZzOnKMCTp4gZy7GX89If4FOocb7jR7tSag0514245i74KwBiyjlfQDYI3emRr9Lj2CvasUC+JQvrtm/e+h/uKh7rUXB60LnWtUbVs/zt/Ot8MPMNbVEYeUmFlYO4d9mtA5mtu7nI1s2T/W3JZxA0y6FDgflwrAc3T+b5kH5ufFijX+larlGU1y8rm1cMs0fSZ34TOEi/MjUeQmEMsKnlg/SntAHJD7CZ16G0Kc08XX5QJJAG62r6Jtfeum8hfoDSWVjnl68QHg/86H4e7dPYB4V9Mrt+7dc9l23IjHqWpSUHNSWVC0iJ4uKm33NF51hAuhqXgd3yq9K+uWeSdFhVFsvcwGDcee1EniBGbniygGYei/IaV7uoehKT8rhEv3QWHZRP1ik47//k4cOXa6orvy6eJ2wpi2VykbEt+KUaNaTRZ27K4CWvejhWO3LWZD6Gnhu8BZLl3xqhL+sA1vU6KUouWMqOZaRHzqWc8gTRvLZt6RH4Be2P/75bfIPwZ/67vGI0gsrN356jkHI6tnnVQBkHx4IXsC1XOq2LWIOkbQNS5gY0SyZnl4hTUcpjy8tXdJjXh+hT4CQCZ/wNJlk83/BER2n0xg8GKlTS+MHJoAuBH5fBl0GdE6LVs5xbIAMf+NhY7B8hWZ84rpFi2y1VIjDndM4OTxLtBOJd2AJ+0KY5sRLTNV0Hm51coHzHzHzpO+pDDTnh/cREZbiCpAc2MmqjqpPdxGnQaKCnwjPmAfJVxXXZjGZviXV+SUGX8ztyA8Q0t0UT6PVRZshvYauf1/x7rS/aqsmY1CXmFAmxlOZdu0uba5hfdvZxoW2tERnC3B4tva896MWdkuJFF1FyXzLgy7otys+zZw78Pi7j/ZzSt2uDcP6gvmkm9ajNAo7hKedRvYJXF0nOP9uBbWGL9mlJgbLr/hCqIF6JWI4Eul2u8wWQLllYECj+LtOVm7bCPC8IW+UxGlv7wKuaJRufOm/SChuqiw/Ztf41rfKmrHhBWqcbWesDpogFLtIVGwM/sn2T2enGKju2Wdmsubz9++5sYdwgwO46Nb5rWsBz15SnBvQxm4MKlMd52rrmVmxlLLgu+E2AJALjz69l6Nrk34+QHqqFXPU749EbC5wg78jams3GuELxF8b+74ivaPJIXMu0GBQP9QNVttQWWA98FKoi6ftBB+mypWw/B5qGZdRQuZG30mBV3vyUocQDyr0R6bPyhBXFGpSULkqLg7jojJnMS2krbFWZsq1NaIeiFx9lLPrZAPQxm8Wl/xQzTOtmB+PDHhdrQ+VLB3ZiqtskSirla7BI3wf4r8u4X69jvGosu1exh0nUKV11NL854hN/oFpatXEMMl/HPly1dotc4iXS1qDiqs8ub3DS8sI6L8kWV3t2PZynW1jrWNv+Y//Rt93aG4T//L//qcUGgTSVrMBgaL4ImOu8oPicVqD7iatBXU6sv5pQORtKBi7o3QfZVDqL9zbUonCWAVV5AhsEf22XiPD4nVkJlt7IcZJSm+iEXguG+uaK9AC+hT7aA/n2IBe2uNFd1uuUST/1AHlfmhS01gYqijeRY2LwV+ap6NqhLkrUV3LoqMUOvHWiFSjHXu6KNd1NJ9rnOpovacRLBzLmFR1UXHUBY/pLibJVKDtbPuyD67PH15QlDX20t5Q7mZ3C2q+x7CQYfUl8vP0tlB/WoXSdc0f5g8xCbgAXKUqOkq8RdjNY66v6V1zpdRnf5lHh/MFBfhzt4LTK8LXOm5wTnE+SzDdlcC7B09rVR/HUuQBi1ynnQfmCBCoBNsq3Kg9P11XlxdvzjnZAObIsBIqlZEClzdN4twD9unlj03lO8nWd1GviaJRg1Dna28Low5ZccLSOo2AZOqelRx2VJm5r8xkpQ67zVHBeoTaJwK8VUS6ZesWI9rqu+Z8nBv6gsvi40ZKnCNogiBZtssS40rWGtmTeHDcauFF08v5gp3+D47TztTHxHA2/QK9snbOVxr9uXKGlHaW5jK3+Y2ypAGLiQssPlFmu92fT1072ZT+H3zQbsbpOE5o6YyV6JJAf6wC6zrWP21jLj9gvm4qO5d1exo/fvRcNHkK9PggXKWLKZ/uDPNdx5iJfx4tZqFeFCZT5ixfEX2sbo/GCZlJl27aBx4xQ4wq4rMnWnFgY6wxYdXk90W46Vp3MZ+czZudx60PSrodiz8dG78/UMedj5r1Od2jpjir3saV7eekF0Md8YR8d7KMXxvIkk/ex3FhkgrXeW3+D8Fd+Ml9zijm0KXaHtc7IgKvCJWiMkZdu9oW7lRUYlPDUApYyDxTRSHfOAIo/J0Cqyputgk+2Jri7QUBOsS+WhUp3HeZTlpgLBR/yhYt8YWmz56lllRAXvcvX4My3r6S+nLjpZ6Rtn7QKsqihpTg5+2QEiH33gT/FqKWuxFigmrRttS9IGX+CZCgJT/RChycattDp5ccWjtYR7JMf2xkUX9GPlqMtknZ9WgyWejp9P44ub+7MWOubN30Dlj6cBEt+5E8uG+xwb8iPvlu/8kXZ5/Poy25NtzHWYwRUKOty8k63GCof1uPH0M77swcH0zl++8B3ZTlPdD62cyaPqyWn49YGAWCtzgdslf0g9RtpuBLfCPGpeIovccZhxfY9hBnrfAHq6GNh5B99WoOy+grO8i+xS1Nb0kQ7aloZ/E50lK41tmj76jbiKLkqI+rpxOVHhbWpoo8YaRwZCwBdfrogInRvDJTgw8lXr2YjcPnwqspiJAv6cYOgOdhji8ts5tK8zpRzQppt49phbRBO+bc6wh8NvqZZJnkvtJBUzPWqvr62Uc2zDfHQNvrLmbICogpje2HjqL46rnxE/K9xfzSO1znOKPD2ekc2odpsra/oW4B3n1whPOnBLVA+87Q2IuROvHSK5nWGedKXTVD03Hxj3MQ6N/vqnKfvzKYxknWT1wkQGmxrcGv8YoUtUBqtuBXe8ol1DtiabwC2kvC/ZDJe582AiIw3qsoygzT/VMi2FDzvilEUq7KMDFPszyBQ+ZDFl4Q3UP4jDbGQtluCtkcn+i1h6kmB3KgzejrW+cJIHzncBmusSH/0997iG4T/8q/+tDYIDCLlgDSOg3SrzWhkNxph4KWbT7JBALmISw+D3qzhQadbRyekAyPS/8vOJcWvGUNDP+cri+byLf6h81TzRUG2yi2krFX5fKBZdiWLbfwsS2UTMRYi1TbUsnismphDS4z1z4eoKeD0LQeUF0/xzZ/mV7pLktaJpRh5/+YO9YHDJ6bKW53qiQUB/9FBS5puTalXTnZoseS6tjqBaj/KCnMbmB6MMtDH/BeLsnMSnWU7MRS1U5Nb63l+fqI7MoiiclcFdtL23ZduExR9G/DuKLWt6KZsS7Zk9uhtZI8XYavuS9pST9kffd/5qrcVGMFjNcf670BF+FbtZR7RuI7AzYf1znlzoHD+bHvdiDkmcwdzCBvnmnMoQ0fedY0OjujnHMcTxn/3yUeHkEZfyHdAo6zCCPvd4iQHYWgtuQZ05q41Sl9htFd+AGJvEPS3tgLN0JzBN22Qj1iXRYahXX1aGrq1IDdaKnQs/VzaH2FbqzoVxrqRHvPAef8v6WDkL/0jzUfRKXE5Cx61B7o83yudrzhlk8A3GXHNia/WQYweFodKndKGlfaMjWwu6mkDfMj55s61LIb8g3rYtQ6bj14l/IQcPXYr+k5xcJ/g4RJVJ6P5dSTkZ9neQvera1rzV9lIDonDft0F9KFjvx/o6fZBZ00i128nN7FolwGjzbUPSS9tr/XA4sWrYwWV9/bocxBp6LyZON4ogs4mFBvMU7YuPs9byvGjoo5V4PlKxZ6zIJibcctf4NgLAGcbhoz9w1povs434B8jtPTZxCAbm4HfklCMuN1XjtHo84WYsdvOAdtoomhOe2SdhGh4Up75mgL6IvnCrl/4gO7OswtL2M7IVX0ExnoBykbayAvW+TV2+I/1cZr+yO/5llt7g/Dn/4d3vN2WxspXpYumLA3rbHPLjZP/pE1lgGSQLDqKwKHR4PPFXcEbhDbubUNxBuL16SoTdhthiFpHSzPW+ApD61KBvzZLNJsJV0t0In6SNGZlsscEL6V8fgGRTNg4FR7XiT9lY7GARnSKIsHxfVfoGGYSiH+hl9lqixnYUMAP4kK1Y9GwFd1lvYFFgHhrwe8P2/kiRH2ixxOW7TQRaAq2yx/FKTJGP06CLb/3gfK6o3AM65FAz2iX5FH6jqpTFe3K75cJECCM/RclpavsrtslZORGG50Hdngil77rOhMn3/pvVLODZd+P+Y6mvGHt7zIXjH70DXkDScpdZkp0lLOKahRXG/F5pZzfp6bz5w6mOy6cz+tFZ7hgt4upGJhD+HIC+JBE3vTSoz98YYxzLgDy5R/yI7rfy3ZBb8l1nqB8BqTHPCi/llCef6kaS8yH/h0dOT9HlB+LYSPM9GSSbqJzWRFWKFXrUvLj4mdE1a1UJjtqWjpYVQxoz5ZsVvGtaL0uile0fVjX0d9ixJxIXyv2zSDNg0yFfH4jrxZpg+BvMsrnBKgTYyq/rHzKd/29wBLdeglKe1xpteRXh0Q6vJYfWmND5VeRVFcC8M0Z0dEBrz8Thiq3hxKtgox96pvcHjQZi+1BzHKEqTkxIL5Rn+TRV77CTzoL3PCC8I5G6zwpwSqbFQnQjssHNZZGhEYI31adoc19s4nQd/U3uo+VCzz/aKXrp5MqUOvM+nM9zwYBYejqXcdmER0xjzP3eWSgWVbK53Qri77uo4/lEOWKPCpS3DBm7KTsQ1uOH3Kzb0Iz4XyuwfEJ+DjXA9mMEWqIUo9dFVGv6CRkbqBW6PEXxiCLHHxokVHXTcRsQmKvmWnlJglKtPRMKqAUXgRVWrrxw8U+BjuyAKKYdrk7bKLSLQ7Ida0pGzgb8yjzh3/PN9/aG4T/qzYI1cBzJwo0PRgXynWX2qWKHKCnt4ySrw4DtSv1oBDdF3ENIk6K4nN5ySpkg8AHZRgCynd1BhM4QMb6SJvSge6xXpXWwbxVXsGzNT4pYgIvlHwW+7GDGgn5IoF9xK17hf5qEDnkm09oaezkaY/ycVUzlj6YAADJTUlEQVTVmdflynPBA/a5wXIt+KKmmOcgflRO2g3YDEpLeJVsPl+nAUXIUwonbQ+MdgpjXat8q/4j1npulr+wz6/j9IGT8Cz1Vt8FlB1lP7QtG0UvmeJJfvSrbJR+oqUPPjq95stYTL7Q/fXR6aD7ED1Jjyj9Xcey3EJDmfmKp9HXKB01rnueA9Qs+M+cuW06f3bYIJw+Y/3czaOezAH5rYNcrCsEidG9tUGwnpnXZkXv6ZIf6z2Gojtuwjs6CeiEbsKyTEI+ghRxsACZYINEXl4M4kOfFz8RvirP4nam+WBpx2D8pest1GtMhUqPbbCghbwJWqJ839I50mAimzWP2lfjIvPYyBNEDP6UEa/7g3KuK17Uiw1VfAj5ytV8W1F9IJnxdHDmwK+3Vd2g+ymUQumFzuYBXXy4+eLlK+2VpHwWxq7AZ5t5tchzs2piW2aIr4XSW2ng3MBjKBuvjgdq1uKg9IO1D6D7sS1fGPUcB3Tu41/6E7snQXzjMAr0/HF6/GqXeBhhBS6HB9odHLCqEp0yfK8bcHAyB5EgzfzisW1jChpcjIlqQ1gJeUVSnKKP85Vvdopm3SHNsDX9N1Uz1nwFt3FLM/cVSI4q4GM8gtjdMAIsl7q4HcTndOPN5jfz6xnmaMWlj3FvvQsgt7SzXkP5nBeGpWX0KkCCbhZ8UaJ8CTEYksbMAr/6Z+vbCUsPJU43Hss0+Y5BXoVzcWPk+Idu9ScIf+Gv/Yw3CMCD1f8ZqKmnDo4DDxDFtYP0D56Nvdgwd5hQH8bJZV/6SSvERvhIEwoMOD4T4Me3zc6InFhNr2WpfNdhmTZo17pHnjFQc7TUI97Qmrz+3MCwKEAby/El8oX4Fo3FQz4yhdCDMb3GWMaFCjXxsvux9Ed8in0Ba3xEmTDq7hclaZu5eecL8H5fwOhPb7vUmXQupJQWH23ckg1dRRLl/3Eo20fxj/59sdit6zZgO74KxXBS/+BPH2/5AW30aZ3/1cbo5z5fjvYv45Fz+qBtEO68/cJ07uDAF9G8p8vFVecVG4TbeM9b/Ar5rE9Tw4DWPxeC8TUQF9nHTJ/N1dlnQGrtofOSG32HD7mF7JAG5c4OxDayruWOQ/djT3+LxPxAiUsbT6WTE5TYmL4XWG8QtjB7fzP1GH0ixq+VnTFfydC26cVPvO4bwLzna4tCNgqaB72Y4xuLMk64A3r+/Hm/4gZQgVbGUelEK2OrniDwJRCXr1z1Ewl7IB42BkynXCsPRUfeTxYUnFf5iPRK002q+e46ERqcQv9Ag7fyPY2vJm1iLX8URt59OE4HQM1RbEsdqcM2oHefRv/cjk2U1ozOrgve0QznKKWiOm+or9gc8Jsrpt7ImZw+q7EVOaAWV561A20fPsYG/Q+Yr85IhT/Hgqz4iX1j0PKlo3I6JrppLNrCaRR1T3chWiPj2YgtXX7TgnQr45zyTUvqo7L5y1woa2O8+iAilBOvkTYFXo+IN9nxGJBuLE6Mfp4U1TcjYiMFvXjwa5ChTmV3yz60P/gf3uIbhP/7//vnskHQCQGoFPksuhXkBkYADUrH4ZnTOnjChbangQAnh3U2TdZLULp4lDWtrPkEkyVi22gXfKzbJ/NGLiccxdEL0DsOzqKDMV188aPTozB5y9tms2V6/AbFiopODc1l+qMNIIy+97onn0iHNnJN93/KDSmgPbBU9hwPuvAR0GRcACmDTnN48hT4lgK+m9umVNbEhdLTn+4A5Nf5JawoSSG8faIoH47WscRxvClf0kd7QeI1falvV/fNofv5JQf+2j0O+/2kXmMdx/r1OjsyevsE8K9pW1izjHKkt+yCMQ3LlqnIO6XNQB5V89mDOy+c9zcZzZsAMXE+eYPAgkvt7zIFX6D8Jxu20+cQ0oMXOdpm+J1vMXzmHWVWTs83JPyfGJS2SHaZsW1A2V4DWm+vpc2xHYOl/Lp8zFd6GeNtFj8A2tK+pqNmYqSNcD3GOesmMPsiMdLOVdww2p354RnogOxYPqLqlGsJi/psDLDL+OBu7+HhVd+U4ksvzp875zj16ba8GW1zo/Uh6/GlqzuvKZmeJxOH2gQQewPhJ9Iao+0pGGWlAyRKGr6EbcCVa8DRGPui7BSqDDppQvGMZUdh7SH5tcS2BqjYTHppd62lj80R5aOEu4TS1tyKRqQElq67dMQCswh8nA/k2Mxlg+DznJOAf4VRB/2fRb4tazxFJ/2Tvg+dzcGBxtOp06Wf3wVQGiO6LjOuWIPN9RJI99zxsP+Db88P8Q5s6QottVUGJxMPqG9fLFS6Yn/YerNiEJfXrkJ+S4FEMyu+bqFjy+dC6TUP6bUZRGcf14UdyFPOWBnNbdn+A7/7m27tDcJf/hvvnF8xmmurPOOVgBt0DiivGPPcj0OGtCfZUX4NkdGAnTlA0b8bWwwiweGYV5mYxFHnyRw7LhXgD7PzLamK6yR1hpCJG1Rn+gQkr1ALaEB5hWahQ3wjhXT8x2dnsKo/KsiRv7RlyWXz0mRExE97Ab9tRickhOBVgemg6uRIoOjGbWmbku+vT8TWGUaCZVAYO3niYzb3Fd917F9LNDFPFGIrKN37MPKC1Bl7Lb0qB2udN2Pv+WDLh+OAxNoTaxl1Db6OvLZXZS29UyvKV36R2+FroAy9xy0IxjZfpwtje3wp23u0V4+soXEOjjYL0LbsQw8/i31NXDrcfv7cdMeFc0qzsNIkJ/2cc94k6JxmsZaNQYIvumk1t2nmkZzftOFsFfvixx4ej37aPxLNx9HXShc/8Sg7You+pHHOCHvkQfOk+10pRaSykQ8JlH+jz2CdBzOtze/ALTSwwkPxrnRQkvQJ2NcWa1hvaZ0j/ZneUenZVcpbpmKQdMbVWB5/Ukb/s1j3mBAl4wF+zaHMh9ogEDPG+HA8MWBT6s8xSJW/ilqJ2Inc/HkC8dKj2Lhy5ep05fDKdOUqv6/QxqDkOD8Ys9xdLl8JQXRutWHnEZr9IyEVR3GwRttCTMf+cTbgKl/XvHN+py7FF/pJx8s+lA/YK5s7Oiur4tHL4uvn2DJPzCtBzD01Btbzm2ni8WcVLMGfeJVjg+AxpnAgubN8m5HXIaz7MpcBz1jSj3T3KQde+Z0BcazABoZTeQG3j4WXDNSn2g2Yb4+N8O13wvOu/t2OZaYpi96SyxNgmPaY6vLCvrG6hbEu+8ZW8Yxt5WQT3Se3i8F/Jdy+MyH5//g/+Ndkg+Ads+J1A/N+au94BbWqB716TXOjoakzJwsLVWh4lUPQdI4Nb5tzPqdm5fHB+kSlE7GHvoVvLkVHyiJLUL6xjfzeIOgf2si71JkTdhuxhTl/r3EzRYg6Dw/5ile9Pn2DgAYCx13AO/oCqj0S46uzbnt4K98vdCGUTd/ZII1u908WSYw0+uzw8Np0hYsb3WYbCm5P5cVX9sd0oWztA/aLZdQD1rr24Xj+1PsoHN2nlB8tD47yNz6erD5HIWM8wJ5tDjTX8xgzW/20QJsRj+u7Lcx629jbB3+to4prgz6idJR8xaPPWfRzp/U2/zjaHefP+vMH/OgUbFlgwZN8XisSPxnnaTsutulZ2i1zU/y2RXiInExbb/kCSm4LJVvpkW/U4xR5yocYD326DbxHYcePKE6dVijeElnLrn0d8/vS+7Co6wnrAko38ZadzGsd9Rm4Ua6wpo1lBRbzjAWuLJTCQ7rGBwt7nqxSBX7DYN4gMI9KwGPP15EsqkrGljzvK1LgicLlK1emSwr+GlVeQ2JDoDLGJog8cT9PyEfDNpAJGHfLhV2h+tI1bHP5Fsaiff0XH4/Q0XiLZ6vvKSufCp2PeFcGdN20z/55rfSO+msR37GWXdeJcmglR7p4bkznD8767v+6DvjmjaN48rSJ66okxFbjIoGvOr9tOvBcxbwVKjoyatCHF72edUwckO4edOyjA9OrjQht/K2x1Y5j+iSosW1LrR5b+qineRqgL/vXLREVnW0vduW3sa5PuxzaBslRxz59cx1a+ahzrR/8vt/5jbf2BuH/+Td+NhsEggi2KnRD+ZsbU/Dd6FzZxK/NgcrGi3Ch0sS7DY7N2POClqAMcenBJnE2IthqunVilr+ld23D8kn4MV4vCUbeQvGDvKrQAdXD33aQJ8Mh/LMfcpY0E0EuMJS7BV2+YzfFju1x5YWa6KjLGmmXTmf0+OInGlKoKB+wSXCbWK6NPiXy66E1mUlquHLMdRrsbKHKy4bT+iM51nfk+9KAFlv6tqV7dD890QlwH+dNqSw9axuj/gJ1PaqelI3tUR9yK+xImjBWpHOUnjXWPizYSK+MjPbXOmc9bXxU+VgHwCsU0LbKCWQ5R/aB8coPBvHbB3z+4MLZM37V6AwbB84HxehhY4C/3ix4U+Eijf2M9wJ97YVm+cMBX4hIEw/8oHLwltwWSm4tX8A3lIw6tnj3ya+x6YsqvaCP9dQx2a5/uz4rHULlt/j3+XtcPUZd8I75LXukK5d0ZNY8hUqONFB5xkHNmXmSkLS/rlR5UPoZawT8ZKQxLp3HI3wvXzgfanPQZK9oTr3Kk4PDQz+hZX7lm5L8eTAvHBnDNmcgEyzbBFSbFr3i49r6JBh1E8iPete+nAQ35x88J7exXyf+JwXLuAkrdNGuY1/91nR+7O6sdNZ4YGNQNyR8d00J38AgK1F6uNZDGCZ/WqOIr2VnrmKDQFn3KXOF/0wjtQvmt30+FxhbW0BuvglI3ofe78lG99EWwrceJ2M+6d4nI2Kjwj4g3/UVyj+AiVF/2V/7NaL8LLpXPfr3aBF9tw7HY5+NSv9vf8c33NobhP/2b/2rt1uL0D9Fv2ws2qAaAjrp5ATlud6PF2FgHvKUcejqDDjLhu0R+y+wHcX1OJjFbKSiCt2WQbbpWWJ3gI58o6/AZa3cT03QqzRcs5xk/HWqgstNj51Ks0Cpck7osU4GfPpf2wdFK3sVr3krT0yKozdtxFZ+3d997jurXNjaZsdSStCULEj93q0uXvmV5abTjLRt1Y/sctCDfb7dDNay+3QW/flg3NhuYdgPGdg6aZ2O4q0ywkn8H/1c+3RSrG3t5AcbW35v2V3rqPRavui36UIJuEBCG/mSl2zWYguUvB/pa9zefu7c/ONo/irT9gQBPj8hUJyLqs5Xxf01o7qIx27OivgDys6I6Gz+N3dpq3Ud13Up3lEnPFs2CpSNPGvetc217i1s0WeaxMfSbR3pl8I+O8fhqHqPKP1rO2N+Xebri2LoW/JJY3/o+yF2emgL8t4kaDL0or14WhnjmPpkU6ALKe+PK83iELo4PEbwi3GQmmceRR/zanRnA3Ll6tXp8uWromuTMPRI2Rxh/bvkARTGYsE+b4yVoq3trHlLfqSDUW5dtoW1XZBk+gX6qPMobNmuuNtxNGNL/+jLlu2Uj3pHnswxXlz5A8ZQVK5/5iVGB+L+bMFgm9ihpf1jrm2DANXjyJwd0bXbBwWTm/59YFyOKH/2YV1eX/W+Tw56+VfxSAusYVPHSNsnvyW3BueeJQZWdEDjfIScleN+uHcaC7Jl13oGf5a++ei0Slq+Y8l7Y/q9//7X39obhP/+//uut1MnB/3RaLVTpvYMOCrqTuRPdHvGAeuC1pm66GeSBUR0jvP8owpeZ8Njgw216M5U3C78Cky23iCQ9gahodnBH/9bF4PMZNstX4IqaPz6m8tD0iE8HPGDUvxIYZAGxw4pOMip36Sr2sah8SDqO/iKARK1UJlRTjeMfi9LGkSkKaptr6vtkowc7c7mIE8OUhe/P0m5/VN/yQc/OfAFzDWwTssTY5hEcwD9yJVrJje/q63TB2s0gYZZPgqcBqX/+WFpYwcobrrTtmUocvX5miXSToWxT0as67zmW5Zv6CiS2MZRkdMhbXqStonZQZlRedBoikZqYe4/9flWneJHJKu88rOsQFwbBNOdUpoAv4Kl1ObEnCkpBWlz3607c8qvFd1+7mzbIGgMtw0Ch3mDgLwaizibg7aggzEGbLc2v6B8HTHz43Mrr2FR9QSVLp42bW3qBFvUNS8q9smPGP3YwnZ5a2/pX5cv87G/peM4u6Pvx9WjdG3qhKQwXtThm2UUvEnYkO201DPZzld6oDgoja/EXsi38uvtswSAxSATPmMU3vnVNRioJnVVQNY8lpL3OpG5+eI7yFCU58PLVw4P27ccXZuuwiSUX2sUDbvl5y7fblsv23/Jv5Yv3n30wujLrg9LrGVPhuNkdm0ufe/nLFiUFbmdzPRStK11LvUVoitl6f/MaVkHsEHguQB0lftDCIyxZmFoN0iZo/gMQrjE0DS72JjHmAt6e5ONL8W5Dfi71sDmZzHGUUs2wF3zIzZoKq8BijHOOB9K4/WhlQk9FY7yHZQPFY9lhUW/nQToIkKv85HnWKuz0uRYelOD8K0BtfjxpfyZuVs+eoiKO9e7EaOu//W/93W39gbhr/7td729FuQj6uKHBXuz6LhyIWCA1cKXAeZFp9kzIFEdceWbmCw6jm1SGtrwKOOFuSnI5QLPJqSR2wjuqA5111mHwpLFqDpgGxvwzxTJWI9zjRdail3Gk4W6QwlGE8WfOwytXvqruhTqZCxU6ZK6gmTG8vpmImjoI666MRFxN5UA2ByswaULHf7wN0Htyfu9ztO2xIgTRyRtIO3YoV6xmnYTaQH0wzEWVJsB63BeXGap/PPByvhN4yi7Vba2kXqDdd0Li+pQ31Udq78AqaNqgdzIv4XS3fmQyd3OjjFttxZYsA4ovn3+j/CdVxVRvsMjcY+nmd7b0ZOZ0mcP8tSArzW9cO6cNwveIGjhb77aAJBGXjF5iokrFMoPgvlaWTwgHXo0Qa042KmD0eWCpcxOvpJmx78xDmJmZBz1nRyjv3O66kwbtDgoB2ifFnMcdARpe8sPukDl51jkmafpW2PUP/pS6bEckIdS0/4+PhFco5qzLDfwkmxZw4shXbdY0PspQhkQvcZZ1QWMY28vpIJNBHprbubb4q7qAnb5qjYIV7VBaGV5gsFs2Z1iHJaPo/2xLlsw75AGY90XUPlRum4Wx7bJCmvbo79bunbppBvNi4aj6zKa663U4eIjVDBnnLGtWFbreTHPnOR5SQayuCeZaycx81MBXxk/hegJkGMwojf5LncziE4d9V/VGddlYF7X7QF8xTL205i2KurbYmMoxyJZ6oEcoeqUtBIKo84FTG56Byx8aPO9082W0xzItwwS9qHFgDpaBgYzQmwxMLmXFcuIrndZ6utLswf+w3/3bbf2BuGv/91feLviuYF3sGrcjrhRZR6IyvB1wZ74GvssJ3YkfF/FJ0NseiHdygrzYFLIBJrWCZCviET4o1GANCobwajQvxvORttE2ez5gaGT0ix6I3cfbY50K2gw2dCkAK/+/F70jiPSy2J8kNjFWgb3mp8CRy/quUuFJhH6hS02631tNK19BdbRvGAzN34GwZsF07mbNmwQFkBns7njb+XxrUuPflRdxnpt+fnlRvp4aXf0aT8yHkBYd/kXerGjaCkTQCK7buf4Rirjbdenyg92jsOOjhWag/vqnzpx9qR8l284N1zEOC2etFnq2eXMLx4usAcHZ/JtH4oJfAaBb/7o41l/pNmkN1m1TNOTfF2Em1qVcoAnviEHygPnB/oaR7fF84DEIrklP3oVnzttG7vudR3l+4Jlsz6ZR4ozozWIjrQp6ap36a78HItM0sXEpi4xtulJ0+SY5kjNZZ3FwAMCY6x4xjg3Qpw1eDLta5UU+TozFHqstFBIvmX2QSp8mVHwHK0E347ECoBXOtkkEK4rze8zY3dho8l6EUNtKhZ8Lm34aHTyQl/VKU/g046j3FjnJTboTW35s9Ve+/XtAl6uWKV3G0t9Y91m5MI8217zxE7DlnytngeMuijlAcH8uUT1Kzfe+NxBrfn5smXXn+LyWZFti57PHlTLJR5daVUw1v4XrN98A/MK1iPxNYfPG8WtBjOqnoXic3pogzXfPh9Bzr+kSTBuXXf8gj5WdgsqXpmz1yOpzBNlfRbCuh1dH2gqxg/qkeyqDxbKI3scrK+xFbfjQdfv/u23+Abh//P336sNgmwNDbIzaFrDjo02sjD3ZGGJHhaXteBEDo4uO+rmhMuCWmKcQKTQY15rU5YJnARMJivZdQB0Z2AUXXmb82EGHyiDL7t9lSlNBzuo/LQO9gO6/pD2Y8Xilw9zPShzqqfTRhmwXs4g17hSG3jwPukR8MVmdSvofNVuHD0w9ec5f2Ctpj2QXV7JIM/EZLSy4qc50UO/1dME+N2XYs6PqCGGQMoiq4MyoY5oio0qxcugSmc9JNyW4ah2GrEec88LyHejc4zeUX+1b9GPhETW/bqF0s14SioY9due4grxNemSOZFPe4GWyMbSUShftvk8mu0LPsXV+FX85kihaJwDlK/PV+CJtemB7+xBnhqgn+8M5xuMzp078I9VZYOQx/m5iztbIhFFJFXg8a4Y8txkSlC2QMuvqHux7rPni5uRxeZx/OtxMeaQdHnpaLxrGbBPT+jMSUcj38ySdrfdFnvuNpoPAuMLzrI52t5KE5OqcTTyAJfqH514yswFh+23mxTWocutLk3kXI4XtYj331Kt0MbTgNSTOPS1Lyi57YbmXhWz+Ec/GwK/zqmyq4fX/dWnvinja5vk0UUkcUItPEgDf1e+kNd4ww7wwUm70NszvhGqTpyDRNSyyZWSRgONEj3KFEsB+ixHee9co8pGfbE/At2Nj4vN7EfkyS5lkjGd2LkOZOLvqv6NBuy3UyeHVUmo5Lim53VhFchvrq9+Ui86ZijJq8dgOZZqzoJofU1v/Ow2jkb12aBYGKppjHZBlTGmwFG2YPG83GyM7VnpjtS7MJYzLJxrJJeJudj7iLsJlC4F9Ni2MrU5KO2jlTHmiF2fW80f+mwb6ISllyOzzrtNBxqpngt+17/9tbf2BuFvaoNAHedONcZJI4PDjboByJznbrAmZX7iCm2SXsMf2mkNnI2C0ujSH7qQddwUwRk7QsQECu1lsoIHTNM7diqKvFgTCboldCDmxMhdAnthhJeB4Zz/eMqQrxk1i1HJvNIRHVWf0gUGEaXH3ADbjJR5Glu1P0foZE1pdgpclKhHvZIxt4OPHcjmFSPifGCZNIO+LppB+aKgJO/sp6j6tE0ezc6xKN7Sf5SceTAKW+ertnAflp6GHW0l1+zCP+paQGXNYtp2Bcs1PTPIu6kVNyEiczQ+j6PBs7XPIJvihubHPgycC6xlqn2qvn5/+ghQepxdyqMuOr3hLSEzqKYs6EWr9qLYE/NKe9rkxnRw5rR/74ANgr9XXO3JD6OR91066fEHArmD1+YMdLVqzcjeIPZnyORWn/eL+Zcfo+201bIdvli4fq0/diByjTf8IF35EZu0ik/gLj0iA/GCQ5Mhovq8wthhquPoJsa3pEeUv1BRMfpZ6ZLLeaaxtuID9YRAkfmjsY1LTXy5/kEb/cT3dT5yRV/bcV4bhNt0AmCTm2W8VsQ3G/kDyqoEMZ9FyM0ioUwoQwviR2m1mdau9RTAXPCufCtfQick36wYkbYGJ0qGeF2ntf4RlLWmOJK/yo5C2R7li7aju/S1vKPyI9FQ85SfwIUGGKO37Ae8GdDWBgSVeYOgdP3uSpXNviA/X4NzifBaYtQPjUEdkkBi21lbkaI+MtC3fc5sodrxSIjlOo6K13aaSOzsyru+DWN5zqUmXuT9VdtE1xysRbm+wES7y5F27tNGKQfjurPmjjmIl+vJUnMXjtps7CJDvpfP524DtrfwO/+tr7nVNwi/6G8xirU+EGhQwADOxLQfvmPDBOxcBBFxw6K76SyQ965aZJ9YoqVzI0v3ZUFBqyRu7kQn+obOAmPOAxop9NdJ6pCTEmDXNkqf+PxNKOYQnyLSllMmcolnj0KMjiRNgh/90bUL82LTEbYGPtKD3hlKdivOznbTdlB1UMNbRZu4sLPQP4CLl58eKOYOF33GL4li1josF1ns1KaB6Aa348yXzyW4xKw6UK6/WRo9VkoGkLCEMBNPhLXknK7MWNfya4VRbhtWlKSwsONDK2vt0VlbvsQdpzAjZ4R8K6XCkJyby+lEPTEybsDFEq4+J7+2vA+L8SZ55Nbm6NVxPLnvRzmBUp/fyRp+laP8avwkOefOayNw5x23a1OgKUxFXIxPnz7tjQMXYefZGKATvwb740UXUDSWF/Cx6HhWLs/znMqqHmP6KOTivtuzhdK9H0fbsM9OOLsNGFyesb7jjbK74hl7vY77HY3qXQ1bgGvd9vs1j/Yzt6zNVDkxKbKjTLArt7x0N/kW/HS7FRPXBteXOI2lpeRufQpFL38SLaXRnW8z0srg8Kq/GAI7XE/5ITVuzLiFyoTKnNQBTaNtUq4DJc2MbwK1+bc2D/hRconyFcqFuYyD9XCw9lYHIdn52ll1LIx1rzJoSbZru/O9fA3opcfG4tEAyqlbbrqB0rnEWq5QfJQvZUYVswvGLu8IX9O9RuCVyKwX8KlWGFUOXD/0iQYFOxTN5ydOLPwIncjkRftUDEb/ir7HZyvziFlirWJuELWvC000hci0Rsb/8DRCw9gvefdAaPY7X+ie1Tr7EtjYN3FKpmrDF9vQPnO7OSzlRssA2b6GGds3WOfpT1B1m8vxQ7RxbbuWLfyO33aLP0H4G/9AGwSwUcGqfKKUrxuEHBOQG2woI+nAH/FCfetcESGjyiGFlEom03yO8DEw0Rk7+zqkEB+QUFoTFif1/DWuQ3keA4ePia12lXwrwbyBaTIjyn59piAaglrMIFs+jNiigVnncTJykTztBEoOf1XQ84O+SnfkosLJ7I2C0lxj+JEfTNFfrnuzYXtKur4uJ8ZgL5cRpw2KFq0SHFXHtY8n5dmtW8dax0lsgKN0/moDX/b5uYXj2gSM+rb0l/yOXZ8fHS4feBgjjJk6bwrw1XlW/FxMeVJwx/kL0113XMirRMjwr0A57/Zi0a8jsmBpeqM5espMYsoTg0U9HRrzGiLDCf9We6xhPWIZ67iWW855QfF3vqPt+KQURjsj9vm5xZ+5NFjKLXkp2/WzY5eWPgEuKXXKuD8r01DyYyyLc3rEgsfJipcIX3T4CxaEURb4jj6LZWWtjz/PZ802odxt2NfugCJUl/416trC/OpvL9JmgacHbBoODw9dtpac20sxpR5ntoOfGEstCXU+QLcuB5MMZNEf/xYFLnPhgPB19KdsoUd3+jq+mIAm591WpRua6axrkg/iYwGRXbs+Om0tSpbOkez0UnQHpXsenytb4Kg+HpHrIe2eV4vGJwicXSlLm3EttlZ0k1Bs+Wa+2tA8DfV0asRJfSvM/bAHW/UHXU5hPh/CuytDn3asy/mx2BkrV2bWLT8GvzPrd6xt5M2OtHyO0CovfgjIiBZJjqSX1yFL8D/YrrYovWW7eEZf3EZR7WiNW3+D8A/fkw3CgEVj6c+TTxsT1TZ+jK805fYWnrHhnFYT00FKc3Hir3S7A8RCbrQHSo+PMSPe3CkBox3K6cjx4gdGO4EW/TqSKxoTOGACL3CCU8ojRDewePOeoai+WKcOnAP4sfAFT+DVnycDZHawllmiZNY85KtMlx3HqU1Qu27PMW7Y2B/llogfHoGqF31MM+SzCLSmZCRX94HhzdfN5qLX6+9S80igxQHlhW0fjkbJPx/ZLyWqHffhuPLj8MXKP19gs9p2TK+x9m2fv6apDC05jxiDnDYZazUxlxVeH7pw9tx09513+CtN2cRz3jC6mV58t055zsN6vaj72HS1bI+rvGIBu3at00hFQ/O7Yby2Fcby0kFc1/NRb/FCW89Ja1gKliY+2plxtIrZ9qbsGmKFq3iJ1/Lk1/QtG2O6KmDZJGdUGwWLjHWUHj6xMqdbXL6AdQzGNKjs+hUj0gmZ30SZy7NBaEH16FeCoBZ8HZHfD8Z86uLPcRFrzvSmQLF/QI2nCqLPQXTq6tC0MOg9D8tUtQMBwMPZ5XNMwa9INT11jtW1izm7ZMmXgcHSjAWfUHFTuQBl0mz+WRu0JoMQJbyuCstMNzYUbgCZaOk+bWLrpD0C8Tmw3uUg3UazkbVAYgfNYakPoyf9gs7MW5GxqPLJBVUGWrGw68eR9V6hpNcS7tNWeFxTjW1zFNZ8Y/4oDeFzjRcyJ60nIsXqNdZQW2s1DTBm4ktCbGHTAUk1hrmbivKh/DrOp+IrnVYlGagl++//m199i28QfoAPKUuRzXXQ+ICLXB7L0gjyikZVUU2c0GtSqgYrVJ7Ggoc/Cws+kZwSX0vMg1i8c2f5SEX7BWREyfiiUArXEB1vHZpeUPrsW0tTTDKvG6WetUFAMt0fWacGm7kwQMoEgcxikiD2Tmu0NygYsK7rmEfXWr5vEBTTKEQr3ZVDsuQ9Etn4iDfvAae/obNIm2stFl+AlCWuvkQL+RGDqzPQu6+uXzJg90tkYu3r2P4jim9f+RaQGflHW0U/Su/atxGj/M34dBxO4lcBnmwQBLExJD1mmgxjh3Pq4MzBdMeFcwrnpwsHB228aZycOi0dnHs5j+bPM+hsyrzD+ZMxB91FpFs+WgJOBeyW36Cn7N6iLozs42CbTu0f09Cjm9x+nZyvo/11u1oPtGamLBe2+PeBdod7R0ZhSQlm2yts0QwUreyvrytrlC7uOq712ttGoqzK99mfdUVywUeaaY6gnPNV7jj/kl35v9Oey7luROfNtYoxzybBscR4esGTBD7v5U1D/YKz5JD1WFfA+2u8wtlQvpa/de3kNbz0kbzCBnVoPJT7WufyLku+MNZtwdNQ5Ws6oMyle2QAJbU22IeZe5BbwAMoOkaOrlVUJpgvBoONveBzJYpcP/WNv8WIOa6ZZlpyudTUj+qVV2iueaXap3jdjqZpLiGUwoZ1/iiMNVhLMYeOfuzDVl8fh3Hs4O++cQRSljF7FLaKR721vmqjsKVT79iDN/xOiVTysx6+chNERXQ1PmuWHtVMhJRvocpn3RxQYx+m6X/5W7/qFv8Mwj/KBqEq6IZujQ0YULWAbixC3jMsGs1p6swTflD6XOZ8OhfXOUKrsiZ8YiBXfno6bQpZWPA3a2t8+FEDK+RwxH7+UoS/132iMxHA701CSmBQ3AZPg9NkxURZ+VD8xdklYrd8AeVP0OmF2V8VVRr5UYcNKEBa0BtmHRUrMPLKMedVxhahaoAv8PvCKwYv9swZ/S6rAG8zW5uWoBkYsKy7j053UL4rt4WqTyqeJIgPpeN4faiptpt1GsfLfjGIPVJbNrZtV/st/QzW/u/T33X46HSh5EeetSfwWDdp/XHR8yP4tsh3gRLcSaxvxkILN94unNUG4fx5/2ry+bNnRWVeYTxbxAuhWuSgKn5UuqlWWJb32P77v6yKnqJA5LpgVl3nOvs4osuin+Ror+SOw8w18HMHeET5Cyo11gnr0NVUM1DXWI4E8qVzUdeTCK+wVWe3RUuD0hr/knMdhnT0tDHEABoUzOX8D3QQuY0Y1eZPPvMWIXMbCZeJD46lfPwo/7ZQ/MB86HPaFNmIrOdJlfnDydzlZ5cAXTxXDw/n14wsqH/Ge41HzhdAzhsb6aj+9tM0xbwGy3UYHXwGEPWoszdK4FtemRXQISH8QSfylBOTNx3hFcZ28GZGqPOoehqekl3wW+eStos+FrZBeUstdGEv6Q23bwrxPX6MtkaUbRfrQOxXiSutvuB71tBD7/gGo+cy9Sl9Q882nXkailz0EQD65j4IwwKL9lYc3mLCVivn0NQ4E2ZFklvpBGO/41FGSGBbKq94C/vooMo4okMEj4tyYymJjZZqddkH5HOzKKhzInq79morj8XKl09lTLBvK1CaHpLcjjvh769aB6Qjx+G26d/7Lbf4E4S/9QPve/vYYDTU2Fh+RKh4bARQPFks9o7a5JMOszvdbcx2W5UWsqQttItZbuRHtaMsKigb6xEry/rFh5TNR+vRn2ZlhpyD+LhbkwYfbO6gTaDiN2+zA2xLsS8IA0Y/F/XBEYeOKq+LSGFtR0YWtBGlY7QJJUfQn/aY0mYUy2nCMz/pFDrKkwcmQY1oleUxftoOlM011vUefT5KZixb6yD2t0eITB92jcFoYwtbdk/i183iOJ1rP10v0b5U9p8v8oRK/rR8ofKMA84XfhG5gN/cMa0NAjU7d3BmusA3F/ENRtocnNcmgXOGif7UKeYLzuR+roJKF2XOb/CAo9qVkiof40rDNeoqrG2t8yO27IOFvaSUduJEQG6ff2uMPGVvn1/gKJ1HyR2P3lajnkrPcTO/Q+8iO2WFtqZe0Kmxr6yiEWrRnrKUO+1y6t+vZfg76tryfw1KaoMQnZoPNe792S7NR2ycpWi66q8+zStI2GROP7x2OOtmU4C9ev0TzWjFhTOnz3hxxDRHUdk5PPRtMtO4bvu6RX3s9yk/wfDbAOghiB5Pu44lMues600MjXO9yrYQ/rRh6VnbOEL8y4K1/RFH1aVQPMRpX9qQvknfmqaOMY0NgnjpP9q9MH/DIAe5Q2x9s2ui0LctB2zX7b2kN+kkhVNDn6zr6tfNGu9OmfIldxTWfFtypbtiymdrYi36DkSeZVe1LJQtWph05VnAk1r7UkAbpyX6K6wx6otEYDon5ABo0al40DVvopue3/5v3OJPEP5We8WoKlkVcwPQkKsGWMM8Y9p5hmH0EI2duaULiqVclHL4MlmTR1vfXaes67LPfCmzsraNLQz7v/khVMr8Q7z2iXzZONkGoWiRAch0ywNEX9srbFPhb0kB2bwA1DHupMHyzv0SW3V1PIhAy2SiP5p1tC8+yj0Flqz+mAQ5hxjplnfB0o/iL1RbFSgf+4TkSuSLArrXPmxh5Kv0SWVPgi1d1LoolIuh5YK1ZfMI+3z6UvpbetDJROxxYcouzKPA+Ac1NrmLih4Cd93YHPC5Az6YzLcYsUHIq3yZxEpPhRGlG6zLtoDN4iO2H84t26/8A3Bv6YY20sf0qOs4lC0kbkYO7HoVbPk7ouwcZW1dty3fjvJ3X9k+32afBrHxBkgvP5oW6BqhSWjBqz9fWUUj1AXc+VZeZbTseoNQoHxfe4zwzRWC58du98rhVcf1WhBPE7LwF2SGxbvvNENXzGcW/PkCsZAvV/LtXmey8Lfvai2VsZHgHKOylmHiVvmp2/K6C2CRyucfUMY5WOcRfo0LG/JJJ1/tMLbdiCoHlYanwlb5zWFpT1paDCh7PjqfP6oKXheoH9RifmJA3bxeUHvn29VaO7QYmIf+qLxDFKZHW78olMxs0Iv/JEHaUkEDoMg8g4I+yw7wOHHC2Rmjb88HO24OtkfdpPHBdpRIyyyx5fcWaGdx97WPxEjtqwN2cRD9jOOM5c6LXELSPq/ES1+4dYd6FGrDNfqcZOf9t3/TW2/tDcL/9IPvmzcI82MUVzyZ2jhVI4wNBEIPrSbHgh0Vv4P/qmadp+CBS0mTtz9NNoQmV3GzCcKzK+e/khfM1fQXTxOzzmKtr4wDLFr8KJGTXvmuLXYqvQZyBfjGdjkKaYclRlHSuVdf9cYnxc2c042/2mKEaY2/+xT/OIkci5zJRN6Qhq1YLZsLTAEZmsx3qJy2pNBOXitpyTVmPTbe0rDjZw3xJbrfxC0tn3Y4VeSx0go2OISRRhp9W3zbsH5MSKTcWrc5KJ+rjPwi7VSwLc+ySTUYZPahy4dnZvUJTliWF9I+3fauiTZ2Sq+Pnd+QDSbVLD5yN8130Fi8GDf8zUXntTngl5IPNJC4I0q+v8anQBo97QIwWhnbZ0yvMbbRmo+SKl/HoLjXcuRDswbTirtYux4IS3lQ5eN8OdoubNWtKPBvlRfWZaOdXUudn3ifbGHL18K6rHRBH9Mjkl+W+SjSnHdMezk3x0swj3UZQNrtXOlhA8GxXuUBkHktpBUv2mHUeRz6NRMbjH0+e6A1gAinNfZtQwsU2LBACv3wX7+ezyjwlajO60CAj3OKr/7lfMG1uk7VMXUTnd+04U82/IoRzKJnE6KE8pDQGbsJ6/4hn8Vu6OsNQmTCVyBd+hrbXD7qLZAsOhjLwFh2s1jaX9pI2X7dlHdXkli5ZiZmLP9GC80sUt8gUJxFpmHZKKgnCJRZpuWzZggPiJ+tLfVHsTnYjMCAj+R1se7tdkSdFDLqgrFtK42e0rWgOXWU9iVG3SNCb/rRZjbly3+VF+ko0GKIlK8c5/XrAOyZh3Ou5RMoLSMRnHUVWUBnrmVLwJtX9hphwFj3f+s33uIbhL/9wx9YfEi5KhcPqjGdMt1DpRpSAWomqi0w2HAq/HPDOZsOixWO0WZas9k7LDEof0ZUecnUcE66yiOHpE9H0dzxpYpk6Y24J3G/8iC+nNTxEhlErbaYV3DnhOGm4BMYMXbYQz0rTVSPdqt+OFLl0Dpvb8PCzEe6pYhNb7K5oKatih9YH72Jzj5gxIe26OEilK9KpSYMyZIvP7q+0JKnJr1kLSOMYpUZ/UCDkvax1RkfrGNWQwKm5JIdyqG39Eia6SU3ougtrtZYo0R72dFcVGFoeqGMBLHT8kSNd6Z31rlsbCuQtnKyYZEJBh+26jb2m8ul0O/eisgjd141YhHGmECWzbZ/NfmsNgVnz05nxM/dt7MH2iAgZ4fgJZ0L7Y7NhdPwtWRDjdlESddFuABPijtvoxhLlcnFztLe0pcR6MqcUWimBFnCvsYe59pJsc8S6G4cxYUPYy0Bud6v1Ge8iw7WLvYsqSYJk2Sr7U+KkT9t4lTyUr3IN959Noq85ssrjylnkZtsn+cK0Mf+XPftrt3ytyMykeOyiIw/kKwNArx5guBio2zgR21efIMFGeX51WWAHAtIvvkLmdjN+ZZUfGFM+YPR0lGvE5lXB9qBdGSsQPnYDN0k5wF8/bypvh1sKh9fsnEAHjuiu52dF68TLg6i3rTypZn8IjAq6P6BsrF0YkTKir8wc7f6rmGtkqmvZ8YOcdKU1Yas8UOkXISUd9WieKMRXxuvgH6eil3TxpHppPSjA3CsdKFkwVgnUpxThSob4/U8CTv6+qVD7dTaeia1uHDUnOb6DOXori++QZOfAKKZ/JaeVjd+BwEmsvbPuQEWTZ9Szmhca+vqk+jtFpnSWfTye847lMyAxsfxt/3Pb/kNwvvfboUyRwxsXYfrIhKPHUph/VIpDUWZ36+DpzWcm7aUCY3dLEHnRd7vsDt3PMLfuXunpiwdqz+TKwaSQU75Io2yTtXZo1asutEudfKbv02GsbGSF1BBOp3TMkcidgq0eSBB06Og6l0U28Ynl6rch64HjHpHhMrQTrtnMQ/iC5P7taa7dMztAdUOUNjLqTEpJgcWg1ygmMaqdBv7S5t6qjjYWKP5Ykb9K+4tBEjTEyuUusaGDYCZSo88oS/7acQo/6uNtE/LDDjKpxq3+9v1ZCh51DEu0MvcwPmubbU3B2ys/dkDeLR48GbgzGlvEtgg+KmBxsrpujPqTmkbYOu0BQ5G+b5L91EhC601Sq6D82mMQdIja/Kjnf3psT3HsnU7k3cg3fL7MGsRy6ByQIhVtlYFHVrFHLjz1diDJgRP/F6UqrzFawxsVk0YHBi1+EK6T49kIutM19FEXNpI1XZbWMr3/qjFgfP8KyasNwjBsu7Vj1HFYVleNgoeByRsA95cH2GzPQV4HDhRZvEk7Jv+GMKeh3klSMhd6ZwP1qpy0obivvHBDnnZ1XnHD1+WDmj1677wA/tvm0F0w6fzWMF502PM/EUU4OlPB7XZ1znvOvga0HhH4DT0SjdYr9At5ph8b1NQfXIcZp3Fr3woK8zX3LF0sGHyrk17JTIlXrTTtrLh145mnRt+WCZpaHjFIn9+U2Gon9tSIf3FAp75Felqmcy3cbIoHbbc7DMcy6vRp7LR7UqHktZWAo22hZmlgfrs0JoNMNYPlA/YqHG5qzVw7SxOeTY0yPMbV0uIqa3nKOfG5bbGAI9p18qBtHOH/aRMeqHDta5L1bHwW3/DLb9BeN/bEWKAFroHmajGOqc9wkuaMi8wlajGovkGEYGylhQ6b7hu3OBDWk44H7Ty/FveHSSesRPK5rpjesclxiOftP6P/c4TrrkNcsZ5gkOkNgjW4oUvqdAcnI9e94By/asZe7z2sYM6JcXFe4mmuZ03frwoUukEaZOV/lWe9Cwz2KiLloPyFaeWJiz8TxqOdV+wGeCOKK8ZcXHAR96hrfI14B7Khvo4VXlsJDVjrXPdvoOoQKYRToixbQF6oXX9a3u97Fcb+2yvfRxxVNnR6Py97o68EfAF7jSbAJ669Sdv13i9QukzB2wANAGJ5+zZA79qdFonGLqY6BNO69yR7lLcUD6DSm/Ryq913SgfeUa+Ld6ijTYKpQueMT1ii5ZsaJTlD8qSbwEV2YM9LNg5DrB0V2TNIoMcJ2vDSfWtgQZrWdW5YylUbHPd28W8LxCCaqNCtem6bQPxirzmyZWVAmihE7Y3CMeh16OpX8BtE1Mtji3eV2aBTv10arid+xhpQqD1RT77R7bRDaWVjwfNj3ZN8yZIsbTGjor87UnaHOTrVOMHczLnJXek5/rrH5CmjGw9Bazx4MWvsNhYDIhuneM6p0nnKQYKGsMerPWM4w9//PpMUzLzDjzBtpHi7+yu7QaqTffAQsPNLhrGwL/usxerspk2jk7K6BvzWULB7ZKFPsSqH3nPf4oX7aK086w92gaBuRbEBjH8aatB0uVVa4bWWAaQRXdzqSGJWCi6NCPceNZ6ChSXPY5JUZ++gR37uNLxodXzCMAPD2IlS+ywkI0nAesSvFqX1xFE5wjrHNKFufuFNm3NWPv/W77/X4sNAgOOxmBwyS7/0szAznzlgzE2FKgGSaeljHhsKJIlVmXOmkf5NtgXMj70PHwR6nzOSh8xFOhzGfQyKiSVyQ3sltF4bUDgYxGljmTRCz65RWXaSLr50FjYINSkusZYz0LRdjcIhfTPeoNQdR6DvR1MmGQCMoqHYviZ9Bc7bOnO3a+UV/2QIok+enBhj7yO6PLFCnZaR+VjW3dIL1pa2aI/BhobDhtssO2WLyrtTHq9uAiab2YuiaDslD7y+/09GqNc6ftS4jifTuL3Fk/5uk92WRfSy7ohh6SfFpxRIK1FAq9CsEngqcC1w6teqLBB4AkCmwa+xSgbCcZQP1fQcWo165ZvHJ0efN2qz9LnYNahuHj28RYoG+UK+9InQdmb7ZNBRflR+lrZeDHasrX2/zh/bLOxzLxtUQputj5rlD+jFiirLp3RWsATH6Lr+lS+5NflhZE+y7TYr9b4T0raQtkBHh/3690B7XMML31WC3xA5CBCFvytQBjbm/Lq717fcCdLphEahlnbRfygaN2kyder5lUlz8uKsce5lleQ8sUBI8qfLHaXeYAeaISab0mjxzKN7ldiJD/693wwjv994EpSKF86qMTRSo6zEX3UzdrUN9w+S7vMsiqEgv2sI9Q2IpAnGOJFl5+uD3TajVdrVOg08yYlVY+ZTwpKFddkf76k0Rp5jpMq5wKf5p1h0U4kSzdMpbOzy16TZ2wu23jgWpXVFTmkond+0vBTR+Kl3hHxCRQ/SExb6LjjUrMuHm+QF+1BP7VU01s6R6xp9GzZscZdkUUd/o3/2Vtu7Q3C3/mnH3i7ukaVpupS2BrEnaW/6uDC2GB1dwPa2GlgbKRKj+VOQXbCHjRaeB2J0LWMmAWl00f52eR8FkQb9maTLu61oZz6ma9oo39DGjQzndvphJzOzYRGj+0qE/uNf8BW23TIr7UIehxnkkoIE/L+wJti75KlzjTUckC2hSD2zEOs9tJlwpMWJ1HQjBCLL7IpI2ndAvYyBuj/cNQF0MdWEds31RpncM1pHAv/SCIRW9Ql+grz3Qj4dEFkUo0v6l/ZNHcJNL3OWmjA4JfLYpDcEk1HAX9A+Vx5AG3MnwRRM+oidJtjeUfZWNOjY/Sjt+0WVnqO831QZTuKuVjx4Uk+R3DA94Frc8AmgfPijOiMMb7CkX5i48Ddr3qXevTMF0eFnDtQUlru10bVdXNqF9tt360w5ljXFB/xWqbazk8LfRHuPlRb7rbpMj8Wd/WjTSdbvLQ/onzbtRcUHb7y+zj4/GhytHVkRjsKvgq289JFKQfhh69olU5McVNvzC4NNDL2o6FcMK2Rqxx7pEaLYFlX7MbASC9Zrg+xkXzojdbyLdXiYCabnjlpiZEgnvw30B86mqVdo7DbGUThHFophaclzeFMp9WdUh8lmlxsMf+xQL+q843NgZ/m6vzz/KgNA0/4dBY43+/qRkMBGuenE3K+xljGAt/Ywzcj5SkEdjkv3X6iYYsnhtZvqS8SJ1CSWSggVSIz1WM5wM0lRGi0qucI6jWfEzA2Fmiu86CPuQsD5jZfZP25E3Kw6+CgvqnXvdx+LvfRsllTpG1J1eteKIGNPDdY0I90yVsKBQOiN6jUSBtRsqVh1Oe5ohLG0s4W4FzYJ930FTmkorFG63pL1vUUuWSKw3IKbBDmyhlkumzGewlH0Xg9GWNAevR7UdbIjoaxVehiN6bf/Otv+Q1C+wyCGmB8LQbMXugwdhSoRax5VDbKgbFxtxqa40BVYHDrbya2Qa8ikwYdQdnrtsMHK20ZW7nAl+6ljtFnlygLBd5C14wuZ2aQ5UTuevClJYVR/0mBBN6OcPtxBkgfOqlRDe60LRcAjSAuBgrXrmUSAWmDrm9MI+s7SyL5AsLKyeg8hZJb9KtC7MZ2jQkPZaHqwbGKSs8co0VJ50hqAFBW/ACb2AKI+TMv8JDBeRUOHPYH+VluVLYXJb8E1HV/FKotqi4A2pjfhy3ZQpUVTqJvRrFKRbVJSMfrgCNcS/u4Exfahcy08DAOz2hTcFYXQT5TwGtDbAp8saTcsXi5IEqHf0DNF7tc/ArUMUHp1oZjvfelQeXjU5XFv/1gMYNMjflepwAfWnJA2SKGn3jtz1GIidghPea30F3aN66WtOP0rYHKsQ2A7aC22fOxqRzbqOo/YtmGI6wwyQHWQawDkh6zgy3Tmk7zDfrXtqKpX9i3YgK1RbPz2KWYg9nCO6LkwUn6On4sUbZB6Rhp+7Au38lzkD5sVhmL9CtXrzpmgwDKFrbZqPDDbVxJRn1jmk0+d6xNa+dynv7lx0M5d2lJ9JVunlT4cw/t9aKoS13HOo9tONoEY9kW1vwAiV1qR/n4pYJ9lDrVsFEC6Pji14tcD9o4c2TWIeRSB661Y13tn/Lo5HyEmw1AbS6sA5v0m9LpC/hjZ772blSz6j62AWnC6ANp2xny24iefeWpym6bV75vHpHf5jkOJ/OzY9RbvhGPspWuODLN04FvxHH+/qbve/OtvUH4uz/6gbdTeQSza11BZdWdW6CBMkh3UY23lsbeumFpf7q8NgjRq3jeMcTGKNf7bGm/eLBTHcvRp1MXimOjaFNtkvjW9V5uBsJHu4FRLZjtrguEdd0L0MO/LhetbRByYiwXV4U82uWRcu4Mje1QqDRllPrpg0jeIETI5XXndASypTP8yiMrHf2kF1+LyVtLK0C+ytY+eVIUs2unfNVvtAcoqzTKSPrJh/5Lpz/0jj8U0m6mRWa0C7I4StkS8FWd8grTPpTG4pktDLbW9it/M4hHwW49NHa0w5/tQHMqSMvv9ukCagtG/dGAI1xo5EYjvzh+9iDfSsQHkPNNLfRj80vcLCpCa2OYwoZ1XbTfmHkLR/FvYd3ehd7ufYyEtFXvbR1H5cd0t7VE2R1R2ZXqY7Ft4jgla6Fl3nVARXPGR7Hs+pw8/PvqWqi7+1twewzFo659NkGlZ5r9SBKseROUVp5FsvPYhdB4R5njsF1vKWztVjBP6fcxiD+ra5Kwz4eijzLUIzaz2CdwDbh6lc8f5MsBoNWClA07n0k4PFwuUAul24tTFqAtDyt3rXmV0Hpk05aV7nZv+Otcrx7yTLp8dfS8ULq/FFjrQXehykbazQIdbhfayX7TXklHK8ddm3VTjvYiBQdl6Ekf1FNV6efPeqE1OwiLN/oIsVGWTFXZGNATfvHhn8KcJm7pwpgOInsSNDMzsJsa76J8qniNhU8KWSPASx2ggs5ztJ5lWekebSC/W/eToWz/xl/3plt7g/D3f+zBPEHQH8Jr1IluwEikRhsbP0NuiWV5q80K6w7sJ1Mwyq15d8EgiXTdEUPb2MFtrbgD89jYYAMa5EYrXVFRtDQ4KDvr+DgcX68Afb4bS6wQX5ggurxfF1Ld/S1CCrPve3ypi6Q4oqXxE8013dABDdnaiHjkNj5gWf3PsuhTng9goaXy826wwXWCLvjkZ6FPRnryFx6TTA7VmxMTVuOSpDud8k6/GSDVXDoxsLVu86X9Xs+TA4GjhKhjxn1hxwdlj2oF90tLHwvptkeKz54+M509e2Y6d8AGoV3QsM2GoxksGsHf970yRPv43Vv1F12GdtLl8LouJ0XJLds/4wXaSK/0UbaqbB/PcX6WjUSD7ZZOqzaQ7Cy7aOWj32N9wrCLeX48rp4UKzbXYKew325Hp+/zxUcF6Wgso659abCTJzTaFq8pOhAzf/m+guiY3SdXdYO6rsG63r09t+saxK5T6FUoubXtNYrf0InV7os05MaJnxpwF58PIbfFJ4CeheVtvsOfX11u55hQarlhJIc8/7Lxz9M+kXTp8VettjzlEaENnLBdfr+BDULdxDmuTmus+Xub7scoQ/okMvtw0r7YB9rFbSN52pr1ga/bAjT6pObCukbz6td17DL/mRM92aDRPfBan+jcaOHpjtnhtkDGRQUwtsGyDKleNvKRplehjPQR++hHoXwqcBtqC91HYcUC3f41+9kwdRzlV+ksHWCLf9T/pcJv+J433NobhH/4zx/07yB4QUZslSOGE06RvVJDO3aSVE6AEXNHC6R6LhjLC67M0EGjXPGXL1vyI+ByGDtcMusBUPklNYj9bqe3TWj4On+bAEWzknYKbioNca//Lh7KSEo5fmZiwY9M9FWMLv6YcLgQ+EIBDRtlxw42kNa/5czTdDVWpdpxJiwAHxcn21Derxe5hHqjuJnTRWxcdNr/cDQgFUkw98Xsa+J9beXXqVpRXq9Col24Gj1VI5NJdt3/+3R/KTDaGu1A/3La3cKxNvH1GJ/G+pAmMP55anCgxQOvFvH1pSwsZl0SQYwnUu57pdvQFTIWGEWU+kN38J5KP432OqLjOKxZ1lVbPGVy/ui6F8qnbd/209ewPe+edu0fp6N4zecB3vlPUo+T2qrFI71UMj7jjzEBL3q3fCnabnnqMdtRdk4PfGPa1Xc2NM5/sNQbmNboXGnnucuL6LF+e0D5EW014jiusoFNwt4+WPvU+Mkz47Zi18WxGoC7+Hw2wL+qLKC7FqSxk19cvuYNQuZk18u60ZVFqxe6WlLwWSKKvVjl0R5ldQKrAMs32iSMbW8+0M8GxeTG+zywO0aEdR7g4Ah41rQNlO4F5z65srtZTlnotFtrFec5xeu67SfdDW73hvrGp9uYNxusRzJoJc2mHl30Axs15KFjx2OiBVDjqdpvDClr5cRJzsArc4iv9HyxKL+Ow+wn6dZ+Qfwcfap1Rekey9b2xvwsr2iULVhPSyvXYvhIL/WCXcoS3//dt/gG4Qd+/INvV0stGsmXcuVpwJE+NmgtCYPlu4xrUFKTWGGLPydX9IOaxI+D/Rw4kS+vR//rMwhFm8ugO5k6z2AibD5Y51AUG5lIk3fUda7Q9SInnmIbdII6PUagsyb5+oaDskOMbibluiMR6dB9t1A8o1ceac3Eor5NBmi57Xgf4GK+46mF5z21VZ20tqdEmk99E5Wme9BSSOxjCosFVLk5VLA1Cqqeh/jb0kzA48LCbaN4WccvBcq/Qte/bQv+tUz8GzH6bd9nXet4G2vba/07fsC/4EH+aBvWIBnGIWOSDQIbA1498GcRtKDgsTh6apxjwnWyudiLjqSN5orLxWj+Vr6OjwNc47m6BtWujSWg3Y5vuxVsYJSBfzlfnhylZ+zzAH1r2klRcuUT+dE/io9ylyLbT9bysy97BIu6a0tpi6Kj6S1dRng7KbbG87kpWGDUwYhbqGwoHscKXFe8wG60kDcEv8zYsgkt7Zb2qTYsXmJSuTbqjznfdI1pbhBdY+bm6e41aWAxyZ1oLQ2kp843FqTmlYwXmgq+dkAzXQUKyB8cHLTXirI4NRSRggPgU8nla1X5HFy+IQnfQPgb5sQWVoXNZ1dwH4pnxMi/1jHnSRPv6l5Tdi0sKfX7RZ7jiGWD+q+v1yOKJ0E2lQ9b2p4/0vlMAxsC5dRpfu1IfeIy2GfgAzq6rdJfGG2u+QBjpN/07OUFSKO+bezKFSK79KdQfrm0WFRePDNnnGiZYMvX8nPtb+ftaxxoDi39pcL3fdfrb+0Nwj/5lx/yE4QCjUOD1sDeB3jC2zxttC1UzTjCUu2/5j/JBsEllK/K5ElLhWfRyeileLBX5aMPC5kBvkkn4N3MIYW00DxnNtm1jq022WenUDLmI63/eYPQ4tJBzOTsuxCKAReIKi9aoamDo+VjC5BOmUqVKB1b8AVW/FxkfEERbwZkfIto9BTSv12n9evfNrGtsGVz9LHKy9fZvnK+e8adljbBjXKFiGeMj7b22m7HDVVfFPbZ66DsZEbHNhmxUz+nOu1I8xuIz8hlY5B3ZPPkgOuVNwmic4cxuhPT51mc5HwZf0QoPpp5KaND+b+OjwNc47gbQR0o4rQgXrZZ+tl2NhVAKx8yXkdwbq4x+rzmL4z0k9ZxjX26ny/cZy1d81/ZGG1tWaUOa39226G3Y6JcS0Ys7Il9VbywQbpGeFHJNQ3hzW7DaeaMXJegE5KOnuD59sVxGP3eh6NY7Kdqx2KRG0Cwkq9FOjE3jHCfhSTnKnXJxj0bCW8sxOuFp+iWbSEWeGXpumXYJESHLElPtbLt6sAc7M2FMuj25kNE8qkrsUUdjxjb4kvR3qnT8XqOt7tytNV6H/oGodonNlgjAGwc5dfan5nV9Wk0sgrEmWPVp8oVL2sg+m1tZ9RtrkV+Wc487es49pqepb7wIrO2U1ip38H6VViArvKDmOSW/bXN8mOswz4UT9fRZaB5fbLS/8Xi133n627tDcIP/eRHvEFI46EuDc5490V9aLDNTmhiTFbJDjxKkrshrzw3m6YjOjd0zTYbPMEo63mp0UZ/Zohv0bGoXrGpRgsS/HFh148OBkxcTVtAUz81RZz85W/07Z406zZblx+FWSf2NVGTr1Co9KF/yj+2mNjrK9SgdR9y4lWQcNKtDTiShj/ShbTDEtHli4P+7JeoHLt/0WsaMQeRkiNJW/L0iVZtvGZqfaOKW3eKjFm3GCCPG5W6MKlTGssgKCDrui3aZtAprGXIDyaNgd0IT7c56utY0nb5lnY7P3T5vSqvNjwKVd/CmAbbfm7TS5Yiyg+0Mcg7yaf8ShFNmnzOFY9XicDb9XG+QOt+jOUcSftOWksb6/wxMO+yqkbVgdhffuVsxk+B1MmsbOMoH9curTnx4yj5Ktvyd60blKaRH6BnTVuD9hvnYnNLpuIR5JinC9ZPYuAb67XXdukf0HlZsLaksNZB3teYDd0zTREjyU8alfbcAZFi5MM189tlkuU79JbuPEPZiKG+a9RcV0DXVvvs2JjBJqAl3S7ho16eA3lC4GsA55vOwzYfcq66b8Tv6zViyndaFvnKeA7FT56611cWlx/Wp3/PtciJdv1aNgS8WpSvVo0u61XYh2UZNlryeQJ1J9Exmt3iX/u87oN1ef1+EV+7TbLaFEOnbzutsQk/nUZpZLtOxeLjKVto133uze3tYsqzDih5eOhTusNXtJAHvZEbwW9O0TfQiw+WEuHM9W9itXAc4NmxMegzlM8oOR6la/QPrH2Rd8fqXNZxybvW5/amHxZk2qDrWes4Cb73O157a28QfvinflkbhAy+WoyDTAg0XAYk5ZzwGKQgjUZGpZYJzxp0IlJ1AZkb29ROA62L5s6ASjBtSGN4lvWhfBmp8T8MziVh9PLymXSfuFWmZHSCLGziUYCPFDs0xopH9EE16G58c72dXcpav0hMwjU5l1xduJEuWj3SBZ7kRR7tzH60NFkWYo1kXb5gmq/ufDQZoey7eKCvEY0ZM07rIEnJitIMhZ4x4JyiWrCFzxwu549c6Yg0eiJdiwJkD69l4uMDX8TImB0+8lEwo9dngAg+D5I04tOa8WaxtC2NCmvacdj2gXqmNZb6uJiMfrMAGFGbyBljhdFXDQFcJksS8WtFvLpwOj+IdoaLlE4Q39UyF4sRbRqG9ibpMOd7f1a/2JuWrphj+dlKOk9h1TeWadzrfiPPX1qCOu7yGGsbDSPvLsuujCnFuGNnxb8rfjJs+T9gLi0+/DlGJuf/EpaQ3JZkze/uy7XuPeYWbVlJeFvSfTXzMMZzXhfGNMj8jYzVGMUBr2ly1P0fVqd9dBTuRDqoLqWnA0rjmw9gTgg1tsFSA/ZGTucbITLLOq5RZcTFlhhN2fz4abL+co51X6gNeS+GaIeqSovjS1MqGlqQqR9RNW8rQ2llcSBPH9oTBG0Q0OONAkyKGxtHp6OkYbY50J4XNnSfGCULSn6/vrGPaNO+QShu2lrzr9qDuTAzDu0CvxmExqnIdIU+Z+d65TnUDLmuM8fWPM68yLqE/kkfoQN+FwfWBS0eeIyIxgbRarFb/ErIesZHC2FQGWpmlEBkbcIYmChoGNsqQGhOGYw9x42X2PYbxjQgXzIz1mYGrPtrBDloS3LyJUbREer34nu+/TW39gbhn/50niBwImMRhcCDxKlqqHRHlQN76LhS4Uui6JKwgplsHS3b0LUmtSwdc+vOLTBcxpKZbRaGQICgMNQvEA0ySR2q1LCyWZEBZfSl0sO0aYwDE5CDdRx4Cz38eaGVE4CJ13eBVraStzbHTM7uo7mfwg8fFN8xEgm7/iCapTpKDnDXiP4ffV8sJkfeFstQYsvEp9wpTpoYfeYyb+MXUho/nWm06BJmVuqtCLJ90J/yaEU3VeQ1I9elTZQuR48EsWAdpZY6kmh2qr6+cIJWJ34fpMpGYN9ai/+mgJB0Nhvlwz6Y6ygWMYzFfYygupXQQAOqvIN850HMbWRS6Fyg/NrBGQVtEA60QfBdLYnm7labOxTIxQ+Tk05ySWsZSp3ErgnhH8deK14g0msUlbHQkk63vAaByTq0VOAyEm1sHImjOey7//ZhWVKLjCVGGzAsbXoBMZC2xunQAJvw+G0stEV5XHGNb9S4vPWX0XTTQ6SGkg4RKcvwC3/pmP1tkXmLtPCbcYiMaP5PDKr/iEMvyszSsLSZSLzwl8wsQCL8+4FcSw5I1bZkY+O2rO+cm9s2UQPEpfyyLYK6E1ygTbkOZH7f5R/PNZ21ENaGuz4vKJMuT5g3PSYawbM5KiRT1x/7RJli+vuQTUJb0Jq+qof9aTTS6/KbQcnu3Bhp8ZEY+KuN0j4nkC5+AbvJdVr07ddT9rhG19zpDyWL5q+MpozQdM91Ex9TI5uDeiXcv3Y8QxSISDPfKZrPoYaxnQA3gCxCGr8IER9ABj9bbi5LosZ0YW7PwsBQouVHxTX3dJCfDdnPMQ9ctyVpYTu6aWNyg34lyc39IDaS9sH6OFDWlaePSHXaFn7tt9/iTxB+9B08QWDytj2DyttINS5RL54xDq5KrTsaeCe9Id/R7MxaYrB3mOjNp33I5Xy0ucUdvYUFj8gecw3b8h0uXfGQrQ9CF8Z2AOuTJxuxtR5RFJAlrH2p8hHwzRNxMznylR/mU2WLp1DlBeS2bIM1L9jiy5juGPUlTosXfdareNdCMPI5lhqehJAmy0WJUsdNDwHYcmWE8mWhT7CNFO3IgOKbkRlnxk75CmX3ZrCcoFe+lv/ls2ijjZlXUdGhncSPyHY+xisfRuZzB/71ZF3AamNQ+mzff7njBbyQdUPi24q3pQGpuntdelr2JlFCqTuY20nxfC0hrcjcHFqmnmIV5jYcfG0a9gLOsc1HlL4FsLvinXNOcFjKuYUY7ALHTb1HAZuKdqSsp1lvtrfaABo5+rrgPluh2nuff2syfLu80Vv0sdz8zYeFXLMbUIeWFCzTQuVvFlsyW/0Ninc8l2uYQTIZfz1tbusYMfoOxnTm+OSJy6eKOR/zdkAw8hZqg1BA0uOt6Zh9lwxihH4N0nVG4ZrjbBLCI15zJJ15oWO0j50xD2bbe+gjimfJuat3VzKojcba1s1gtLXlIyget23L47X7SD6odNYxulI/Klp9iVT92C1sqAn7sC4Y5rWyu4AHZ2jxo5EatmSKr+DSJWmG62l+QsbNCMohrecQy/z/23vzZ2my8r7zVNXd3vuuvdJAA92sLZpmaRACZJAQQsK2CCHZGo1n7JDDihnPxEz4X/EP88vETMREOML2mFGMZVmDdlYhQAYj1kZs3fRKr+/+3r2q5vt9nvNkPnnyZGbVvfel+4rzed+sPMuznZNZWc+pyqrrhX1QFYwNOy8WY6tjtgVC3Ud82WKUlpwbwP50HnJ84H0n/BOEv/jiD/U7CNzcgO2J6ycuh02mIR9ftSaO/fWEpjZr8Wa/7q2zqZMC63isDPWSHxNOHFixnrwMY23GSOp4sSUhUL6aD4oldukxvUh6uuaMdd9GObs4ix+qYW8yYieGIWdaLBtVjBU8rtzXPkhbTvGxVMUOWSKLxmibNqnvbWu5re/lKnm2YWeLAzazTzb4iPmTUEUJnSpM/os6xI8lj8oTFR2SX8b24ajmAtCH91P7lkcpcwxp3HzBqazEFxJvl/Bc5W1FXBzIllsgQEVj0OPKVu3TushIf122vchGfWs7Cmn8rPNffKb0QL9N3ZQ0Ntr2bSyl14MhZNrNRmIvh7efjnURZDYy40hhkwsrUsu1ouyI22xzXHIsKmP5GHwsvpwitmKZNPTkXyw7IdGJm+H7+7Dj4nU9Nr4cdsxkBzMmx0ce//Y5E+cGctZl1zTT9fFIMh5VclCW3ZJSOr00Zt43b1WLyfxw7xcQ1DPf6BU91rlAkHYsEnj7kclSxso+dmJ1pfbRhbfhMXuHgfbS2NI4U9IYTC5nI4d8qiOonl8gsE3NmT5tsQYZPkJV85fYLzvVkxKUWeJ3JISoa+I1tQ6Rc2QB+sYl82DdEoQWnZsKjZPy9adAOdtd7nKfIqid2ikXCF6/K/bkfT+hEROKsdrJ+997z8leIHzySw9XCwTZY8QcPA17+k4AjxxgbrFe063vJ9luS1F3tpeS7BsHyJF+M34oXu2vRi2PdC1PnwHdao4qMS3wMZ05i7faJ6YpXy0QsGPdZD3059tZt8SM7Q0dubBrXd8FYakpY++QNvQi2tK8mOXk7EVD4nayUof9nE4FxeM7WKlcXe/W9zr0bX/Vmc3ycTc31tHvX8iqFzp5UAFISpvI4b+NRVv1sQn7tT0/R3VbTd0nbpMxN2CXmDA7bdnGfIN0PqoxSHOPL0FlG3F1qFBydWVF/nIyf9KUF1G/QGC/Pqq9qk2btB43g0W+CKos29W5lyFpPUdzXiGfnIcss8bHjiFWfvR8akuxV7e0D62qKshoaGRJ7LwVH11BHhKOh+OzcUkS2BgH+2IRmKzJp8egqz2tk8on9tZvbSle1u9zVDJ+8oHX0VFyHLHu7NZyzbGT3Hh9k/ehNM9tksrwmEpLFPP9VmpaaCJvwmHvzfr5lI0SbBIZtlGGZYVpJR+1remtiieefFW9soEH/K/bVV+8xpULu2b4x7+pbM9B/gSqxs54oi5onwtaZ7OXI6ks66nMcWM+bpYvG5OcFzYu/NPbOdln88WyxaDnIT85YP7Acn2tqM9Rs03UQl3PE41gZ5LexmHnwGwM6Vq/v/Z6/0Zqp7YvO8XOS7Rxowg3v0BIbdv4uEcJLU0/bZr6KT//7tec7AXCp/76kcYCwaBh2ScTSOwgZLoqRKRxtFjVurepTXxgWy0vB0jkrE110hPDk4u1Amp6wE2ubcdr99pK8LL1k1TbeTHU/9phezrjKUjNhn4sLzJOr0eoYyd3F5Xd6snT7aeaECei8bMDe9ee+mS91zbpDlN1TR22KvPWjP44hAqMXPTko+0pI4Uk41ANBX2MzeIVN7GbO+prl75DpnJOH5i8EU2JlBZjg0PtWjsiMht1k8NZkh0f0OZlTK9BqgMVcaT+KvdmD3srEX/uJgpqDXVeXOX2In6KMFmRe2TlgksJComaSFcvXMTPeV2mQ/0onTXrJ758FHT8ynym5wf/Nd9OaJLzTSvWarHzzJK61JpQZpER+PiI+bbWLhumV8lbPaMhI0Y3RSnfmJO4NUA/R2feWfNCLZ+JTaJvTLQsV3T1pe1W72r3aMyxj0UnonOAhthmY6ra2Ya92cih4+w7c4xuG0rd78ch9llwbV1Qwut6dBzAzUFsEVSPZwr+wWc8nIKajHMyNAwDorzmUpxvzpgi2+zNGftuhPyYBurqR1Q70bjqIBiTnXsea9dxLU+XTU/j2phCfSfPkrcoPW0XrZjpw0zppwe2H8u8mRGV0THL+gFYMphCGRtf3FWh+nFbHNbUNV7Vyc91ba9DWcj31eZYoP26ZlTW0elf+20uDI2NZ7fdIqbtJoKXLpHns830vH6N974cNj8//+4T/gnCp/7afYIAa9WESUM3fkIpmyZrxCbJsLrpNutmoNbRdqs3dQwfxxDjxH/TPlnclqeOAbaq+PTCyz6LmTu5UEdx9tk8N2OirNlpk8oa1Ombn5xNtlGm1Zc7oJ6BEyRnM403xctrGfLYNWyJCbazQ4vcYRQiQyl26Zfm+B4WylFX/KPMvcUSrYqOUl9QuFMxle2EZmORpONWxJoWAWWGbMcQgZ0napfmu3TZztu3iMZRj2cIXjINud0o0VPbI/mCMv/mAW8x4k+c6lxii/Iyv7LXMqkWC1oVKrlYtraUXJthc+1lNIljO88JaVLm8QUD/yhh+OPV58v3wbJuPfIeynk/QyxqN7WZ05MxR7lcHH1RqayOtg9v32P11Cc5bFtOxmAPj6/hZaWIrdmmZe71X56u49EXi6cpR1v6fMjrL+ILZasnselY+qEqx5Qbl/nxi6G+lwOKmw7tyae3MQAuECQe1HmLEcvynQQTGECuZdG5+ThuclZ7htuCcXWdH8tQ2cGeiT8/QbBPZ2cz5orSVfniTt6cQYH/KOnnyMtpifbVniB6iqrxAVttQkjH5lw0qOU6BAaoY6edGHFsM9tW11f2ZptR68Sx2smLHa9k9lpki6su0nGn0E97bpqxvO9nT/gnCJ/5svsEgdYiaf7nJyI9WF52kYVCe+Kt3iVXX3BIemBYTn0YXs5/w79qbrjWE6eL1EVO1je1x8mj3DTCuUvHMoTMN+REMu45ftmkjQ/9+PnKzV8ax7L9JHcOsck0+190amUtaj03P2xhb6UBBb4A0cYBnMiLkRoR/ZwNQnmxE3Ul3rjvo/LbA+2QnC3r81RyJq6BaRnk7LDN2s1mznY/1G/6oUmzy738tCkXCeMV+YlT66Ou/ou1qCfvgrmTwe55lz4padnwZZLWh8fE42fJDXVVX9RwPvAoW28Xeqa2/VgsFlEa21Hx9jjOobGn8ouwrBwfcxp1fNgSATkLfOixX59hGncaRy5p7Iq1bwzss2uLyaXyvu5l4h0yFX5+czGTXJsn1aNJq+Z1/cQ1Mfk6LK2nZrpiqvU1ffDjM0xmPucfW9PY2SLlKC5t2FRfG1WvLmsd5VjXTxF0L3XKxPiPQjUGmFrEno3puGic65kY6itiP7ztV4aCa5d9cqCx4mqFTT4BjaYox35ZIEQPsUvGRr06AUY99lZzFTnqPKT2SNVifeaD9Q5/aRz8RqinNqVy9QIhnp+x3dux2OpFEecB84Z2dkWTQm4clB8iCbvFe9/16pO9QPjsV37U/ARBTKrhHH4i7WDoD3H5yO3CUcscBn/M+szkDi79+naW6i/cwFhbRVAV7Uztpr8jX2FyMngNlLrelqKXDpHgA7pyCwRuffNm41A9NUR507GLiGH2mzZVj6g/G1tOljK6Z7OVTVaJvqOa9DRNCBYLacbJ+GMxoR1LQ9HhY1B7B9gs8aAd6lb60o5yrLOfLbKPOjo3Wj4y0V0DM901pCXwY/MxLxp/bqxs45tY9seWeM+rLBC4YYGg98iaX+yhziLtWDywqi9WIlPv5UItJcW+f8RN7Q1jfproO5U2lhH/UJGNCycdi1JzarWsNvIGM4NtlT5I/aX9pB1TGw5XtDi/Lpg+X2mcKWkcKe1+1q2NLx+Kl9NErsZ8N+JE8rLImBXqNW3wWsBSX/zs875T2UafC8XkvHyuLHr+pDgmvK8cQ/2ePln25Y6BtZuulhcZZ/0cEF3qJfNqds22wrZYjLBfFwdI7bhQiIuFhcJo0B5/fdxlNwjFm7I5xaUDS6DN2oZ7f6QTOfeowgUCCrpA4O2yWKihmW+n1G+uIO/CRZVj5z975spxwP/RmCm2HhuVAaYby9zbPPDMbx7DxbH5tz2pS/2Yz9S31azd22Zb8zzUedCyjcMs1H2E81ktEPhH7Rp2Ul9mQ9us35NpavCed77qZC8Q/vKrj/Z+B4HEUwkFljBRJp0osT1K9qOm9KFrhquD5IBo5dshklGejyJhYmiwHnkSsb16NlFNe7USi5Gkmj1BiNhw/nSnhWqIsV1NxCcuSxBIT8w6pki0zWbt8fJ6stOGbcSeQLJL7ZFok/gYiB7HjE6CPxYteemyfu2jjzQUxmm6Yo8qqYyLjWi3KLb6iDVxP+XY5B0rJo1R14JAg8wh32FAmWq6qQE+iqRWHc2GVncGk4me60KrQ6nnhA8qlIg0EAkIcDyiy/HEMbWODbAxEp0D6rDGHteHf0zu5Y/ysI4KPzXgrUXy/QN5kVI5eRSHph/7JCara1+7XQpKrPgmoTbboD4H2GFla9e2utyUqUmMDiBzBjuNuB3mrY/qC8xO0EUvj1zceNLzPal2xmOk+urH2kxZ6yYbr1QZXUW00i42+jYfV2yXnflAP0tajQKR5rEzeEzrBJbYu+IG9cySltt2bUxVeWACc70Nq6w0w9SHaFfd1RppfQiLV8+/mtgssKuua4F1a69VmzZM1jBfHjtOAgs0ATlpw0M1x7JjJxW01W4tkk8QuFAQeYfY0uIQlR8gc7GgnkA/RHRqS3Y1yuK7FvBFq6k91nLHT9tQj03UZXJv1xjpx6Z/D0bb2KVvsKgXVaUd9UtdbhaH1CkHEZGNfbWmvj5y87G1EAHutcqyWPYq1lehDV12abIJF4+xmFCdkzBViThZKVYP1sH44vilqPPBOW4ou0FQTl1xruv23HOij3e/4+6TvUD4/N88JgsEj85HPLkQhjiMk8QJakwYH1DvnTjqxKKHOjzJTdPb9WWy7IFJ9bXq2qI5+idi392DVOU4gCJ97umLVijDW4is7lF1zoP+qpAfTx2rza2ewNICOYtF21jRBvHj5GyzNiOtE++feDuLQHmT9eXlYcxaysVJOm1DnD16oVP8zFONf26Ge74geTsWs/cptmgT7bKhLPac3mGxXPCw+PMxh4wNY+F4ZExxDIaN0/by7p3JoEnudUXR6gKKfH7IR9lotHdeWNcFAlqhRnE/735OLZ7KP4zKlpExGHVdU6TODu7Szgx+7FRsVIH3R5ry1u9lrKzRqXpi1CE9qdMEzlkjClRMw+JJFwhD+HEMjVFhW7vdZHVPOzxqPHa6F+KObrKmHc1QrNI8LizK5hq1rHL1XLDOcyhWKzROozkGaommlmObtKDIutpsGW2g3d4HX7fbPmmn9tGEMbDHjr7FVJPGUM97Zd/JtPXbyNiog/80kR1mGm8lRL+xGEnHJ/bTMaNoVe7kOwj45/8mgk8EzcaRoL0FTTRiBd530iVTYfKtGJf02TdGH1MzHurFCl4Mql8vQlUTXQJdFKnHTWxpk9TlGh7NyzVU1FSXsvbaR9oxxrrYi0Y6SFVtSGbTj5FUsYJqn7oHXoaj8Xib3o+1Wxv3tsmn2kvi/RCza6T+3vW2V5zsBcIXvva4LhBsoBwgJ5BFbOYsxSZAJgRlidYmz2xF/B8Po3x7UpsqaX+O9EClmI3aFuVNR8cnG/rNPy9fRnOBoDZaPtFe2cE/HkH6UGl9VPQSLmPHP+4TS7U0bUoltogOsfYaxuVjE/uot+IcwGwYi+gfxk+KxWtlJp6L2KxkYtgNFT8UdMjPn6LId62kT2RVQS9CmMNoQB4Rj7yMyYsZqzxiNSqq8stgR/FQwGl6jOqBxtgl2HmYSMbOMesYCEdAffnDSNGOvpOn9xizLOOkng5Qie3yc3u4tNiX5nTRgDYsEGyBLbOUrGLMpkjEfbVFPWJyBkOoqihzLA3TyZV9kXMmZVin6cNTx5q30a2ZkKpD0TfpPKTWTELb03GoeFcEKkubtVpTn3ibWqY9bdOYpOhskC6fRkPYYe3U1+cqfVqrxcJ9PJPQ12UrjcF0tcydbC5wLaMvytT0jWdorDXel9FuScjokE69DnmPSTBylvMzleCEcuMgei7VfQ05FH11Wn2CwAWCzjmPqomwLY2rNdOt54P5iFa4a4tkoZ6JitqCegKFvV+xZOVu6JPXTormzuOqBQWJR/zoXMmnr9jYXC8QeF1nC9E+2vB7HiO5jlDd9eVgTPU1x/YqXT3/dMJvCma7vUBgu/ePsgvDxyTx8z9FTFbQso5PP6XxVMMWmn1GFR/29Tx1c+IXCF/6+hOyQLDB5gbOuv4BFJ7cuSQO8vivv4G82MQRtUt5bvTNNumRfqN5kJXUh33cXDezkOpp3Pq0attgo2ioWIXJMQ4/drabBSmZPtudDT7pWBVdyogdysX+aFP8SHvsiPCgiiIfkz5fNzs+RpLqpLA/1VkErzPkg3T5yI2B5Gyyn3OtM9qPfqTNUhxftEddeQcdVdrS+Y3EubB32LWpGYePkUhMmVg99ZmipDZaVOLQRHlIXNE47AVDEn/s7RMA2pAXJ/ZhN5vKUohqSsMPx8+x66KD21h+0pTx6AJhPNGFAxGX/qRHnWOmLPu4Zy9FGEs6X2mdwr6lMf7GAWsyOK9HoHGcsefs2V8uFaLrZCQLQ3UeD7OXO6/S8aV1yqc6hsmyO1FrMeSnTf+o09uB2jQPqrwaRp+6T/3H53QsK90xUpbP92ixEpX2WJe5HxxHLES65tqoY6yxpkozPcbxtbbC+qlnojQSD6Q0VzJqPLpYHLPt9NMkzVzWiIIWQWusYqSWkJ85hYxcW2WM1PfHMWMjoe2f50pTf+iYLELLAl1YI8r0YeeNwL46jBbSFfXlHMP/xlgZN/61zkGOxeTk+qr99E+p9FpKC6xRUlpFrpZP50dN1218ZNlFVsUp+twjDgtpGNHQIqj91205+PpEJ9UcxfiJtjX12VbFSVnXreNBn6iZHcQRTRMbv1HX2378vu7XuulZ/4lfIPz1N5oLhDaMw/p8GTVMAvW4+YmjqWr+QLdtA8IQqU+BNmavyxZfgNI+q1cHkz5YdLZy9mxcts8hrdEOqeToI47DNHlBpLA8opFV1tjPtnrc0tHyaSdy7UMbpIY2aYdRaRUTUaEH8dl0cySqOV4CG7fNBcfi7fj+Bo1q9yBoS96tqkT0wkd7ckzgT9+FaWMLBBWrJcQ1G/tw8oS11IcfJ0upxfQcaJGNQc9X+/KatEBuMl6RkHQstW3OjfwuOTo4C5wnvSULgiKMCwo2/fQAiwQsEKjLje3j+AmCWmvGYz5UFpclrcouN+MmT9Jelad97fEJQRs9ZlLiENqujgxjpQueRyxXz08+0GesWBwLQ51YvFn4824RGudpLNuxWtZWP22b+oqodW33/jhZqsNyu7+J9EfxSgptUsaDHEtpjCw4RutP56R/jnKyWh5wVzEUVx/UVZ8ah9Gyad2xudMj9NgXh1yDRrPJR5Z5XdUNz2LpSseu5S58jDYGO0cE9qeBJNXaRhqw0YxBpORc03Y7toaZs2baz8o0m9qInaYgzciQpCJNVa9de8WVCLKv6duW3bnj7Unj7UKlJNBqHltjtX2mX9vqet1lz+EI2qUW2zSHiqCs38eoEV2TSeKhf7aYBev1UpRp+Acad9OWyuCMq1w1+1MefODlJ3uB8OVvPdlaIPiJ6p4AyrR1hiasjzpxMP9oiU1i39lOvZjGUOy5VSP31NNa43KTpW21hrbkH4VoCHvaruIzL/QX/RpWTuNuLhBQQYOXYfJGTN/vU1spXf0+rpuGuc646ordxyUy1SUwQhWIVDPOHexwR3n+ky/J4R/tyyaCTUQb8nphsvmVx1Zcw3Ol/aaXjm1I2zCNVL8CTXzR0NuAGDNGCeN6K1AyTxFbJNCe/LIIdPjiTWP8lIC3X9nH2fwEgXL0zL22xTr8+JisnO49TXl5xMZj2pwRyvk57povk9Fd2x+pXeb7Pd5nGr/WOU81lQTUrFwvTpWGzcy5y9EP4W3wGHROCHHdXo+k9WU5qr4nZ4st+kytachhchvVxIYds6rdpjbR8XpyrlGgaarG5jPx1QWlzC3xWmm8R2FZW4uIp8+7Pobk2EsRvZ7O4/cRtMPrVke7sbN+P5M1FqfZseOeaqfkr/yUb2pQqkvWUB2Vap0/otqvn8PPC4dkMXDPN2j4gxFehlcTkavGT1lsElrd5qG+lydp3cMe+iatcUb8FdzHZ5j11I8/fizRfqXfsNMdn0LZpkzfmMhQv5GOx8ec4x1vOeELhK8+9OPmdxCIuI645kUwcW9iEEwy9fwkc+Kb9Wa/Rw4Sz1rsU78NDWfT7Hub9WmN/rj3iE4sk654Urt2EumjtjMxExnXZ3IeSsuFQf7HPRvZHgu2r/xgL7Em/RUi1tMPGiv2w5LYyPkxcmNPW0w/lWW7b2v26z32hvXJxQd7zmlXVCoL2x1+03oOjbl5PHy5iz6Zrj75XkBcHLBf5NDOd1tY568PeTgvlJFPWVifznSBgDrhQkP8QMYWHvylGJkzqXODfTcNbLfNwzp9cS58l5ezclOzxs+22srTNT+eof7hn4Hk3CIG2DFJH5O0JT76Yq5o6LDctEFafgbo8rpQPGBRuaOS88OW+rnalvF3LlkPpXlUVMuRVEnf2MyOJxVv+QBeR+xblaKxLFqpsXjsu2Jib75nefrG7UnlNEQbUE0qZ3X/POPtnpwvdlm/XHsSXWJtvPay3Dd26W88b5p09zQx+zn5tK3PH+PxY6Isa13xd+FtEF6D6ZX2bGv4kXmo+ytEROXs3LQ5s73ZtbrH1zkSq6bxGZCIpbyMxdAFNWTrsL8YcqaJIRlfHBtdm/80Cj9O9c3RdrNIfG+//66TvUD42nee0QVCB0Ovk9ItoSrVgQDVBNqSswM5DJnJbh4wPg4EE/F6ht4DW5/8jI1lq6caPhobh8hLqRtKUk7e2XNYkhq948Ko/v1JVs2bPCqU93ESK/s9db0tw/qsLHtuUdTaGnFw0+YGOfvE+zDMh9kfImubdjvUU/mu2CwJNnw8XTrpeOyCp01y2VmaRfz2MaSPiGVxsLLCnx7lpUDl5FMA/JMEX5J7hRY4Er6TZy/SUy4Q0GELBPmVIujRNve0z8uMtMEQPz2we/CpX/+EafN8JSZjZSOVI2wRea1WMF62iUba6dBY2naPjosbG2fDYjoMaYy0Y3O0KIuMssui+qKFfitdMS0b62EwHxapVpt+Kxk5Z+q+ND5ft7lnm5xriayn0ScXJDvf+/UM76uLRezkML1FfDRQ8RqqJW3eUs6u+TSGfMu1ODoyUerYZnXPkE0EIRYpx2hYToeW1rtIx9PFInK5cQyMpNVPP94Ovcprasyn9M2a2EjiHHTFp7KwydxDiirHvSSTzl9qo66zv45J5j2R9aTzoIh3LTpMtumhjcpFCR8WQd2a+HYX21vxoSpvcyVOvBx9zDG/FM6PweLIY7be+jN3nuwFwtf/Nr9AqAZPiyz2nATpRJPG5HUuELSdX/ejD5tU6qYHleZaB7oD77vWyQQJ2N9l1b/zTPq8s4/S3GSlH/1yz3jMki0cmIRVfc6P+bS21Jbh26xsiZ3pWp/5qHS4QUSr2uahtk/MfXwkrROzbdQ+2vZztC0CqEosGX9kkbgqfW42fu5RN/mu+xm1l/J1wp3CttwiZtFxH4YqbhkH99Ioi4HV1VXs64WAlSlbt8a4sfGXReTjfpTlFqPYTnt8IdKFhW0TmRPa4rVTbFdTouceequxx11VT6nlmv1Wq0xHbJ7p0+agi9RmKt8Vk8d0crJssbF3LWIPQzoquu4b6iKuvXo6D1pddgBUaiYTQ8djqL+PWtfirJ+7Sjz3cFKyteqJMi3XlZlmh9gcOG9EOW1agGXG3yW7yDzXLH5MszZFXa+B1t9+TsXCApgN7qM1ebT2+rVLP81MoVzf+KWPe/wzDxWJTjoOo9GemsA/398XB9HuWiYn37CHrZVvWH9sZ02uOWhnV7VAAPFIyfg9jTFFZC4hrq8NOi7LM4bGpeRl+mjbbcbl+1nq88CxMl6RsrhsjlycTZ9RXooYK1W1VpGOn0VvQfSwMxk+VuW49/5ZfuC+E75A+Ob3nv14cyLbNE+OxahsiipPQu5xAedblBG1y5DjBb6H5SNYjPSAevy8sNw1D9IaRaskpscuMdvc20Y5tlqfwfaGPW6x7vvSBYLR0KU89/6z+QREgnGoTmprUeTCE3V9jB75pQLH8r74hI5FQP2cDbbJxTfGIaGwqt1ZvB1cjmJJ2/1YxGefoYp2XE26jYg/xhNN+Bh4idd3lHRA8imC/NqQvnjoeHXMFLMoJG7847zUnyLUF0j28SIqv14Em2yXPZ6r9mLiqevwK/3mSfHyLFk9taPkz02LbRF6jwnM+G7KSsxoNx/W7z02xsC5opQ3tCQ524NjdP0L6/RAXRlHg9Red7/6Zn997hwO6jb1c/b6fCz214G7bUgEiYlO2Z440nO6T7aPw+nheIoaYsioMzbaHYxRumlL203PykRfQpp2+kh9SD2GybJt+SVCWz8lHdPNoBr7QCyLsKgN8+kvqVVbMuacTbbpYgCy0q0yvI5P8NKmNtjGrX6t68bkCU8C1i0O39dk0fFSiudAbq79XJjHPrI+YWMRXU9qhzW2dV1yGCdDvf8NJ3yB8K3vP9f4BAFDln114rGKop/S1qTXXVmqZEFmM30hYVtdr/ym5A70knTajnT1Z0+yBNF0+rRlet6uzYXdYkRNTc5qH6k306/2sUwdb9ts5OKtbUR9J2O2alBnG0pdNtVcU8dDbXkSV34TH2huWoz1hkzTJknj1E1hX7Of5XocPP0Yh2igUd+FqGnq1mAkus/0m90hvKu8n34jMo9Qo5TpsyxfIJbEXTurBQIqMla0mW8Zb6xI3HHjpwhaxnnJB9qiMezMDtG9fvJFn12YPGnqKlbybYR1HZtkHp2oTE1qZ1nEGkw0XoBjOXdspQkdtog+NKLetJGOzZPzVs/ZcnidVHuZ+W3YycZhutpnMqnNvG5Nrr/dRpvdsRpdvtgq1wjue2Rk7/qHzr8uW8twVBvUX/R5srCvRS58kdRmXVcbTAjl2oONfdKbMZ+LzZ4Di47vpUJuLDlsXI3rU3asTXtmn694skDgPMntRWxnW/0aqDvO/fAc6l8spw3bqKN6dJkLzWLpGrMfj1qt5byGSmFEC84d8b69n/wc5snFzfM1nS6TM9tveeMJXyA89PBzH/djtzmr21xnJJ3YroNu+BNbUo4FDgxlhux67DsGfeTirts0mVJY0AuVx/8pf/ZZv9nw5tV23ad6tT3vW35VR2xpMmZ2jdq+2fD9Grfpk/ZvjtvYdC9FMVPbqeMEKNtlJI3FSOe7oQ9Ys+Oe9i0C/fLJRxNeP43H11k2WWtvvPsf4xUZMVzH2IcmzXnSeLIwpGQOUr10rrg3GSnL2/88KtjF84Xt8qVkl6zLLxZBdqJOpWykCwTb208Ocn5srIyn/rsm9XnPBS79WpwpuT6t1m1ySyEerT01lc7NEF2x9CHj61BjH7tk9BkZO1YLvJYuRWpO/GNrtuek8GjHbYG5UFHTw9ZS0b6KeX1+kZwvbfN6+ThrrJ/nciz2kDsnhs6Tdn9zHIy/z4b12XVDYsb/fq/DcZE+mVxc6XEd8nFUfTI0P8tgdlr24snHdt4zztdCY5nnF/XTMR6FLlsWf998Wl9zrMOxpa/buDJWWmKT9qLJbHwUiQLstTnhJq8R0kWbKlO/QcZ61HPXekPtcK919V3rKGzLtSs2F7o32W5E2hwm2NjNZnYuHN63l2XZ+khq15Pqsk4pnqM5ecpye/Prbz/ZC4TvPPJ87y1G9Zx0XywqEcNNJLEX1DYmlxNIrXYZqW10HSiDRS9C+WZ/06fZq5u1oM2qyzL7WdannsahfU37BpMsrtTlnV/ISILGpI994sMFCejDEj3pjybNsr3zIoEAizvFYuGFQUp5MTHMLm9Go3P4TrPn8PW6lzqpZEI0K/NI0XT+4NdH4o9RI15U2Mbf9TcTKuvq2Maaqwpe3+N/SSPFq1h/ri0dR+sYJUqcMxupzB+Ov+pgi68jPH9sgUDz9MAyzxW9OESf4xg7J5QFbtEfbVosYl3KEKCb+MmWhk7/tM/5k4ZO5MXIIeLxIiAxRX+kz5bFNeQvxbkbRC7wsUyo5721+rmhgW1yfjqWi5PHBP+ccS16b7HmYqiOaYqbU0++leJdPW10nOa3raemMvZiE89jm5tOt+lkRrrjrK8DtWbTRu6NEuLjTc03DiH6opQ8Ul+vBSzXbbZjKdeVqzevYh3QkQWUBDqsLU4cMUAjHXgKZIdElqEab2LT2u1ND76W6ZDj9Q//ee5YeVmo4oedZVBgAXxsZs+1sSixNE4wpbrODUx4ndDTRSZoNHGeaIa99CWb9grVraesyEO/zzy0y72MqIpfDdK51imjXVqv5JI3HDwmorqxQqyIdj+H9Z0YHgqzrW73tmrxLr0a6tF+IxbAOlvk9SHpIxbTiV8g/O2PXmgsEGiwQWvyHVGv62TVXXtyjwezab657/eTO9B95E88PgHji3tM2vikk194gbh+0VNvw5B5iWGJV/qOTXzkl2PlRQzNvDD6d09SLOmirtiN0H9rTOjOvestMWHjWgORix09zQF2YkdMc1ws1DbMHKdEynIR0Mb2PEUzKaLHgvXSWK3vx1HFldAYlqrXko1OpSPvqKFOW63BoI2FqI1wnKlJC0HnohmQtrlzV/Y8jqP4iYF+KsczxC8WeHxFNcKyn6J6vnW2+e6R/PIDL0VRmN9PEOIkjPizRWI31hOb7uVHdjzDtI691LVP5sAHtwSpGv17Wyz5xLsPucDHMkvU0xi1ld+TYclauOcUsJzeYpSOx5/PKZRVX/2YhXrftEl9G2uzR5E25ySNaZHj4G10j4nt3k5d75sHg9cbSqeiMt7KVN0p1eiu0kmeqAv5NftA56Gp0zahV842FPRnThVeu75AXEQtKg0dNM7dQecY6NmfG4ue/33wth+LgFNjIVhMOdLzswW6TUJtas3v/WGU1yFT8HMgdESSaW41uXPef18qRlH7jFhVtPgQRZyVSqihKnKxBSJ6hqANY+H5Jn0yrmjJK7OJ8xGL9jztfr5y7rBBga8F9EVR3cuj1A3xzzhc2fD11J/GzpK2qxzLJs9HlOsmwezpp/quAzjXjjhzrs9i8bEadZzsY/xaI3XMNe1xsS1WQN/tVrTHHKsh4uNkkgXue+2tJ3uB8L0fXfy4eIqzQ4ODUEiUhpGDILZRqXQS5ZbTqAO8pJnKQT9dfYbKDAhFvGx9IrGup3fVhj0XByZvW61To/awoU+frNEHx4XDX/11yUqXFXarrLTTtrQClMWiKNWwKskL+1mJ9miDG8/deP4Kpl/biZ3WLo85tCc31hy0r6Imr3vT9+PwZWIavpVlNxuKt8ENF8xEokIk+YC515lU0vG0rxMqS1cUrTUVFXdKUc7KMrbEptnIzaW1MflmWb6MDhss868by7tCEOGmnx6oPPvZVsNK9MQ4YpnnVyxIbNqOcxOP+imC9Ar6YhrPxwz6Wmt+1V+XrGH96THPobKpXNM+a/0em9TW8ucK+7l5u9qmtd7xNScvFhTOVY9mFjs6ZlWOdfSRs8Weo/8YQD8az3I2LYbqcLKAfWqlGWtdFvFEuJFMJrBZzmjR6xBaBLkYcIs4W1ay3q56k3ZrLrzWePWJVrfRSdWPM7Nqd7E6cnPQkKQ/7EQMZTHfVmmygBC765BEIfqp96S65kqjFWMhUl23EoauN6Qp4+xqSC1fHvqVfopUcTZ9Vv2CF1Q4TsbgjwPfoGkdl0Y/bMTrbx54ZRdtyz++zmtJ3jhi14h5pjLGP/OXThmb2ab7pFOA1dhex2x7063rxOr+tl+jikMeUbcTGO3eSuVTXgKjThJfJUNNU2YTyj7mVC+l8lsVaqhv/g3WapM6P2+495aTvUD4waMXe/8OwiJIpD3oKWpUY+vHZtpOkORgpgeHByNp6mXoBFF7tUHWRdo+HYh1/SlISd0QJ+QZL/XMti+zH0VtokbU4d70ehAZ7CtrTt7KtCv2WIltjT5scpuItCipHYq5poVQv3m8/T45j9chpmftuo9t8piCVv6P7rgzzybPPS+lItfhT+DFSv6rTDqGrK41URRlvbdTSeXJnM9/yNqRMRk5S+R48TzDIzZ+6sR+StKufFGZPnkuxgUC+1RezMjVpQuxg81kaNsi5AJBP/bXc9TGns4BkX4Za1umLrfHrt4N9rdtG2onZ6OGEt0WFLOStWYN0QirJmt2rc1aMtMBAR4j32GGoz0opWpQ6YXy5ltsxK2macDkPLUPLaQ+/XHLYeemx+dHuX5btBr1GQZQTPKripytlEqGcfeKa+ciNrs4gurCDMeXjJPyGDv1bBoHLWSO8dLzUq1Cmpid3HNVQo1liRkXHTsX5B1ZKSmW7PYNZuhc7eKweim00zVvvt285WS1DRJugWDy8aVHkZeQ5rXY2+Ps8Z9dg2mjWiBgLzLorGxXJZXvwnw1qa3oZvkrgWU0WWh1GdHJ3nS7mUtuTD2zGYnVGU6Ouk/9GRKr1LXfYm/bGoiDZrC19CLSThuxP5Wi39ffe8I/QXj48UsftwGS9ETomhzOnEmmElJ3evz9dIVtXtrKTZ8ppuX9pRpmyeLNWtSjHSu1DhH5ZOwGWyk7kX59gtnoOV+2WZ0xWBzcV3OKHVsbbQ67xcj6zIYxVM9hMj4+2wzKdNny7V1xEW/vuKCfnF3vvytuw3pTK9ZuHyM25Dg/UgNSSOYn8dms5eB89y8QwhzXAviq5EwGsdi7P3bcLDZpUyX+j7L1AkGbtJ+kt53J/GJvcrwCEbZbjPI3Etzs2PGwvWHyljO05Zq+rV1iaNnSfdpek7dlsNalKUCd/WIlEZR40CFjthjlUfHiQ79ixN4uidy4c1QJQiLKNm59PojI2YRGfE3jqM9NksqrDzyivdmjyGukdOd6FTsvutDbWYbp87EIXl/HXs9eznb73GzKWL9vZ1tfPaWvL0+c8AjVkzBbNodiIENjbSEHtS3Tp9f2YXs9t9q6ycC8vsmiLZHKQyGqRBu1jtmpiy2SvrZYba0ijok9mP3YFPfYvAbORDxigSAVvQYZpjNjY/OpWvUZ/m9KcWPOQjWrS2eFRpAek2Fogzq6UX/O169I87UuFgTMR6PeBeX4Rmyqz3pskMWUq8eYqrFg0P7WsTY0nkxmC+hHG+bHzxWb2O2PQSr32ntO+ALh0ScvH+snCAzI1wkOWyylPd34SVd48LXUaYUdlataykoah9N2B5vYNbf6FE7EIQ85HnA7nWw8fOT3CNjnTxxi8XPfOKnon11OnPasnfJ+7FKmb2xs5RMn9/2CLmpbmjxarD4mnuSSCKLJfrnmOEjnJEV6oyv3eoeY5VHKfejY+n30oR6ifpxnCVnMml1UYl9FNacKa7LFdhu3n3tr457t1se9vrujLxHmx/rlHSCcY3zpQEn07fsoROxSFDuWKz/y4MoGfcciy5Sp+lGW2GKVZT3XYkulqJgvg93WYn02DgFtdtHqwnkDKsnztrbDNicRY/ZUcSW+ZSePNakua+IB7dUY5FExfWtL58AjNmI5i9dN4hgiF9NCxAH6cQ95lvMulildq2qBj9zSY5HObRtaTWR65tMcy2PGtlmza4n4h70ui8Px1VCW4xNbHWrS3Bu+KfYIddCMdXn9RWjNFKpz3s7IQsalxpSfjPp5kfanhprXwrY1ynPTHq/NFu2pW8Uv7TXOo1rXdIzqnEWjjl9l9bGmshtJ+7Wvtpzvb7XWSL9e1zkLzlWFpCUu+OY5AWIVI1IxxKy3P9MyRmdjlS4zxH1th91VF0jrRpc+m5v37rfHojL5MSqdHaJH1H89Hs5Z8/xFO6pVnKhSpkKKXj6Hk88g+ZL5zwyGvu+5+4TfYvTYU1eOvED4SVCfkErugBwVs2ie6JN+uJeNbbFX26RU9Rt9J80Q1PF6Vjb7PMltgZC1T7mknXIWIzdLMKUeReVec1FV/1nbS2IxdyG9zs2i7yIaGuOAjxjDouOxOWrq9evy0iRSHT5oiVvVCzkrU8c+Ieii+gTByi4+YmXflkN6u2KEroyBW5ThvmtMhvlM5bpiYWva42VpJV0A940r7bPqQNhJvCw37fj+lg95qF+cjK44h+awj9Sm2bLWRSw3ZKFPm2anT7/y7eJvyGdsmM5Rxmwsa8PGad+56NMf6us6luiEn7rP7FTy2HVZrn02bfvjcVyk9tLxHLe/blI/aRyS9gqMqT3vvt4/phpeH2Mxg9ezudemun3Z+dNfJrQ22ozFBK/XsoHNt1i3yfGxqdGG5ya8x5qyEl8zvL+uuetqN3L96Tj6oGwaS45lbBp9sR/G3hB9CwSL5dWvOH+yFwhPPH2t9TOnNjht13KTWn6Rg60ysSL0y5P0YA/5WBbaS330wcRsDHGqeD1LttGKrY5Rw61fTOqUsE1DBmcddf1401gpx7ZKptrVOkTnnXIatyaX0iP/5d3paJbvFPGWCfkCLODOx7As9B1NdyPvNKgPK0nTAlhsuuNDPRZjsfBrIYk5bhoRSeYaSL/8Vxnpl5IDDdaq86z3l3pbtMP55jvkSj0GjUFhmTbsVPPx1WKmq3sXbgV/Ro8i1lfrKmzmxi/L14iGFoGfhxx13LZvy9uiNId0JXH5uSBpfTFcPPjPWt9Y2Fd5if6kzflOz9VmXCz3DLQDHxItJC6aQFhuc3JC/tyqx2cC7Xi8P6MxDODnyduvQTlORr6/aWNRcjp+XH02uUhoRlDXqcWy6idx4p/0YfPyEEYDnltSGcCZ9D44JVI3G36O3FiyLlw/zbmz8yZTBYstjWyRGNo6zXOz7s8dTz2Pcr6tr4m15fpyqBxtt+0vg3lrj0Ffz4lcVTNjrHU0llpEC77fa2fnK+4NvmTYm0opy81RG/Pfawci9muPUsU+1WPd27D+RTHdvjhzNrv80E4aE0sm3dBDh69rUevUv/vl5072AuHJZ673foKQm8TmBFaxCnl5vV/MsInvsm2kPrx8W7XWI96OwbamjdRIs04TtEI9/85tajutE7NtfW1feT2ivxyTxMJIKI5mvohV/dhVCZ20UQ6x8h/sU842WeRg0y8q6dym8Ylv2UtVqHxFuuImJksR+uil6x5AM08jiW8iTZRBgf/EE8oalilzzLHoyMeuNmw+vEw19pyxSH0BVL2mi6Y/eXc82qIffu+kXiCoLnv1tiODCwTtS+P39bQvRZKbnnGwp+tTHJsHnWf148tDvkk1lwmL6HoWlc/JWQyjnp8UXgiYHvoOwhB98RH28pmc4mWYl6cj8XYbsh3zPwT1zOZCNiiShj2gBg+DMil9sUjM8XlFsTQc47BzQkx36Hzs8pHqDY2ngmqDx4P93cctF3Of/xypeM5mpklY1FfX3Gozr9WwY7bQ2JBO64SKzneX/RS+zmSsOdRmbdrVsVVvJmTGzbmQ81/SN62LkiM3X9bWHAPLfO3TPkkS8SAyCELHgEevEqFMzo8h/RJXRtmT2EjnmDZ63EgMqc7RacedG6t3a0fFo+M30Is5bdppju2VLz97shcITz17LS4QaIqI3wU5jE4OG1ICZ1qOGA9U89C06bCxMLRee/CWeLKmm+HLxN5h6nuiCVCjZiomL/jS6DuaPghlzAdnRr87oO2TMQ97reNj0fixj79nL23YKCJ2aJd1nI61FqjFF0SPGUnnqEKumnWfxdkpH/Hj5mMDr4oulekGs2GFODexRfZsRFknRxDfrfi0U+OOOhErikScW+5tjJU5PrATO9Mx2MxEUfMd7fVzxLLGhYo4yJPa9chxh4Cp2xx7cm0+jsOS2hjyE49MN+ykCSdkGpXtjI9loLacvpHsPEAo07ocSZypn6HbsSROeVQ4/mysIDfvh8HbMV8L2V7Sfe9zG12Vb5PLiDdtQN4f1BeBhY9BDLNT2tvhPKR2O84BL7dQJFHIn1NWGppKGStlnKP03JQaHlqmpI0POJ8tZui25eqWVh/pmoeI9Q7PhUpYKPVxrBNIjo3l1Kb1z+d8EzJ9TrOMs1Sa2rHWfhSbP82X0Ed/aJM3nFCVa2diRnWsUe1Rrn5upApxD3Q8SX8PMQyNm4VENR1PSnV+dIj557PE5exbnCbTMCF20SL/rUdnoYGzJz04yZsxQztWafKuO86c7AXC08/fONJ3EOSADxxUDbMb6e0zkVVvKkgI8eSRk9ZOJIcl7wZPhOrkxk5OjChDfW+DZblVhP+k3YyhLP9V1jTqOXFyC6AnJ7f0xFOkBabYpf21rIwbtfGYpwJ7tE+EHfKzmXFsnBOW1JL7fgMWHN4/S6qxIG6ybRqTMABji0WCqj9GUuxyyk7pY5wowkluvhaF+hqnzo1txOz22aeoyqtOCsclxyOaoGgVNxujry50gVDLWCwW4yKk8Xtd6WNM3ESsKVu3Nf2l/vt8HBf6+diSuLiaER4OseE++clhzy1jkblpy8RCJOnunH82V7JOJrW/CIvkzIexO0TXfC3kS0RqOSlBPx1Ky9YCpo9KyyeDik28FuCZjlIz0oYOunjV6KMpD4WWz3Qm2uirSQ9z/p36iJtbuZ4BHq80SspUsQ3ERf261n5N13odJavUMP810Y63Hfdsax2PiHfXIVLhu1N7fbpeVm4EgE9pwUN7HE150tDHxpBd2ALPJsld/IAi1Ndm9uteHlEx2zm9o5KOw6jb8z7rWEwulcesxSbKdsVOEf9pucmlcXHuPL67ui6i0Zq9Pm3ecevmyV4gPPvC1jEsEBh7HxbyUZD5WJBlZPNxpScW62mSpsXucfFkaZ+gzdiS8zHaVOxks311EotPfSLIqcn/ZghdJiePLLeccFMZ+SABmC0uENiUqrRRgTQ2ayfiRqNQXDH1obLAtckTENtwLHkW0dPp0eOkQ9CLSj0eouVqjhPk3n6KUE/0pZUPFaw19fX4UZatQ7er5JLitp/+Aafhp/qMT2JxdtSrxsr21ENznprRCKlChnTo+Thr0plI+5VmY/vYtUYS90Z/4NqbdVzR39uNjacV8jGg53qsRFpukgZZNMZyN7VR9dE9+vaxWIzKYiZgNlkz5fSNBpa0Vfq7Q2rEZLEPjWMIs5naGBq/9qd++3VuDn1xJ3ODotVMqvk8tdbc2GrUpso2f343PW/1Osum/nW6daq8Cy7ubEFhHSm9xivqK6NfcNS63rqfx8acIo2yc5TtzfmmjWYs2u9kWMQgvdQIuVnX4sDT1z+km9KMgGE1x1GBZu2Lx4ZN1ZjzPi2W4ZxzIG70pXHV54Li36z0pCFWOtjJcYt12rvtpC8Qnr+4rQsEWsqBMNgl0fiZ0f8xSmvvosu4g7Y7D+iQfarz6aP66YHvYuhJYSerPcFGePaKRtSr1VlQ2UYM8n8olspIJCOvpmrJWLD45KR0av6edovNZCVoNsl4sHeKlJEFgqjX42/NE2UsTlNPRIieoJkOIEmH2In2Ueb8eoPyZ+NjLaXr2FXjbJCXpU/fpXFg7z5hUeovGGs7fdT9XCDolGtbR2i92AuDkZu3vFlrrc//LtLZTOdQxyglqXukD+LWU/lKXLLqLwdqr590vlKd/Hxq46JznT8vjgrPk1gErbixaZOdN8tBe8uqpTrtehIkSF2kEi2NRIH9zZ82HMZi0nD40K/P3u4XbO2YQsjkZI8HP1x//rbxPdQmbLPyYTCbqQ19nqXxGTKeRMVXczopzfmt64tQ6eiuonn90HPf5j53frOF1wmvJ1I4QLU8JWpdlTR5tMeu2jz74vOO3ajWL3cstJ9r1XyxnRXpjl6tzcXYpGkrpTId90TnhC11a8MDCjInto/I96IkHG2t4o7IFT6OTWRSAeDHzpnnlwnZJu3uCSSjpyibnI42pPj+mkpdao6GPY01xXTNgmnY2Fs2AdvtDVqbvxZOUcdY5zGVLzbjn597hcquLXNNU1MqwzmNR8r+S9n80ceFC6dO9gLh4qWdhRYIHpkATI62Y0K6dCuGBDhWysiYFyaV5vlft+VsNeOI51qW6knFMkxZmSaqcoQ18+Z75DxpisZGkHPu5U0O2HwbcnLH/novO2E8ydh2mGjtCi3Y2M6yM5VFffVL0badIV3YR3wynzAq1y+nwmdEjnT+PTYfiwE7zhTNWszmI0ZY2a365VHhZULEow4fLQovtxCVQqLZMS4fZ+orbavOFWy1m7Yf85SzZ31duNegDsxqRjB1OICIp/ETN4YssbPPnYgMCMi54GWiXd3xUTs1RD5EgZuO9+MDRE/mPGpKtBENL5SY0Grip2odsI7uzuds0jwUZ3U9qfSoURvRmDqs+GZTGXLYRe0yTwyr+ywddjxwht90eN1pHrdmPOznKNKR6HPBkvhaIpWLggCvAlKEvbgXsOMXlOW1WVs6oB4leqSGLlrS3e+F3fV04OhYGe2cCf4YRcMLzUUheUSZryPxv3TZFFhdlbSx8zkj0ipTvS6hpDunw45oQ46llCjZRNrxkLYLaMy2J61prJYveqmWTGZ8NhaF+5yM9rNHvpvixhkNVBaG8tZR+lNoMCNHMZojfBPTfEjM3h84d3bjZC8QLl+OCwQxRcSvw9o9qcyyNG3G4yZ0nviZMKpZAtIddeXpkJHPDs37c4HIBc7Xqwe7uKkMoQWT7Ix/SbJ2GJN4ihdn+c8HyloEKNl9Qwsi0rBR7aVQ28uynAuB86W2yQIGBkJYiOgmnc/q2LlPW/S5Hi+mEXvXkfps97eYEb3mYs5QMJueyk/if4jUVpd+zqfH95sNbyunn/el87LsO8VtTD/xIc1dS8KEGHMViY3Bxb3IfFf6JBFf6E0PCnk5s5HoxpmT0jA+kEXkl6NvXobOixymMyTffzh6Oyvd4ZAooMKpv7pniMWk+ugf6yLj6Ien3VF/hGuxcbYDrVqSLo7Zj4vng6adet00/HnCEiWkLTb7XjbL+RUFG7pSVNt1K3AyFfJkpr1MH6n+MmoH8N113TOb7B5+bnGr7Xh5lmlKxfS12MIVKXmIr/uR3HjSGCqZynibznmJ2LqikkrlU7vOV85jbiot7lo1p+mpjXTFX315HYhEItdxSCts3A1g0zfbrcHpsbSBnD2zfrIXCFeu7h7pOwiLoC+QiyLjBl4HbZmjVc0SEGl3kI4CTzjb6hO3jseXO5+QhyS158n5zckfJoY+eyRt1y/S1eS1mkhcUZBPs8HzYujCDbrirYgvDl3oL61qJCbFms2h3OYU73fMWZHTUpRzvYcnPYZ94xw63tVYYKN1HJfwA2lOSCyT5sWSDB5T0UhkpDp8rI2h8ZLB86IH6i7iY1mWj5uz2XyeDdE+ImqF5PoqxK+PrxnHIBRxNqpxLKAqpKGZXrTJ2IdNSRBxnyN1kiH3fKjUYmHoONrYs7TtL3uu8SmY/npVypDN5nmmUMe3p2+G5GM1+fqaWcNj1vTjZbTc39/02SwT1rwOSet6+a7b0v6jLBAqxs25S2neM6+2uuS77VgMvI5zHLEq7do2RDr0IURcfC2pGMmNZWgqm8dcybX1YXETr8eyxTQUR3aBEBEbtGu2URfxaNvY3Fw92QuEa9dv/gLhZiKzBDgRZNkTKQf1czaOapfYyekZspvqmHzOlmdROWIyXbKL2DC6x8P2bjvL+DgcZt/FJ7HWaS2rjKPvmPg+XkTSCw37c2Ppa3+pcPOPAaj+/gV8VSss9Xucc9E3ltTPYcedi/eleowXHWNbrrlIqZ8tQIomX+uZDRt335wsGtcyHNbm0Hkx1D8M9IcykwGoPuh1IK6+Xo5RIkzHzlYXuia9Q9dKeYwytFfLWltOv9lmMnU8vr+t3WRwkd2XCRoDx6zqjnNWWbQ5bKnba4F2LHMe9ckOna85umTy02KN3HfYZnN3iHGumrpp3FZvHGeU+8beOidwesobC7G9MU4MLl1kN/qB1BJ3sgyIbWI7nltdcW2cWjnZC4TrN/Zu/icIycQ34Tjb/cue6LV83t4w/kJlF7Q2Q3EgEArpPkeqb3J9dp2tDqstGtaytp0l2Jea7Stqvb4nZg4/T4s+qZf1sRhDNttzw5gsLu7SsBoa6Fvk9X4BEcX8ymPNQjOTBGpjsFbWZI5jeyVvg3SDNZ0WTl/sSclhNpegcQ7EfR+VfIev5SNQm0uf43GfxY3pMHNyvPhIm7HclMgwXtrtnZ+EF3uGuvDnRO4c8eeuMXQeNc73Q5wbi2r0zX+fDfZRd/j4qaTIYUzct488kyjtkXG7sUspVqtW6Xd2DVSadauZfeUwz+OfBPmYNO7eaKOeyRx1bI05JNJgR6hGmnOuko7DzTd0YqnC2fB9redXMh+kIRHlG2GikpxN0tbKdjp8WXs6TqlyY7frEruxvr5xwhcIW9v7J+4ThPSk5CTUtaPROkkibE9X1DnZZZ8sSz+54DLVSE/gsZwGNXkf/X590rt0jC8hlo1djnOcTz5Su+8NJsp2/fVhD3+m9KXGi3dcZVa1mCFdcLWeZ1Dvm01aTy/+xw39t150XrK04/THfnCBC9nFR3q4OeHxkrPCHev0/EzPg/b5u8gxP1x8Jw/M5yLT0UttoPUcJPGLENm+iPV1yfjvy6UyrPtj3Oy3du7ra/ZLlXocy8dZ6Ypqrd8+/8GCB33R+TK5rC+wiJ1UN6djMranDMt9srk+aWJ37OuyofTHldM13zX9/aurk5O9QNjeaS4QhiekzZBO1wFaxLbScwGACfakL3KHidts5aAsbXbGcUgWmSsvI72DMTRtZmci21gzlDRoTN1Glp2n7nnot5PqLU9b33zrwqDfP2XTP7jSGots/XZeDJafu2XlQes8gA2ZWLTbSZaYHVogpAu21jhoOhaPkySswWPafU4vyvKjaB/T9rUzlRl6rvctkI+LoRhyLH/+Ho3c8cvFMHSYf5JhM77lz7uafn30xRKx54MNj7UuXW2HpOtOZVlP51dFfoITeAhycdfYGJtjzZG3cdSxD/s9Kulx7J6LfkwvtXcY2jZo+6hzSfrHurJywhcIO7svvU8Q8heGSbvNVXNJxbInptnrOyGXPVnb41D9ZWNbisEv9yKGgVdk352PdcjHccAg+uPMnyvLHPv2OKgvnnmsYKa6z1AedT7sOJKc/5TD6Bw33qf5S+PoB7JHzhZNPxlv9b0EFAemIg0hnTt2H/UThONIiltxLTXXBPLHEYib2xyMsz+2RWIYOGgD3MwFQt9zizb8c+Gox2x4Lk8KzTH4Oappz5eHPWl/r3xLlv5iRaiv1X12Tgbt+IdPm/xrrj8mw/PC/pMxdzau3JjYt8w5kBcdnPBB0uc6Y/Jxj8fjk71A2NufvigLhHRiU9oHP62jxZmQF5iOVxlLFobOp2Vei5c5ObvIzUHObu4kzEI59M07LiQ10O97RWZ3nLNulpisBfFPrJqeOBdg4DQDzbky35VX6I/jX/Skrby5upX67ePKd3Fj8SXE0HMwy5ETVtNPJsTOR+yGPIhkn9Bx2HipcCwLhDi3h2WRyVrIR7dMpe7cHHWRd9zI2waME2H1xWbvpHfhdaO5mweN55zkQvQyct7VDelrTv5arfg2vhoZ/tqY0yNd7e0BnHS6xtnH8BwMX9PdsXHHw+ief4WnxVEvJzkO9VoE+uL1NvNy/T69zmHjO/ELhIODWf8CQcI4GunFdOgkPBTVdHUBgaTbDvpNiefF5DiewS4xWeTJYXPYJcv+dL5T2dxxWMR3P7SpL9m05eMQkgQsF8PgfEp3X5wQGBrGcSSCN4H0mBld7cPgahCHurxu4cQix/ylf7z7noU++vS6JNcVK8d9DlXzupRuvhua2n7R6LgmLfK8rUVqG2zzQ1vMzrDMTxsvmfPjBHMzzyt/fP7uLxAKFS/Vi5WcKZ5Ww7LwBSuWxFbO4EtzLlLsXb/+i6rva49r+LgvMuFHs5GGnwvp6K8b/QY4DzqPdL6os9y4TdfsDM1N4cVl+Fj750h9jpw8hp7rfdeRLt3+a89Lma64dZzpcDnM9hQ0bQxfS5ssK//TwnGcU5zbl8q5eZyx2DnTZe9mn1Pe74lfIEyn8wUWCBLLEjCsF4O+OPtj0nOmf5x63F+ssXVzM853PcmH5vO4Haf+jst+3zjafekFZPivBx91rob0czENx70sx3WBXpabfcEuHI1lzgsey7z80Y9xavaknjZD41jmaXjYOVjsmDZlln2eDsmX5/1PHh73l/q8587NoZgXGZfZ/UmM33yd+AXCbDa0QJA4jgjDvNksEudQHEM2fhLjOC6O47j1sdxc+Of8os9P6hz1uaxP1PriMXQhWeRCUzgefpIX7MLJJ54ujlbDT4zcOWvn8zBNXZpq6i7yfGg+dxb3fXSO+nwtz/fCTws410/6AqHcYlQoFAqFQuF4KYuBwk8zN3uBwIS/UCgUCoVCoVAoFAT/iUG6HcsnCPP5It9BKBSOztDH4OXdpkKhYCx7vfhJ3mZTKNfrQmGI8glCobAgfEHp2wqFQsHIXSP8lpKTKdvN2wqFwotLWSAUCoVCoVAoFAqFirJAKBQKhUKhUCgUChVlgVAoFAqFQqFQKBQqygKhUCgUCoVCoVAoVJQFQqFQKBQKhUKhUKgoC4RCoVAoFAqFQqFQURYIhUKhUCgUCoVCoaIsEAqFQqFQKBQKhUJFWSAUCoVCoVAo/J3A/jCu/XHcwmLYvJU5M8oCoVAoFAqFQuGEwpQ2n9Zqz81LeW92Mt09MmWofxHMht9sF8s/cVwcLyJlgVAoFAqFQqFwYmEyae9+j7BDamcb6mi5SdAXdpLL3oyElpFb9JUjh+8/LGaD8zXBxjk7QBO2m/5JDOxmTR91TMcDZ6JQKBQKhUKhcCJhEjuN+zTjtCT3ZgC7I/jlVvm37TiSatrgRnu0z6Td/ByFTHyNKlNjLhjiViXsFstR/ZM4ZzJ3OXsv/iKhLBAKhUKhUCgUTixM5VbiHomlzy0bCe5RSZJq2q2S6InWK1+WTC+D6UQ/c9o3H3x3340xSxpfnjn0s5Ij+OZmY6Jv0hBezEcb6rmxydzZJxZd43lxYWSFQqFQKBQKhRPICIkst/nMEt85ctuY7Er1OBJQWobdeTPJZbIte/oXP7YZJrsMtb56JdEufRx5PNFWBTzYXEkSH8c4it5lbxwmoY92nN7cFgYjmzfDZL3PF4eyQCgUCoVCoVA4sfCLyEhqkeRyPwtTaWGZCwWWjg6TWCxEkNCavzn9jA7ixltlpAuorLKMb+pYWgofTMwZP7ZZ3CgyRzPXKdw3MZ/91NHRgBkx3yvwh1bxRd/+tibTVO1DAeMSu9iewqrOHedSfZAj+jgmygKhUCgUCoVC4YRiySyT97H8W8E2QYq5gm0ck/rjQpNX/TeJfrinH5VQju7TPp+AZbHPf9KOnWxSY1JtifWCVAsLvzio45U5k1umdA79okVUKv1lqH0wdpmvOH9apo9mHC82Fk1us2i515nSMmeL26rbryXbum3z+fzj2BcKhUKhUCgUloT5KJNlvvvMrEzrHm3ZPwjh8uV5uHr1IOzs7IYxsrbN0xvhwoVJOHtGU9B+LPOldV8mdX2GfPzaDfqahhs3dlEfhY31tXDh/Bi+kFIzMxRSGympv6bcAZquXZ2HK1dm4cb1PWnb3ByH8+fXwrlz8MOsVPS4+dF5uxkqVyo3RWVnG+O5NA3Xb+yE/X0ksmsr4ezZtXDrLaOAoUUgLypQjrcd6RKGjx2+Emib47l8eRZ2dg9krjY318Itt47D6U2MooqLG8bEHdp0FysCfI7Gv43Crts4SX6DN/lmN/fc7GMK7q1Mo7b3m3jq2jjbti8LhEKhUCgUCoWfMMzexszzZhOsEZCgIzNjsjiOC4ZLl0L4+kNb4Zvfm4cfPz0LB9uzsL+7L99/Xdvk4mAS7n7lSnjw/kl40+vXkczDFFLA0RxJ5pi3JI3lOwwj3iYkNmkd/9DP97Yl9cNuCynnd364HR765ig88sQ0XL1+EHZ3plggrITN1VnYPDUOL3v5KNx33zg88ObNcMd5KDF4IDFzY+qJB0ustYR/ct8N0ky4uoJk/bvf3wnf+vZeePIJLBKuI4HfQfd4HlZPzcLZjZXwijtCeMsDk/CW+06F82doipZom9Z4yw7sYwJG4ks66A51+mF9HPZQfPjxg/AN+Hn4hzNJ3He2D8J0Og6TVSx6ToVw562r4b57R+HtD6yHu17BeYA96I9hRG8R4qcMnEGkw7SrbuLcaQOP2bM8Rt/YDd/DMXr+2Z2wtb0adneht3IQ1tZxjLC4uuc1k/DWt+AY3bsW1jGf/G7CiN8rgc0Zxk57o5keC35qNB5NygKhUCgUCoVC4acRZmtMejV5R5qIBibb+2j6m6/th8/+5Vb44ROzcH26Eeaz1bAOmTES7vkYC4rZDDkt3yOfhvOndsID96+HD3xoPbzmlZMwkS8cT8N0xFuSmKSLOxhHAb6qLBE89vg8/MVnrodvPrQbtq6fDvvQYf94PEbyj/QYK475HLnoaCesr8zCa+5eD7/wgZXwrneshhUkt3TFW2tI5UaMI85YY1L/3R8ehM99ej889L1puLGDtjlSyhEXDva9iklYmSI5nu+FlVMH4d7Xj8Ivf+BUeNt9q5gT+OeqSGLmQwwe6JzhQQrj8DwS9k/95Y3w5b/ZxwKLc7qKOcB8QV++H4DUVvfbYX18EO66bRTe97718J73boRzG4g0DmIm372YVIs1Nlsfd1inhS9/dS98/ov74ZHHZ1iUcNSIVVJqHhfAw8CFC3L5C2cPwlvvXwkf/ODZcPddGPacef1EFlhMwce6skNsKI9GZYFQKBQKhUKh8FMJ0jXmn0yP7V3p/b1R+IvPbYc/++RWuHHjNJom4YC5MeSQj4vkFG1MVsdIivnrQ/Lu+Ww/vPo1B+HXP7oR3vqGNfSjb6yLA/lSMBwx8aMFGmN2+e3vTMMf/OFuePhJpOeQHc+wOBjz+w2wB33xy3/iB+2wMYOf8+dvhF/5pVPhl96/HjZWKQvLsAnL4EDk+KnBbDwLUyTmX/7aXvjEJ7bDs89shgMkwKOJxiLxjJj/wvYMqSj8jLD4OZhxcbMd7rhtN/zaL50OH3j3htxWhQDxQC+sEMZF3/K5QnjiqVn4/f/vevjG387DPuKdjFbDBGNi7j2fYDBYUHGxoPV9ZNKwN52EzdUb4X3vXgu/+qub4Y5zMMdFEecUY+C8axIf3cPMtZ2A43MjfPbzO+H6NhZvgccJRrHYkQUZ5PgJARJ9zBfaoY+IYGs/3PuaWfjN39gMb7yHt4YhAvHBTyuY1xPWb+4CgQl/oVAoFAqFQuElCfO1eNsMa0gqP/3ZvfDHf7Ydrm6dRzK9geSUnwiMkOgiKZYkmre97CP5PUAqiWQcie5sgkR8shkefnQjfPz/uRS+9whySi4OmEvKO+HMWCU3BJon/uDhg/B7v385/PCptTBfOQ0/60joJxIL8nQ86ldsRZq6fNedOfbaPFy6cSp84k+2w6c/txWmXEXE+IloUEkYh288tB/+I/w8/ew6YlwNYXWOePfgC3GJwfUqyT/A8Paxp+c1/Hv+4qnwe0j4/+rLN0RUkMUHC5g3+aSEPkfh6edH4T/8/o3w9W+vYlFyGgseWJmuQBZjgu6U8XMRA13O58pMbh4Sud29s+HzX5iFP4Sva9s0SIu6OKAz+8cY9+Hyz//ieviLT+1A9gwWNBuwMw9rOHar8MdjyGM2g90pFwhYDM0mGPMKx7cevv/Iavj4x6+HR5/ggCY4TDowfoKiqXs1eTcNm8pCoVAoFAqFwksNJKrMQTUtHIf/+vWD8EdIPK/uM/FEK/4fjJFccoPkFEn/lAknMt4ZEly+X42MHYkwNuSV45WV8ONnz4Xf+083wtOXmGjSOt9w5h6bJPrj8PzzIfwBkvYnnllHjopUGIn2RJJ13pLDxQSTXNhjfJKQr6DMtH2KNBaRQnRrdzP8+Z/vhq9+cz/m7PTHDYkuk178f/TxefjD/3w9XLq8iSak4/SPOEa0xXvuRZ5+VzA+/QyF/fJ/tBJW5qfC1o3T4Q/+fCd86wcmSz3eIoQ4UWYSv4310Cf++HL49ve4GFhHBPg3PYU+1rkwOJDYZfHCnx7lBt0J5g1rK4wHyXvYDF/+rwdYoF2DpIZB5JME6KnuKHzxK1vh0585CHvTC9Bbl08+xnMs1OQN/QPEzHlDeYR5oSXo8xOe8XSCRQnmcXwqPP7EZvjPf3A9XLzMsURHAso6CTcVei0UCoVCoVAovFThLSbYvXBlHv7sMzfCC9urSGp5y01AQrkf1pAIT2ZIUHkfPhPs2Sysr26HjfU90WMCzy86r8znSPKRkE7Www8e3Qif+/x2mE3jneKS6GvuyXT3Lz+/FX74CPpWeH/+LKzCz4ifSkymYR3J82jG3/BHYg09+UFV0eceiS4M8NOM8WgtXL5+Jvzxp6+GizdoGfHx7Xkm8Ahsez+Ez/7ltfD4kxjfZINWoI/kFCuPCW8lmsLQbDfMDvbCfLaD+lYYHyAO+oaTGXwxKZ9A97mLG+FTn70S393Hxnjk/X9WQvjGt2+Er/zNrixC9BMMLjaQnk9gf7wni5/VAyTnUy6AmMpP0c6/VABpLCJkUEjo9w/Ohs99bjs88jjv2qEdeuCihPtRePrZefjkp/fCDSyO+F0BLisYKxdt+9j2UJYvMcu6gGWOERvGyqM84fdGMM/zlVF46Huz8KUvY+wyCj7SjSxNbjplgVAoFAqFQqHwUoWZGpNq8J1v74UfPY5kdryK5JLvjDMrRQLM22QgyHe9x+Ot8M4HQvjd/+5U+Oe/tR5ec8cu1Hm7DpLRMRJ0JO6iNx6Hr31tJzz1LJJTpqZIinnjPdPpHz93EL7y9evQ2UDCPg4TJM7yrv/qVnjPB2bhH//marjlzA5SVd76pMnxeITkW94R520wTJX52QXsrYzDj56YhG98Cwm+JOwALunp0afm4Vvf2cMihF9b5Vh4Dz4SZCwQuAg4d/5qeMsDu+Gd79oOD75zJzz4jr3w2nt2wtrKNcTFTz04Jt5IBBNjLHq+Pwvf/SEzbzTwEw6OCf07EP3CF6+HnYNziI7fk+CXq/mpywFyc8wJFgWjmS4mRvODcGpjO5w/vYXF142wIosu+JF+LH5Qvnz1bPjil7fClPYBDw+/S0D9r30Tc/o0Ev2VNdQYC1N6LjRC2J/uwsQNLIauYTqxwMBqaDzZDhN+xwIC+9N52EVM0wkCxqJlP2yG//KV/fDCRTgQ69xzU78LoIqHoCwQCoVCoVAoFF6iSBKObI33tfOnP6d7p8LqnLeiIPFk8sl71/kO9WgSdpH83/6Kafjob66FB986Dq++YxrOrPFWGcquyheK+a42P0Xgu9UXL07CDx7FAoKOuGiI+eT3vj8NL1w+A79rSBR1QXHALyCvrYY3vGkc3n5/CLdsrITpARNf/jTofpgdIFKoT2GfXzLm++D8XX8mmgf7G+EhLBAgrqktHrgs+dvvbYVLV9fhdRXbBG3ckNjD5l2vCOHXf/OWcP+bT4c7b9kMt5/fDC9/xbnwkV+9EH7lF9bDunxxmV8m5q1PjHscrt3YDH/73V2uc3Q8XGyg+OMnp+GxxzawNlqTEWI9IIuHCRYkb3zdJNxxK5JxJO/b891w1+u2wj/7nc3wP//u+fCP/+FqePDN8DLfFjuj+TrmAmn6ZDU89P29cPkKsnq5tYvLnVHY2cIi7rscJ8fDiLjg4IJnEjZW98LPvesg/KN/uBb+m9/YCL/1myvht39jJfy3H1sP/+Rja+HXPxLCA2/ax7E9CJPZKQS4gTgn4cfPT8Ojj/NjESALEi67emH3gMgwR1kgpM5zAR05wEKhUCgUCoWfVph4kktXp+GJp6bI3JA8Ir2SRBWb/lgmpLCbhr1w252zcMeFEL770PXwr//3Z8IPfryqvwiErHg2X9VPEmhwtIKkeDU89iiSY2brknuOUB6FHz0KS/tIhpGQzpFt6z36IewiJ/+rLz4X/vSPng03ruyFu1++E175sufDO96xHX7ubdNwYXNLFzQxai5M+OtG45VxeOLHs3DlsvqhrYP9eXj8sW0sKvRnVqnDW3n4ycgUifrb344FzBOXwx9+4onw6GNXw43r18KTj14MO1d3w31vXAt33LGCRQkXIQfyrj6XFfxU5MmntsN1uZ1Jh0QefnI3XNuZYEGAscRPKAi/IPzOd07C7/yT9fDgfdvhtnNXws+/dyO882fG4U2vHYUP/SIWJXcifv6sa9SVsWEBdO3KKDz9NCeO/dyH8PyVeXjmWfbzWxiaFvPWpflsGu65dxr++98+F37tw6fDL79/I3z4/avhQ+9fwbYePvgLa+Gjv7YefutXToWXn9rDuDhvWMBgZnb2V8MPH6Up2JP/Vequg6xRh8fEURYIHh+QBXhsQRYKhUKhUCj8NMKv/TLdvn59L1zb5v3sTD0txWKiq7cHzUY74b63jsO737IhvzN/+ux6ePNbbw2rm0xqkVZChT95KkCNrUyQL76AlJ6307MR9X0k7hev7of5hF/aZSsWIUyqsfFnRH/mrbeFd7/79nDPK2fhf/ndW8K/+hd3hn/22xfC7/xTJL9IcE9PdiQpZsqvaTO/oDsOW9uTcPWqttDVwc48XL7IW2l4Bz/sYwx803+KQHmLzalTB+HpJ7bDm37mQvh777k13P3qC+F977k9fPdbW+Hy1b2wfpq3VMEH4uLygDNFS/wrxTdkgUB7muY+d2kPyxZ+2Rh1tMnnFKMpP/vAnO6FN71hNfzuP78l/Mt/cVt425sgRyWYuIZ4v/2dS2H3gBGqLflgArEe7K6GFy7Rb+3nyvVZ2MZChPNIZLZnXCzsh3MXtsLZNS4vDtA2Dc88MQ9PPctPZkQKMvNw++0h3Hor5oZfUIDHCbpmYSU8/TxvUOLxUZtqXWDVtmNFR7QY5twHcVOCKhQKhUKhUCggyYoJ5O7uPrYtZIdMJZkiTiVZ1aQfSf74ILzjHWvhvW8/JZnZ3a9eC3//lzbC+fX9MJOfGzqQpFgTcU0xqXld/nowa3xAwn0wD1tbO/qOOVr4SYW8O4/EdozE9ezZUbj1wjicXtsJL7sdPXvT8CefeDpc2ZmFN79+NdyxhsQWiwwiPxkKbSa6+7ujsLMrjoQ9+oFvJtO0zqR9jMIEMfIL0WMObiOEN7xxNXz1i5fCf/z9p8MzV26E6cok7O2rDiOczFYlQZcvCo/G8leX9/bUv44whBvXMAcYM+PR7JpLCmij7er1cWAYm2dCeONrx+GO89ItcpcvzbBIWEGZN2RhCqdI/vmTqIhtivL1a7SFnrhA4Hh24Vtikei4iKEIv9wd3/tnSFhpPfSd7fDv/+0j4fHH4BxtlJ7aXxHjeDAWOQKYj60bOB7xmDFuti2ADv6QLLNAWBYGdqTgCoVCoVAoFH6aYXpOVsZjJJm81QWptCS6yGKxOOAv/vDWmvFsLXzxU1vhTz5zNUzR9KPvbod/+3+/EC5ePSW3yCj6xWH5VSRstD6GTSWmbeNRWGEbklT52wYij4SVG1zyewZzOOBPqNL1Dx/dDp/78nZ49so0bK6NwiZ0xvylJCbS0J6N+fEEbwOCvvwlMybQkGE+P1nFEFSOixfJzFFncjqCj4MDJPBYeLzq9RvhZ964EW49txmuINnndyL4s6T6R96Y+PNrwMzqDwJD1y8M04juV+ULw0jAsUiiL6a/Mq/zlfDNb26Hx5+KrTDBv39g6g/97TRcuYGYJSAuZvaw0fcUGxZCK+ygX9VfWYEiV0NcMIgMGjlp6OciTRd2Ot8XLoTw4FtvC7ffSlkuWBATpw3HlDeOUct0J2P+TpWioUmNTtVxP15mEXmBIzsMOQcWqG2FQqFQKBQKhaMgSXoIGxsrYWN1A8k5Uzd5b1kTWSbISEj514Afe2wSvvXkCm9iCVeeHYWvfx8JNb8wC0EuCGyxQVhmUnrmzBgLArbQ7giLkFE4c0p/9pQO+B0C3lMvf08BWb18orAC/0j8+SVk/rrPjH+sbRX2mRwjqeUvBEnCK2Z5K9M4rK0dhFOndFFCJqvwvcnvOTBBZvIMYJCLm11sXASdQixf+uzFMFofh599+4Xwna9fDU8+ej2cWuNPldI5lZB8Ixb6ZPXUqVlY47vwRPpDOHuGP7m6L0m9fHrCRQB/shULlitXZ+GvvvR0uHiFvyoEYYaH7bvfnYbPf3EHUqdgH7apwz7MhIxu5SCcPs1EnQsbzjiP0Tisr6JXfKh7yvLbBPt7qyKJTqT38/DAg5vhl3/5fDh31qRgZSeEneuYaRkLbcMPFhbnzm7In40g8tkJFjYONdDcjkx0N8hhnR1LkIVCoVAoFAo/nTB1nIcL59bDLedX5c1jSafRLPkqFxD8LX0kvweTcZhjkzx3BYkpEvY5EmMVBPzUgJ8EMEXlLxlB7647J2GNfwohZscbKN91B/+MGH/9SJxREd3QQfX61VF4/gr/hsF6uPh8CFvX1+B6NVy5NArPXg7hxnw9TLGQ4KcPkszOYAnq5y5sh1suMC1UP+vro/DyO5HoT/mXBijJL1GjRxYY6+FHT6yEdzx4R7jvdbeEHzyyF776jethe28c3v/Ld2HIK+GFZ/hePL/foJsAA7dfWA1n+f0EVLmRV9y1EtbGSOIRi7ZyUcUvLU/C699wa3jlPbfIAmcfi69LV7Ao+cpO+PjvXQ/PXd7E4gCLJQExwi9GBP+TsLmOubvLxqPp9K3nJ+H8Gdre14ReEn3Ow2p48vGV8M2H5uHHF0fhaczVxashPHsphOcuroRnXpiEZ54L4Stfm4XnXljBAgGLLZk/jnEvvPIV9g0I+pMIrNKF9fXJ9EIPXZsewXrknFXbuHThxlOKe84eN9a5t7uo1ubz+f+LfaFQKBQKhUJhSfhuM/8IGTOyf/fx6+GTf4nkUd5BRwKJhFVSUKSB88ko8P3ut74thP/1n6yHb35pN/wfv7cXVsenkHAzjaMl3lo0QgKqPwW6tnoj/A+/cya84y1rmpxDiu+Sf+1be+H//DeXws7+7RKD3HuDxJ3vwJ+7EMJpONzGIuHMbQfhxtY4XN6ahFsvHIQzMy4SToVtvlNPW/Gd7r39rfDhX9gJ//S3bmPOjDjUz199aSf82/9wHSnwBdjGiBgn2vlFXib09791FF7x8lUklkjOkbyvrEzD1vY8PPzNrfCDp9ewENnAiPgH02BQhngt/OavroV/+BGOWRNsLj6eeW4e/vX/9nx45sotYTzmX3xGDLJwmofT5/bCq18zCi+7BePbnYVnnpqHp34cwrWtU8hwsdhhwOM9KkB8lZEglml4473Xw7/6n24Jm/zKRzw++1iD/Lt/fyX81VcwlpUN+RRkIn9Qjp/IzMKtp7bDxmksiOxWK7QxPi7a+J2Ga9dXwhYWQbOxHF1M+zyc2bgU/uX/eCHc91raQCw8DlwUjUf/CEYQWODvvXJjmfdzcc+NH2vo/V268QMM27jK4MaZs73f4oIkjwgkpG2+npZtKxQKhUKhUCgcijqVevs718LpM1tI6fjjplwYIL2ULBg1JJnr09Xw7MMh/F//5kr4JJLvERYHTNIpK/fEQ5S/+iP3/SNxffVr9sNr7+F7u0hHmQgT7F7/2pVw92umYTrbRSI6Rk6KpHq2FsYHq+Hqc+vhqec3wmXUH3tmI1y8tgF7G+GF506Fp57bDLtYJDAkJrjyXYmDeTh/aie86x3npJ2op3l40+vXsQCY6h8rQyP/nsEYY+NfE57troSvf2Uc/vSP98Mff3Ir/NmndsIf/NlO+NNP7odHnlxH0r0Oe5rv8i9E87dab711L9x//7ok/hoD52gW7rx9FN5y/zjMp9to5C1P/C4CE/RxuHHpVHjoayvhM58Zh899YS1875Ez4erO+TBbwQIEcnIrEsbEX0CSOce/MLoS3vGOdSwO4AVV3hbFbw1g3Rbe9sBmWF9HXPzyNDcsYfhpzXy0Gi5fPROeeO5MePTp9fDk05ivp0+Hx5/ZDI89u4m5OxWu8zakuDjgMZpNcXzuXQmveiXfe7c8Xr8kHSu2Gb6eti9F3wLBSI3mnPhg0q1QKBQKhUKhsCQxHa0yqte/di28651nkNhqosvb9+Wv+TIhRn0FCfnVS5Pw1W+eCj988hT6x0g4YzIGYUksx0hlUd7Y2A+/8IELcksMJfiPJdo9szkKH/zAHWFzfRfJOz95QDPyU964s4JUeDxGIg9fKyP5M2phBQn0eDJGUg0L41m85YdJLkPbDu/+2Qlil/uYJM1VR6Nw222j8P733RLWV3eR5COVRl49hT5/LChM+L0BJslrYWdnLezujsP+3jr0+bcc9A+ejeRLx/hH3clW+LmfOx1edTcHrMk0lyryD/5+EWO9684bGPsO+riwgBMEKF+elr9zcEo+kZhOsLBZwZhhhmHyJ1o5HvlLy5zr6W54w71jjGkz2qEcPwngm/Wz8Ob7V8Nb3s4QrvKwAI4DM8eYVqHPb1GvwveY7ZgT3o7F7y2gWT4pktugUIH42TPT8H7EfXpdDMFR3Mvo5SHdjFzZtxm5NmFogTDkjFiZe9uILxcKhUKhUCgUlkDTWymAeVhHYv6rH1xDsj0N04M9SYzZx1SYybukXciGV5Ft8v56/gQqv+wq72Kjnb/mP5+uQOR6+Ht/bxwefMt6zNb47jgSevqR+28OwoNvXg0ffN8qdC4hqYYd6OufEYi3PEkWD69I6Gfyu/2swv6I3yFAdotEd4IY3/C6g/DhD50PqzHjZLIuRYaK3bvetRbe8yDsTPkTruOwMuWtNYwULiiMpFi/VYExMVlHXXJowk8buBiBn/vvn4cPvX8zYJ0CHS5b9B1/6nOhcvddk/DRD58Lmxs7MkTeasU4D+TLy1CSTwjYzl+E0rnTWeW3MdC9shems/1w54WD8BsfOR/On+bMsoezK8sAPGLhtRbCP/jVs+Heu/fDeH9XfM8wn/yVpjnkJ9MZFlQYPqeQi5M55viA8aKRiytGAZnV8ZXwS7+4Gu5/E+1yNvQIc+K4aJGCbsTvrUx82dPVXiEeFiBnyAdhZds4EisXCoVCoVAoFA6BpIVMcpEsM6ni3x742K/dEl79ciSdBzfkdpzJnLccMfXCYgD5pSRfyEAl4WURiSn/WBdv1l+bbof3PjgPf/9DZ8MaMmWk8xDSv8csMPmcrcrtMh/65TPhXe9EYj6+hmR2XzwgxZW0WG9z4acFSKTnup9hzy8o8730+WwnvOqV18LHPnY6vOw2BkV5iawG8pun5uEj/+BMePMDe2Fvfk0SZ37CwZ8SlZ8W5ZiYtKPE7xswkT9A3NPVPd1Pr2HBtBX+8UfPhlv4pn4DasVFFnjXuzbDBz+4GtZXrnMgYF2HO9rDvB2EFSTyY5bHSOzhnwui2QTj4qJkuhvOn7sW/v6vnQlvuI/f/YBdJPcyKQxalgksh/Ca21fCb3z0XLjzjqsYImxxEQWRKRY58otS/MRFxqi2+SnCFHUehf3ZARZ3WMC9Z4RY17FQgAP5RIam+ZOw1RzahEoEbk+sz/DtOVrtHJHfCPc6o3WZG6OzPU6bauNnRn7jjVLVNp/P/xD7QqFQKBQKhcLSMEnWm1j4jrakgdg9/Ng0/Kc/eCF873vrSC43w2iinwDol32hgZSPGvIONmyMZtvhDDKzD7x3NfzKhzfDubOQZVI/wgJD0jsq0Tj2vKkeTbRzCbn0n/zF1fBXX9oK21v8mwpnpZ3vdjOvlL+PQF+wxZ9CPUCiPQm74c2v2wn/6DcuhHvv5t86kHRaTFsmShNcIMjfFED6+MyVEP7wExfD3/zXrbC3fxviWucHCioHNH1GvDN+OZnLmm0kmgfh7W8J4WNYHLzyTgYMQVNIQbj89GP7YBS+9IWt8Ed/vB8uXl3jWohf+JUFzphfquaiA2PgrUxzds4wqulWeOXLt8Kvf+yW8MCbV8Iq5kl+BUkmAnBncycHgb5C+O7DBzhGW+EHD2NRNYY9fkEa9kfyrWrV4U1bc6xE+N2LML8eNje3wy++/3z4yIdOhdOncOz5cYmY5dKAny9wHrAfjT8KC/aFZNu4NuNmX1L2G5dEDNL2egB1szKRvQzJbcTK8WyRvW1cHKQLhN5FAk6KT2BfKBQKhUKhUFgazdv4KL+vj1SOt/HwXeeLV+bhr//LXvjrL++FFy7thp391TCbr0OW6RsTSX5fYBZOrY/D6+4OSDxXwwNv2eDt/TAS7WInyTuyPKb4RG6toR/440+l7s1G4Vvf3gmf/8x2eOyx9XB9lxknFyIUYrLK1HUe1te2w+23TcLPvnMt/Px7NsMFLEIYsPqgU4gzNCEmylLn7T4jxB/C17+6HT7/+Xl4/OlR2NqLtyuJkm78adaN1Xm462XT8PPvXQvvfNdmOHOK5nTU7iFBbzWSRRO6f/ij/fDpz+yF734/hKvbe2E6XUM/5w92MBej+VR+/vXCmXl42wPT8AsfOBVecSca4J//xkzsseeiRVJjWSBw40RiLyFMwsXLo/CFL2zjGO2G56+GsMtbs2Y8RpAZ78kCi9/lOLM+Da977V74wAdOh/vetCFfVxBz3GPjJxBEl4rYjya/ht0yCwQLMF0g2J4bkX10KxvxdW5cFHDPo8oyN5aXWSD8EfaFQqFQKBQKhSVhtsZETFM4PMj9/paa8S74UXj6Ygg/enQnPP7oQbh0cTXc2JphETANZ8/Nwp13jMNrXr0e7n31WjhX3YJj+SHsuHeo1QnfpWYf/TDFI9p+7Tr8PH6AbSs88+woXLsCSWSum2eQSN92EO65exJe+6rN8LLbmWFTj3YA306P1AsETXSlj+YJGxDHpWuj8EOM5bHHt8Pzz83DjetY6tDPuXm449ZRuOeVa+F196yGW29h4KrHpF3UJVXNEfPgOF5uW0ijn3xyFh6Bnyd/PAuXL6+Evb25/DrRLecPwqswnnswd698+SRUfzSZUF/2zMVR4ScPskCwOTNBKmGO4PZpjOORH22HJ56YYTE3wTHaDyvImM+dC+FlLxvh+GyEe161Gk5vqKYgn7BwgLy1iJa4CKJz7Efjf4BCbnHgFwgMyBYIfmFgG83anhuRfZwi2Yiv28bR2WYLBVsY2GYLAyv7BcKfYF8oFAqFQqFQWBJmb0y8+MVhYaTJIvM9yR1R13QNmSGEDyDGu1X4Ljh/bn8NG//iMeFPcTL51zv6aVkTWt7bXueHFKYc+2Lqh646sVct/uY/f52UZuhnsq6Jn5mhPN8ll68b8+1vfjlCviARDdk77vH+etVD35i33bDKm4rgC+nuFAV5Ux4Z5ioyzTUZOJ2jIrZVtSYG0WjkrUz6nj8TbZ0DmVkwD7vTUdiPfhgRPz3QvzANuDCjVlxEaZJOOAbY4Jikz40HTfp9AZXV+cTsT8dhD6EfcDxQ5Y8a0Q+1RFJUNFKNma1MrVnichCS8Dcajz6CxnRx4Mt0yEmyjQbVqO5jwLL3G5GjZBvxddtsBm3jGLgQsL1tjN5vPE9WsUD4c+wLhUKhUCgUCktS3cbiUjbJR5nn8d13SUxZpjRSMybhFdTDjkk0Vgn8agF7xyKL3BBJuiagTOm0r4ZC3MaSH1OSP20qTUD/bgJzTSJW0af9+gVj9k90pwFji/KSRKNDOg2MFO1qF7Hx1iUqUY9N3LPIlJaLC7FFCetgihrlq7w3tgmarusCQePQn2O1GEyXiBN0xQbExHlSSS56LKC4STXakbGyTB2V5DZGjs7vacinDdRhaBFKskusyRzzj6tRi4tB+94B65Tg8RjxexMfRiVdFPiNg7TFAcvcODC/0Wi6EfeZT411Gl6BWD23pY65FQqFQqFQKBQOwYg/pYN0jX8Nmffpa66tiT3rmq7y13Fi4sl0TBJRarMPMhNWDuT+fX4ZV8T49jX/iJok4myiDtI2SyPFgL3xbJb4zQOk2OyS5JkJNjbYEJdomvFLuPyHCn+th5blbxugSDV1wBL7aLXexkz8EQMTaV0A0Sj+i67muGqRMXO89B8XAezoQhxrTBO44M+0Upzfb5A5REV+spTjh0/+0TmOeop+/dyB2lPocf4YqybukthTT3zzAZuUCWOljkXI32BagU36ow9Yjv7kr1tDQueVD1gozfTYqC4fOc/0y3NABsQQ000sJBuxfRetfnokaYcZ9e2+7vstoDRIHknuC4VCoVAoFAqHQfJOTWht46P+a9b10wOkdkz+pcwu9rCOBJNtsVlg2eQIy8wMpYkPuugQNdpkkmo2KhnpxH9poDQezJ92M/lVs3yETbMhbbbFx0oXe94bpf+jFNtikbJSiO3cSzthnVvE2k0ctmNKHpvwTwcpm4anEvzUhP+cY3nUTaXasJdzhz4UTYs+ZEiywboWVICbdYoSN+oRa6tKxOfa3HxOnm4k10Z8f7XPjWoIM8zNB5TbGHihUCgUCoVC4TDEbNAlhkBr1la3t6n7h6RjXyXChzopVmKnb3LE3ppY0URaS/2pp1loy2kirlYWw+wkVE0alUml9rXN4iYoNZJ2olJ52n3W4r1m6ekiMSq/OEg3n6PblqOrvfcoGd54bkuDYsB+KxQKhUKhUCgUCsdH+t0C29uWy9nTrZNFFghGzrDffFDcGCiDLxQKhUKhUCgUCsdHbnGQy8/TbSGGFghdBn07NwvKLw5sKxQKhUKhUCgUCseHz7Ut/7YtzdNtI7bvJV0geKXUgBn3mw/GAvQBcysUCoVCoVAoFArHR5pv+5zcNp+zE7+3cpauTxBSpdQgN3OcBsPNB1woFAqFQqFQKBSOD59r53Jxn6vbRmxPfHsD+460/750bs+FhMmw7LdJ3HzZfpw2LXdt3l7OH7E6sT3x5UKhUCgUCoVC4cUkTcJz+zR598k9t3QB4L+UzM3XrZzT85v35zfS2KcJd27vN5/A+82S/DTx79q8rLeT+jC/3IjtSa6tUCgUCoVCoVB4MbFkm6Rln4j7LU3mfcJv+0U2r5NuqU/iy0TKaZLdtU+TdUvo0y1N/vvqfu9teh9WJume+LKRaysUCoVCoVAoFG4WPsk2Wol3svdbmsj7JN8n/rZ11U0n3VJ/tpF0v1DyzX26+WTeytzSxD/XluszO35vG+naG2m9UCgUCoVCoVD4SVMl2RFf94l4WrYkPk3s/ZYuBPziwLfb5u2ZH9uIL5OqnEu40zbuc5tP6Ps2vyDo21K73IgvE18mab1QKBQKhUKhUHgx8Yk38Um57X3ZJ/GW1FublbsWA+nCgJu3aXtuJC37veCTcCNX5j63WTKfJvq+3relNrj3G0n3xJc9Xe2FQqFQKBQKhcLNpJFkO3y7T8jTsk/kfXLvN2vLLQq4eR2zlduI7YkvdybdadnqVrbNJ/Vp0r9I3crcpxvxZeLLRq6tUCgUCoVCoVB4sWgk3JE0Ibe6lf3mk33b+8Tf19N2v0834svEl4W+5Dvts434uk/w+xYAfXvCst+ILxNfTunrKxQKhUKhUCgUbjatZNvhE/R037V1Jf7c9/Vx7zeSlg1fJvOh5Nva/N42YmVL9tO6b+8q5zaS7okvFwqFQqFQKBQKJ4W+5Jz7rs0n/LlyV79tJC0bvkyknibcuQQ8TdS5T8vp1rVgGNpI1574cqFQKBQKhUKhcFLoS9C5T8vplkv+c21+I75MBstpwt2VgKfJOvdp+SgbSctGV7lQKBQKhUKhUDgpDCXm3Kflo2zEl0lXmVT1NOHuSsCtvW+f28gi7cSXiS+TtN7HMrKFQqFQKBQKhcJhSRPtIXJJem7vN5K22Ua62nJ74stG1bZMEm59ffu0vGhfbm8M1QuFQqFQKBQKhZcquWSc5BJ2v+8r9/WRrj3xZU/Vvkzy7ftyZe59Od339fk98WUj15ZjUblCoVAoFAqFQuE46Eq6u+hK2K2c2x+mj3SVU6q+ZRNx35crL7onfW1GWu9jGdlCoVAoFAqFQuG46UvAcwwl8l17sowM8eWURl9XUt2XbPcl8VZO96SvjfiykWvrY1n5QqFQKBQKhULhOOhLwLtIdXIJfa6NpP1dciStG9n2voR6KNlO+33dyrk2o6+P5NoKhUKhUCgUCoW/Kwwl8n11K+fajLTu6ewbSsIXSdJTGV/v6zO6fHS1FwqFQqFQKBQKfxfoStJz7V3J/yKyOTplFknCF03UU7mcXpetZdsLhUKhUCgUCoWTSl8C39W3yEKgz66nV24S98vSl7infUNJflkEFAqFQqFQKBR+mlgkke+TWWZhsIivBoddIJCjJv5lYVAoFAqFQqFQ+GlkmaT9KMn/0osDcpQFAlkkyS8LgUKhUCgUCoVCoeZQibtjEf1D+ziO5P24FgBlIVEoFAqFQqFQKChHWUQcaQFys5LykuwXCoVCoVAoFAo3n6N+GpEQwv8PjG56u3i/To8AAAAASUVORK5CYII="/>
          <p:cNvSpPr>
            <a:spLocks noChangeAspect="1" noChangeArrowheads="1"/>
          </p:cNvSpPr>
          <p:nvPr/>
        </p:nvSpPr>
        <p:spPr bwMode="auto">
          <a:xfrm>
            <a:off x="128056" y="1010911"/>
            <a:ext cx="166699" cy="1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pic>
        <p:nvPicPr>
          <p:cNvPr id="3" name="Obrázo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6" y="1797978"/>
            <a:ext cx="7145605" cy="4405508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9FE30D51-ABA4-4D9C-980A-DD60F6208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k-SK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Index kvality ovzdušia – SAŽP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Obrázok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169" y="182864"/>
            <a:ext cx="4808076" cy="4359654"/>
          </a:xfrm>
          <a:prstGeom prst="rect">
            <a:avLst/>
          </a:prstGeom>
        </p:spPr>
      </p:pic>
      <p:pic>
        <p:nvPicPr>
          <p:cNvPr id="17" name="Obrázok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337" y="4479542"/>
            <a:ext cx="4883865" cy="21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3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číslo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D71C-A7E4-4809-8626-0727FBF62CE9}" type="slidenum">
              <a:rPr lang="sk-SK" smtClean="0"/>
              <a:t>6</a:t>
            </a:fld>
            <a:endParaRPr lang="sk-SK"/>
          </a:p>
        </p:txBody>
      </p:sp>
      <p:sp>
        <p:nvSpPr>
          <p:cNvPr id="6" name="Zástupný symbol pro obsah 6"/>
          <p:cNvSpPr txBox="1">
            <a:spLocks/>
          </p:cNvSpPr>
          <p:nvPr/>
        </p:nvSpPr>
        <p:spPr>
          <a:xfrm>
            <a:off x="3326256" y="5630537"/>
            <a:ext cx="5053818" cy="99617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sk-SK" dirty="0">
              <a:solidFill>
                <a:srgbClr val="EA5A14"/>
              </a:solidFill>
            </a:endParaRPr>
          </a:p>
          <a:p>
            <a:endParaRPr lang="sk-SK" dirty="0">
              <a:solidFill>
                <a:srgbClr val="EA5A14"/>
              </a:solidFill>
            </a:endParaRPr>
          </a:p>
        </p:txBody>
      </p:sp>
      <p:sp>
        <p:nvSpPr>
          <p:cNvPr id="5" name="AutoShape 2" descr="data:image/png;base64,%20iVBORw0KGgoAAAANSUhEUgAAAwgAAAGGCAYAAADfIKaWAAAAAXNSR0IArs4c6QAAAARnQU1BAACxjwv8YQUAAAAJcEhZcwAADsMAAA7DAcdvqGQAAP+lSURBVHhe7L0HoCTVdSZ8Or78Zt7knAMwwMCQc0aAAAESklCwkpVle+3VOmzw2v53veuwtmVZDrItS1YyylkgIaFAkMhBAwzMMDmnl1On//vOrdt9u7qqw3v9JkB9M+fVrRvOOffcdG6ljklz0Wx+ESJEiBAhQoQIESJEqI2Cd5w0munQT4ZXtLGIECFChAgRIkSIEGFyjn5TNgnNcsyr8ZkK5z/aUESIECFChAgRIkQ4GdC0K/sOqvGctLxGHe1G8oflbaZzH20UIkSIECFChAgRIpyIaObGIIxXvTIa0mUqNghBeWqVm4ijP5EyESJEiBAhQoQIESIcC0x0g1CrXFB6PbLq1qcRJ7ta3qA0f1xY+XrzRYgQIUKECBEiRIjwSkS9Tr8/rta5H7XSFfU649XyVXPwq6URtc5rodH8ESJEiBAhQoQIESIcC9TljDsIyl9tAxAWJoJ4WVRLU9RysMPSg+LduHrCRL1pESJEiBAhQoQIESK80lCPY2/j3LR6woT/3CIsXlHLCQ9Kr+bIB4XrjSPCwhEiRIgQIUKECBEivJJQzZkPSws7EkFxFvXGKao54f60auc23OiRqJZmERQXIUKECBEiRIgQIcLJhmrOupvmj2v0SISFLYLiQh1vf3zYebXjRNMs3LCLsPgIESJEiBAhQoQIEU5EBDriQJADX+0YFrZHfxwRFraoiPM72/U45TYcdPSHq6URbphw4y3ccIQIESJEiBAhQoQIJzuCnPZqR3+42nm1I+GGLcri/M53kDMe5KwHHV0i/HFB8YQ/HHR0ERQXIUKECBEiRIgQIcKJCr9THuSwu0d/OOjcJSLoPOhIuGGLYpzf2a52bsPu0R+eKBH+sHsk3HCECBEiRIgQIUKECCcbgpx09+gPT5QIfzjo6KIY53e6w86Djv5w3An7qVqan4iwo4uguAgRIkSIECFChAgRThT4HXH33O+s81gv5QPiqhHhhgk3TBTP/U522DmP1cL+DYB7HhYOOicRYUfCDUeIECFChAgRIkSIcKIjyDEPOoaR3RD4j/5wLSL8R4viud/ZDnLE3aM/bMk6+vUcbdiS/5xEuGHCjY8QIUKECBEiRIgQ4WRBmHPuHoMoaGMQFOceLbnnhJtmERgOcsAJf9gS4Z67zr3r/AeFXXLL2qOfCH/Ywg1HiBAhQoQIESJEiHCiIsgJ59EfdinI+bfkP/fHMeyWdYnwh13oeZjT7XfKefST69hbx991+v2UcMJuHj+vILIIC0eIECFChAgRIkSIcKLBdcD9TjmPQeQ6/PZYjXIgfz63fBAR/qNFoZbzzWMY+R39MHI3Bv5zt7yfL2Hj3HMLNxwhQoQIESJEiBAhwokG1/l2HXJ/2HXm/U6+JW4Eqp27cS5Pe3SJ8B+LqOZ4u0eXXMfeHi25zr8Nhx395PIMIsJ/jBAhQoQIESJEiBDhREaQQx5ErkMfRNb5r3V0yeXrJ8J/VAQ53G6cDfsdd9ext+TfHFgKO3ePLk9Xhg0T/iPhhiNEiBAhQoQIESJEOFHgOt1BDrlLfqfe7+zz3FK1cxsO4unKIuw5YY8K1wEn/E64Tbfkd+Yt+Z3/esjmdflY8sslEW7Ywn8eIUKECBEiRIgQIcLxRJnDDfidcT+5zrwlv/NfD7nlXLIy/HIJ/7HC4bZhN55H12l3HXnX0XfDSSfODdtztwzJ8rNkZVl5hD23CAtHiBAhQoQIESJEiHC8UHS0gaAwjyTXYXedeZLf6c/64txzf5ot7/IjubIIe04i7LHM6fY73EHkOvHWsXcdfZe4EUjOXPXNZ3CcMIzgvOQRyKOuel5ISSyflkIM9YuNg1hPqFKgyILm57FQVM+1RYSpRgE2z8diaAfTNtpm+QTaDW0RyyEth7aLa1wCTcP0fCyDci0I5dBqWeXBlowQIUKECBEiHG/Qx4rjL/2wvGRjWKOxlnPFz0sKK3YGwRjS8Y8OG1N0vYcv5izlcfBQ/6BA/834aTHE0Z/DqZ4nkEYZ6s3BV+AxXjAeXYF54/QXYqCkKaf+Hc7hA1J0knkRlcOfGHzEJCKz0oq8MfAeRzxLUNcxSeUQX0hLNjGmulIOvZeqYB3AOweFYvmkpAqjKBeTTAy+KXyZZAE+DniMQ06s0CKpPHUflWw8IblCK2xFX97zSem/qm/Ec9ozhXOE1Rj0aRlH26dNntgYzlkmKYc333YmTsgsbONgmfJoyTrEPPrJQsO0tx9BlmFcLSIvS3aTQJoUtBNgQyDcFMBA3BxQhHZMdTSZi8ajKNaJncqrndqAdnLrHWGqwbbhJJLEBiCZS+oA0ni0ZV6wsUMqByyRwyDI6wDBINV0bgww6DU1QoQIESJEiHD8gVU5loVTnJUMvW+u5Pk0qA0OMB1hOPrqCnJD4JGeoxgcNV4gZB5lo+dIox+gYRZjeZYwfh39BB7pxzGOzjG9OzrlOWxOuMkwmwPjbyTyWXX+E3D6hRcckcYNAf2JvG4kqFNW41UWHGw677q9iPNi5rgnR5Wh4FBge4BNAG2g6oMYQ32xSYgnZTzWisiUboaMT8p/DCOzy191oU+Lc43GJgB+kx41HoDOeiGcvqzaj2kg415bP5tEAX6iBe3REmGPLiriWDAItQozTHIVseQqTKoBx1gVMCLNLjWLM5sPHQgNynizgYADajcImpfAORtCz01DRjhWwJDDDlrvDmD05NGZ8zG0ETo67yroUOKEwpxxbBDio+g5w2jTMR1svGKAzMopQoQIESJEiHB8Qf+LV9cFTnAOTrCJo1M9hrWeDjkdezrCXMN54Y8OOXOZjYGhhK7/vJ6vdwR4TpaSMfEaNncOcnrnwG4a6OzTVyBP+nQmLgE/I5mDI55rxVlacgn4ekjXzQdyGN+POhkuJg76ID6uDj43HHxCBTzhR3LDo086aL5qQDpkJPPcKGSwOeEdDl74LEg6z4ujyEF+yGN0Z3ZsanDGc8pVx18dfnMB3LjPnlxuHAgaUx/GoT8LHe1GgVA91cd2yfrhlpk9+okIiisDC4chqLA/zpJVyCroKlwHaAW1hAPL2qbQtLy1xU5Ig5sOY/KwNbgDzGhOVUE3DXYXZvhEOEbwJgYO8Aw2BlkMWg5qDppUDgMw3yaZBAc5BzLbNwUyVxR4a5HDmeUjRIgQIUKECMcfMXXosWDrVX8+BgyK02nNYa2n20vn2riU5mq98dzMgQs64/KS5eM99A+QNccLhMjAR37M0wT0A7gxIA/j1Ns7DxRN3yCBQCJPZ5s+Bn0/41+QH+8UmI2IJxN5c6CsRlB/LYU9zpjE1dk2ZfnIUgx81KGvw/mgzll4t8xKm3AjQ/mqAUwSh35mc0NvlDL5gDwzkMxWxTw+RIJuepeAPhHrAz9W/dkxZMeRQvItOHq+rNbF8AS83UPR9/YTRVki/OdVQQYuqhVyGbvkV8gqyiOVrwOWFf6yU7An0IgwBE1ZYKNh91UUB0PF8q2SgLMZz3DnhnQW5o6KmwJegWbHIfTohSMcE9hJggOeEwCfAYwXeKUhoXEZ7BSyMe76MZg4U2DDkC90aLlknncZovaKECFChAgRTgTALcPaHZfhOBzhdEzaWvOSaB3DOk7/DOs91vl4Pq6+GH230j8tDR8XDrJewOVdAvpsZo1nbm48ikf1HbAhYITnB/DRHeGz/YhnKmXk4FN0zI3JnDVdkklRDz5NUpAU/Ox4PqnP+o8nxyTRnZNpCxPSvQBl27OI5zsRYM6nGuBHFgotkJkEX15Qxv+4fVJFFQgFdeUmpZBLav3pxvAdhhw2GrwjkUlmJZfgexK0iynj1RL/GEEZ3AhBH/hGKg986OuaMLNAP308G34tNw/cRCC/gn4tNw/GzyYZw5XCHqMKaghkRFQr6BdQjbT9QK6iNWCLGuTz6A7ohNwkKPGcDaq7VrMX025X4NXnAVm1rA1ChnHKjgeReueA/LhL5EszZmcY4diBA5g7aA7tpGSkJRuTVD6FQZzRwZyTUZmWPCRL5xyWZGFEJ4sC0ki8g8DyaPoIESJEiBAhwnEG1+N8ISvtC3Oy6pbpsu4ti+S0uxbIrA1wxtPjWOl52ZzOq3q2nktnrsbro0EJOOdY+/NwnPkmgb5riPgYytBdy8O/48VhbiKycLLzekWd7zuMw9Eel4w+Us6nC+CIM38iKemOdjl6dFgfL6KcDPLlWiBLxeMP/YpcQWbMmC6dXe3qY6f0nciEZOFLZrGbKKRGkQ/HbKvk4yA69vQbVVI4ePE6D91jachIofZJ1oPvQaShnHnheTw1RJcVMBsebgxQzPg3jKavExuTzu5hSWIzk4cPmwKvRByZ4csmEgVpaYW+yE0ftsCXwFkJFlZflz5W0dcmURotT7K+uD2vRi7suR7J1M1kw9XICiZZpextDveo1D7jrnfiWAUuazDzNgdmBwkbwIh6y4hvdiOOjZKXrMyamZZLLpguH/jAehkeG5O+3qyMjIyhw7FjwKjY7eb5fBwcU30rnC0T4ZiAHZovBjHEF3l4p4fPDnIQxbMpmVHYKm+5ZqvMmzMgv9rCgdmFrNwdY5efb9EJg+3ldYEIESJEiBAhwnGAeaoDvllPRtZdvwCOa1Z2/uqo5MZysvKMOTI2PCKDB8ax1ptHavTxIpajk6vvEWBD0JKV+atmSdectKSnp2U4Oy6zlnVI19yEtM1ol4HcoPTM75Rsy4DMmDNDxscyMp4dk2mzO6V9ZlI6eviFQ5HMCDjz0WX865wJaZmCZHvzkuwYl541rTJ9UYu0tKRlrDAiM5Z0S7orJfE2+Ixw/GO5FhkbYngUeiRkzspumT4rKfnxURkdgbM6LSmzl7XIQH+f+o3ecykVKGAH0j5fZOHZ06VrdkraOxOSnhGT7oWtcvTQiF7cn7YgLdPnt8ngkXFsYFK6eSA7fVwK//hhlrb2vNx026ly652nyalnzJLB4cNyxTWnyNIVnZLJHZY33HWRpFvjsmP7PsjEJkj4yLx1t40LPnL0C5+hSgFkb1MQbjzhP7fwn6uUekBL+Yll/UdL3CRYqgMltnk4lAZwKHMZmTa9FQ0whg46pHHKvpCS7FhWLrt4tbz2+llyySWrJYvdF9N0lwVkc+PS3p6Vnp4U+HBnG+FYgdODfoYszucUY5LDpm88wVtpCenM75Q7L31c3nfTRpkuuySPwcbNBPd15rNh2Njxnlx01ydChAgRIkQ4rtBHvkHTF7Spw/3cT3bJ4V+OyMv3H5F9ewdk1tpZcLp5QZaOryljvDn8xTLOOw9J+PedM1tl/9GD0jK9IHOWtuE8LQd6j0i8JYdzONRzOiTVnZTOuWmJteUlW8hIG5z2jjkxaZsDL6HD+BbxfB6Oc05mLmuTGXCmx1Ij0jGzXXpmTpdDew4LVJGWaXmZNqdNDvUellgyIaOZUTna2w8G2MTAN5m9dJoM5Efk4OCgtLR3IBqbkUUxmbWiXVq72yXH2xAhoD1aZmDj0SOy7eVdsn/bIcklx2TFJbNk7lldMhrvl274nT0LwEf9GD7CRE9IH5bSC965XFaWLJ8ut71+nfRBR8EmYumSOXLmWTPl8mvnyq+990KZN79VXnpxB3wk6KxXzLnJ8Hwj3uWIY1dT8rOt7+2SaYYSWQTFEf5zZVILFYUAVwDJVciGSTU3COaZM764kpNMwtw5iKNxUii57rRp8sFfP1XeftcKWbaEu6YcBMSwK01Lf/+YPLVxv/zfv9koTz+5Twb6YKxYC4Ty9xEysgId8NfuWCa/+b41cuoadGzyRsPyxZfSyzDmDfp4IdpAlEOHOuxpbomxc9Jp1y6O9uHQof3MZEC7MsBzcwuQNuZA1Nt5iOAnxPi2f3u2V649b5N86HXPybz0ZslnE2h3fuGI9kdbID9vVZpbiWhv5c9bjYYf+wonCOqnL0tFiBAhQoQIEaYMukEg4APwAm4+E5O0PspdkNHCONZw+lV8SoM+GvNy3edFP/gPWNv5NAcfLKITnWrjsh6D84+YRFZS7VjLU1jzs3wsGb5EHuGWjMxbO00Wb5gpnYtSkomNSwFOch5+hnmheVy657fL0Bj8hvaMdMxtlaHeYZGxvPTMnSEH+4/I+Jh5uTc2Ar9hOCH50QSO9CoyEsumpPfAiEyb3gnZBdnfd0ji2FB0z2qRw31HZMaCaVLwHhmiA2O8G/OP4B0SaIRNSJesPGu5zF89B3zTcvTQEVmwtEcWr58uo8lxGYuPwh+FPfSzsPBzPZuwfDyWkCMHh2T7y72yZMkC2bdvjzz91LOSzWRl6fJp0tPTLv/+qR/Jnh3jyNsKqdBFX2Yw/o+5gEoqbg7cTYJROZxqweZBy9WPICH+OFdBG64JOn66w0KHMy+6oEONx2TFklny1jctldtvO11mYofIzmm6akaSqbTch53s3/7dRvnJj/dIHFvUAjoS92h8a30WDPzWN50tt922SlavmSMZ3mGgtwpDGwWNsSERna7mPuZVAzMcYCF9Ts7cMuREoC+Kc0eQg61ySEM7mbymRbQMTq1d9YQ8YHO+yJTDEOpp3Se3XbpblnRuQi7vs6Z5DJ78KPo6NgIomuPEgSPlkYu2FSaNOPjwnJ9LzetXECgnQoQIESJEiDBV0KvXoP598K/ol102U1rWZWTh+Z2ycMU06T96FOv4CFZ870KrXsjj2s81mkQ/gc/UJ2TW9Jngk5MDu4YR0yKLlsyVZEtKdu/p46VBZAVlRPoO9Mvh3UdkuG9Uo/QLQ+ClvkA6LtPnd0kix1eLY3Do2/T5/W0v7JbRoZwsX71CWrrS+i4DHWn6DtRf33GAs84XnvvhnO/buE9mTuuROatnSPuCtCSgB/Y+0jovjvKog/o99DlRHv8JuCUg/dyK5AcGZf+WXbJ/7xH4LQkZ64/Jcw9vlVlLemTWqa26maEvW6BPgzLmoifKQSdumsbHxuSe7z4uj/xio7zmpg1y2+svkRg2TSMjo5JMJmXBwh546PoisuYHI4ToETEMP0y/amQj1Mj2GESE/0i44QqQYT0IYsK4MLJK1+TPdwpQU0nC8UzD8WQYvqeMwxYvbzkiX/3KFvnWt3bKjl1D2kawM/7kJIvO0X+Un8dsl94BbB7ZhjF+dotvjsdl564D8o3v75HP/sdWeWnbYRlFxzINxp2qIcrOJvh5LDKNYEBb8EoAOzZ/lRB2QsfkbxqkY0PS3TIsXS2D2C8P6W6Y7WVceQa5oeDVfd6ByEkmmZFMggMUSejQw+BzsBftm8fOHW3RWhiSc+fuk5tX7MfxgGxofVSumf64LCvshHS2N9pHP5PKDZx5ZIn6mfdKok1dhAgRIkSIMNWg35U7FJOXf7JXOtqmyylXrZDFpy6U0d5xmb9smnStwAqd0EdeAPoDcKuxxptLunDkC2mJj6Zk/4tHpG97n6QRTo21yN4th+GLJaVneieWdJSBs8AfxB2FrNHdMcn2Yp2PJySbHpNUV1bauvLSPY8/qpqXvZuPyK5No4hrkVmru2T28rkyMj6qshP6AAJ1wLaDV++xKeBXmHJ07dMFmbMKm4LudhkaHJbW7pTMmNUtB7b0yuEXBmWkd1Rmz5mtlfY8G60L/+GgxI2Cvtw8kpdcFnxTkJlIy8h+kc2PH5D2VDe2Px3wVcw7B+ZLTWazQX+Ijxidum6J3P6GiyWZysrY2Ki0tMImqRbZvnlEnntmt9z51ktl3frZ8JdQTvdZ9H8QUOGE+kCur80E/7lLhP9YFZTgL+ySK9QeSSwXRvQui9Q+46634BgOcsUf7UxqfTqliEJnGcUO6+GHd8izzxxFw8NRRIJpMBoZotDgBd7eouMIrXj3gfz0a0Yw6pNP75ZfPLJXBgfQgPpMGR9TQRqD7PFKcGDBV9WI4NkBnZmbLW1CmomO/5C8/a7l8sEPnCE33rBU0ujMzz+3B2n8ZWS2HwcC7Yu/ekeIBXmLDrtt9GlSV9ugLJy3WwrjQzJr5ix5fmunXHXaIrkYg7vj0KPyuvnPyE0LN8vi9gHZ3RuX3sw0bOL42Bgl8JZkDryhFdq5OEgjRIgQIUKECFMKruHjvXk5sHVA9m07LPuePyyHNg9Iz6LpsmDZXOndOiK5UfpwXP155MVfhPk4EpDP5WSsjx8q4Udk6HNhjT/cL+NDOUlLq2QGcjICyg0nJcN8uST8vBSc57yMDeWlLdEpbXxGCRuGvoOjMrpvXLID/FRpXkYGMzgWZHp7h/TvH5SB3jHJj8dlvA++Yi4hIyPjUhhWD0UveI7mRqWrqxv+REKO7h+QwmBK+neNSmEAG4ghkVShRUaHR5GbToYlQH1H+h4xSSXapKsFOiU7ZHRgTDKDoEMFyfYnZOgQfFJsHIYPZo2vEuePupEbtzY4onwu3ytdPaOyBhut3bsPyQM/2yjjYzHZtf2oPPboc5Jug675Vtm+BQrx4ivviOCobjaZgs/IkS9+EQFuH4KImYKIcMOEGy7CV/uyc2pij55WxaO7CfA+E6TE33+2R752np656pvfwrEKEtqwsfiYJOJpyWRpPDqWfNyEt5VSsAVvySArSB89UeOQYANuEtQh5ZXrJHZafByF+fOSwQ6PqvDTUzE0UA58WTSdgLuJDQNT6XxyB6svxkYA2MSwiWDw8blC2JW74HR8SD77r9fItZdhZw189Z698qGP3CvZwkydD0zv4p0GhDDoOBC4e89i40BHPgZ7L+t6Uv7f/9wuh3Y9JonsHAyERbI4PV/2bd4qZxS2yprOPRiY/TKUnCW/OLpBPrnpDHl2bC3aplX4ewqUwTtA5p0Hbih5jBAhQoQIESJMLehvwe+lD0bPDGs6nd3C7LzMnJOSwS3jkhuDR4V12TwCzHdG4QvkU3qej/OT5nxhN8XnC9Sx18vp8Bl4UdG8j+q50HFzsVGvnAP2AjJTGc9/aeSjD5dBfLzQijyj8B94tb1Fskl+SjULHc07qVnIb+UXEvm+KWRyk5CH40KfkE88JPjIdIK/0wQ/kk+yUH+VR3+Dejmg24G682tGzMca8f2ITDKnX3JiHTOIz7WMSHqsA+cFySVgC1YXRfRNWtTv1NPmyqw5fPQKeuhj26yd+U0EPjzFp2H27R2UTRv7JZngI/TDSKOzRbfbeFyHN996Kw4sNOYd+ZUee7REM1nirs00jjmSyMweDWPvSGef1bVEuOcumdYzZVxiPDW25+7mgXcQ7sKxCtDQyXFZMj8nF5+3Svbs2Q1N6ZTGwYwOKhxMPoaETqcbBcSwc7LxzJVlsytMsLNmC7JwflzuuOMM2bH3iAwNggcfT0En4PNwcWyBO1tG5YqLV0g2MyCDw+NsZy2vL9ZG0F6hAxDm4KdJzVWAGBozL7fduFRWrujUfM891y/fu3c7Ytu8zRvaRgcUnyREy2AQ8vEtvniej2d1QEq6T9adNSrLT50uj+1YLhs3LpAjO0U6s8PS1RqTvmyXHMrNkcO5mdKSjklLd7fsGOrCeTv4YeDx02MYgNyN82tHUYtFiBAhQoQIxwZc4XlFkH69rsBYh/OjGRk6MAIHF+uz3j0A1BfggX+Rk8Vw5EaAvgJ9tzjyMo5X1r0Q/sIX05ee4a+qT4G85EX/j+4lysAj1GNBz8mLbyIgT4K/m0BBKcR5/yDP+IiIpi7khSOdU14UVudV2WFjoTKQl18I8sLUHif6twxMR90LMd4NgV1oh7h9MTuLeOSBD8s7FLSaiiYfZiYBB/YNyNbNvbLlpaOybcuQbNvaJ9u3HgL1ybaX+xHXL4cPDcOHhR9M/4naQn8D8ijIyJH/+A8E/A6/JcaxgCXGEW4cibDHMlB7SrJE8Kj29BHjgog8SHaT4N8gvBnHUPAzlyuWdctvffhsefMblkk23y3PbTokuQyaX5814k6KGwPuu6xImhodJZ+QPPZK+hUidJR0elj+838+VxYs6pT77n9ZMqP8li2L8Gl27CBb4/ri8oc/sEaWLp8nz72ABugbRR+3VYzAfsIfL+FXCLjDtv0mgd357bcukZXLu/WctvvefS8hTyvMC9vpo1u22WMyns5Ieg0GzcoxyS9AEyzIy9jcuDzWl5QHdyRly/5Z8uyWOXI0O10Ge+bLY5lFcv+uufKzvYvkwYOgAwtl20CnHM10yWCuE2PK6MK7EuaH73R6ihAhQoQIESJMMejy0+FN6SPZWIP16ru67XAQ6LCb3w5QZ12JKzTWbW+h1jM67Nwk8CkDlLV5tASCvLBIN5KbAPMuo4HmhJPMJxQYp+8E8OkEjQfxIjDCGq/vtVI/kD4Zwrwl/nQr9SKmMqemfMrB6oOSdPqVL9PpdwQBPiUy86l2zaH6UAOzIeF5Av4QuascRnn/DJCXZbGpSCSxkeC7mvEECJsbuFDxBDcqfLy6FQWNf2sksbz16+N8xOhuBJhoNwj+o0u2oNbMO9ow4YYV/tp7ValAWJxLhD/OxocDOfbtPyAjfLcE2hw4tF8GB/lz19gYwEi5xBjC7CzsnMgDyvGLN4Us+uSInHd+p6xe1SljuRG56dZlsmxJt/ztX/9I+o6i8/K2DjcW6IwJScvQ8IgcOnRQUmnsvEaHIesw0rA705dea6v6qoEOXnRW9CnToflz4vxpcp0KFDoQ2Rgc7MhpJoyMxtOWfLprKDMs8VOQcnVOxq4dldGrC3Jg3Xx5LnWG9HeskZ7TF8vzHbNl+/LzJXnp62TLtEvlweGz5Jcj58jjQxvk0YHTZU9mBgYNN4PcjVMu5LE9eesnQoQIESJEiDDloGOtTxXASddPkcPp5nsJsVwafniLJPWRbsTjL70G6wwbZ97E80My+jl0+gnqK1i/Feu651PwkRz9kIz6Fnx2gcR0nCKkXwRSnvzwDHUyHHjBOJ0zvoHKV8+cKV5Y+Zs68KkGyjEbBf5AK+pSoL+Ist6TCp7ACihvJXOHA2xQhraAH5THpkD9JHP3grXWx628XQLlGWghEI+wmxLOvY/28L/+1gFJ8xrb2vc57JMd3h8/Ef5jGPzpZedW20YRxDSEeCBYY4IiPbFqIP4gRpt8+as75H0fvEc2v8x3EUzjoCthl8bOQoeVcfwm7Ij+xkF7W07WntYjf/V3V8s5F86TFavScsft58gn/vpR2b4VDmWqFVsD0/j6eU50mgR2hptezMoHPniffPUruySfbQW/kmbVYPLYv6YDaFg7KruBSTO15RnjHdJ4F8yJnavXidl1iqXL+Jl0Qwbc9LCzaIwpYvpZMQ9LgSd4mx0tdS2VJ2+esahaGvmogcnLWCOBPZ8bcHZ4c53AE8bcGmQ5veHHTFpP1Qv6t2BDkdzcLiP3IccOlk1IPgE+/VmZNZiWc885RWJtMRlsickzW/fIvn2HsXHj7ToOgHbJJ9PYe0A+BkKMA5fHGB+z4wQBXlaVCBEiTCk41HQhZdibRsx8wTReREAq5mezMJp4zgFmjHoDVdNNkGB5/jVk/+KITG45m4PTJHUgzG+wcA5DJOQYlPjZMvav4cS/0FQPLFnKRzKpCHtzr9GDdTP8TQkDxtk53cTZ+dXq4qXAHkZv/iN3c8VTc6IO+tE+PXNh7Ew9CJPq/2t4aXGC9sBczUdwVa9iglkjdGZHpD6eiXOjOVHM6ABpZbK9sDokxh6Ghylb7AV6alJ4ro9WqCLm3BDgxcG6ejTlTQzzmDXEXa+MzgSPzEfb0HZmHTaxxhkkmM6jkWPI8jDWN21n25N/mZdtxTTPSWQ+TSdYaz6fzhjqTWIZ9mlzZG79h/JaK8Rr3bQ/EdSV0BXXBPVo66whPdp+bm1bkmlhy7v9s1QTwjjhVjbStM72jPm8cl4BHkq/LWTTbLsiHUlYdbVAhu9wQkW+XziOavFrkPSxNC/iErzyr/5aURsQrAImfJeQzrmZH7zNgs2HPmOcdMaTH/0jYwuO9xzHDBw2Y9+kJOHTpeATJvg1IaTRbjl+5IaPpisvc2HRtBPrwJJ8WRjbDdSDNqG8RMF8IdH24Vh8FGnqASkYXdSR0LEGe0BGEtnMqNYEHM1nTAsFfmETZbV+xhY85/6KfUPnL5TnZoT+LR1/9mc+Ws84luE7CEJSGDtQRkkVDfBPEBH+o4X/3KIi3koNg1sgiGlYOsMeUQQNZ0ivOHPy0GS+UByXsdGYPPb0Lnn2hTF57rkDwv2BaawYOgEcRu24Of001Iazp8n/9z8ul5VLZ8qRo6Pyz3//rNx339Py7rvOk5/e95I88PgBkZYWyeXHJJ8bk0LODFg+RkTXc+OmA/LE8zl55MkDkh1lM6ABE+wMlBEODiRzRZ1TG7sEGhLxOgTROfUfOx10ZV7GUS6mMhy5+6MdOJEg3nY+2IK3lVQ2Oi0Laln0Ij2yDPjpd3zByfBAgrfb1AGs5yba8DeTFgcBP01KGTo8kU7Zan/VF/nAQy/14zxH1tQHA4b68qUavrSjnzJFHHe2pQkERZQhHXUOeLOT52dRDW/aiDqkpGVXSvL35aX18ZS0P9cqLb9qlRWti6R/34gc2Tcu2BtKriclT27bLwd7sQGAPfjtX/4itnmsqAWywAMDxzxfyK8CQJ+SKhEiRJgiYMTpWDOPG3I+MLOa/nYM4uOcPzAX6JfgdNIiYfxzqHphDlW9I4mA/lglzjUd+U0JJjBEeBsLTSMfzGlcTA0XEOYzHMz7UeQBfZQvTzgnMp+Z45jAEipH5zZqTgnIQz3Il9mQ3y7c5MFyZp4WSXr8zVVLk0evPGpZRlBLrgXkwrmS+Wy9jK682sc8nC+1Vogr1gEwd8cpE9D5mby9NYJckMY8ZEpp/Mt6a02Yl/Mu502kq4OKOG7Y1EFkGfKn44ESPCcZHqqNx5PrBmXTOrSSl0/XCLY9a0Cd6IzRmea6hVLenVx+QpLy+Pw1+bE/0Fnk+mDWEDKzdoJMxJtNHuuPP1DerGVwEJWl5tI0lqR0W17rRXPqOXMxzKcAKMY4kuRhbIYAjupAKm86qexjTINM1QFhz172s+vaT5FmegzXR9Q+QQ3pwDKPkUz99OuJdHpZFjypKdde2pd5tJ/QBuCl/UFzIIOC6eZougPLsCyvarNNqD7Kqi6agr8sb0JWFzM2zVVsnvPAulEb3RiSEdXwiOXIzWx6cK7J/GO4W93tD6TynAV54A+bUlYyxx85RRtrI5FfUn8PoGgz9gnlikIkioIufJdQ20Z142M4xvYsx3PjchN04JmLdjU8SepzqDfH15TNGKCW9BFpZ4ZoZ41FmtmUIBLQOtJvYS3zaYT5KDX7Ino229ib14zekI0/2r7QqXhhgrx5VKnQnW2lsrDRUB25OTGbH7MZ4aNXpg352Dxz8LeczFyDdD4qD95Z9CHC9D07Z2hrqJ7ab+j7qQI8p02UnXskGHbPCf85ERRXBkqvhTBB/iPBsCUCRzWzMaTG2NsmTGoBsWPAcPFWOIZwBhMtqDYbkEajoWAENFwWRRYtbpPf+U9XyFNPbZUDe4/At03Jpz/1mJy+YoF0t7fLt77/S5k2Ny2tyUGZ3Z2V225cLVdevliyyWEZR0fnj3WpQ56CkVvQgLQ35MTzHGS1wA5hqsUr2bH4MM4zqBV2ftCD62QGSmbz6LJoVP4iXh4kGZxnEc6iwVEVXhVnRzHDJoN6ZtApGc8JjnkRM5aXLHiNZ8dRPCfj+hsOXGw4kHDk4z4YZHkUzI7DnUcZ/ix5FqyzOZYZktH8KGhMMgVslGhDDkz+0ypAP0zs49BtLJ+V8dg4dODkBX3RUfVXC6Fvdhz6oa309yKgd9asCYAdPNiha/uNoxjKwsJ56F3IYDM3PoyzftglI8l9LZL9ESbQb4PPw0l55vv75Wef2SyHN41IIpWUbBocehIyhPrqD6LxKkIOciE/hyN/SI0bvlyGP9TCSQSVQL4IESJMLbiQc4HlnM0rdupEgTgG7aLKuYG/kso8fISAv33ChT6VoSNpFndeDeM8okMX/1AKs10acwSv9mH+x1zGRZaikjnOVHQ0+VUQ8uJwhwuYx3wLofx6il49xHkCTopxWDGfYt4yt/ghgZM7Fm7OEuoEQS/+ojv1z8UgN26eD+bjCAnO2UjPcnLUxwsgA3N6Koc5lhcnOGdijuSVzVQODhDidD6lHOgV54dCcM6rhpxbuXibuynQF3OZOvh0rCGfxyTi0ph3WzOoM7+wh7LUzziYdCpy6kiQF11gczXW2MbczYVtdM7musC8TEMs1gbNy/lb50eWxinyZME7H8e6pTzoXBDqYHhg25r68weYaCfj2LNOScjgWk1bsG5wgfhtdq5FqnMGbWF0U8eNDg6cnRzanO1tHodg26PPMD8ijUMPG0EOIrSdNMy+wI+wkBf7C3+NFnrQ+WS7JJElnU1i+aYk2BP5uQJxU8Dn02k3423QwUL7sy2gH508I9O0r4JtRpshL9uFj6jE0B70PUw8VALxCnMS6w9cBshOIZ/5tLd+fAN11PLaT8EPdlLbQG9uROiE0l5x9h/Uz/xOE/ot1nRd/5kIuay/feePX3Qkf/Zb5tf2YptAS9OmyM2+re3BsuyL/MvNEduBzru5Ms0r3LRZiuOL/YLtQ1k4sj+x3+jmF+f8tV/KNVe/EyijbhIYYmzo1UbaAv0XNuanxmmXFPoxHzOiLbS/Q/cMfCz+IBlblXy1nWEb42CznrzIR8eYX5iEB5UDD9oPbaAW1z4On4b9SzeZpl8zL+3LzSW/WEQJkudvItAuXj0Q5PxCHWkrHR80Cr9gBD5xzBcMMw9zajvDBvqIET+ryj7AFLDmkTXg3RL1Q9kzYGfqxw+z6lyDf+x7Gcwd3CipDDr8CKsMKJRCf+B4ZQzrRLRkjNwc+jimSdNHmYd2hHD6VmYTRUXoM/PDRLQPleHcgjTViQElwg1b1DonguIUnqRAMlYvP3eJZe3R6wVF4rlS+4y3vNEUJ1AhVkorhqLaETmQzUBlSdrfvLHOUuymcJjRgXpm5OVP/uvFsnvfUfnY3/5c3n7n2bJwdbe88OIu+eB7L5ADhwbltFMXyw3XrpQL1s+T885dJGdvSMt55y+V7/7gV3DYsWDp4oEdIxpTBwIGgBlukGZVDIN2JOqJMBqREz+WEZ2A2lpGZcmihMydE5OODpGxkV5ZuhCyz+qRc86YIwvmpTFwhmRwcBB1Yd3SahyCL2Dr1RhsJlqTfbJ0UauceUaPnH3WdFm1rFPa03Dkx4ZlZIQy0SlhO+oRw0CdNV1k6eKEzJ6B8nCiU8khOX3tdNlwzjRZu3aGdE0DWzjqY4OcxNDx2flI0H3erHZZPK9NZvekYBvk0Q6LyRNNM6MrLksWIm1GSpIYzIMjmAAT43L7LUtl9TLzkvKvNg3I9+99GSHUDRYscEKSMZk/OyZnrOuWczf0yJrFrdKZSsjg0Ah0bZclkDmjuwPn2Mz0QWeqPb9Vsi2Qk0Nb70eHGcLEhIV0CXRbMDcpXV3j0taeAb85cuZpPdLRAn783jDXnJqNFiFChMlA3XYsYuoA4VydPM5XODFfG6ETa67MFqQFeY3jaDYTmMwRyxycN82VRjN/8dFBXmHEic5pZKgOHOdZpOkVX5TjXy7OnCe5XrAcVwW7eJormFyAuaFgfrBAHhRXMBtJT8GHj75wDeA5v55C55UbHt6dpB72yjs50UnRO6t6bvgksIbQGcolOI8aPmZjhPpBKOdCrnO0mdaThBjekaUsbojIOUlHhLJQl2ySVzgxv5M3VgZzF4BOFudk2p96wAYoZ64ssv5oA+WEKR36Ce+YF/jL9Al9RJeOK7kbJwSqevXgYxd6gnDJ7mpl8AY/8DU2IGetHQ44wr72AhU0RhSd84Q+bkIZ9B9Zhk4fdbdtrQ4oxOXgTEqO65BqDw7UBc5mjnrwxzCZl5rQ6nB8WR452YWoOu3JOHXQoIPZAHHzx/aggw/LqtMNQC/jLLKvsk3gJMJu2RgdQ/Zj42jp1Wk6neDLOnNDyHbUDY32E24oUBp8aDe2WSFG3cAF7akqQg+W0avEyJOlPYzGWpY6qy3Zr5Fu+h7rgWT4NTnj8EAc2xVlIRultH7GhtQRTi1sqRf60A7arijOtiBxQ2H6sVdftiGddeQz9occ8tG6M9boSnuREduHOhmm+K9jmDpyFNAUdFDZttgosrIIs//zoqJuWKGTSUe/1s0c+zjsxfaEXnbTxvFCO1Mf+iP6dAjSeWeG2rG96WzH2dc4pvGPmwmKNFfiWZYXCJifm0iWoA3MeDL1NW2pfRvEixscKYzLoR7MwzrRITfzl+lzWkbrBrbgx6Bpb14Y5UzEzT3HNNoCugk328rL8KAytJfZ1NJXQxSZIS0H34nzFNuCYR1DNDr5sCTrjDTOFKw1ZbNmtIlpFzo7rI+xEePJl/UbOXL3l0wilCsnxlmiNvYYRIQ9loGqhBG1sUermSVzWcEcLfG3DyzxNxCUZq76NisAOHqCKxuDvxDX1paV6dNnyJ59h1F/suGVCg4SNAoHLwZzPDkgv/s7l8iqJV3yod/7hmw4c4m85/Xny3//f/fK2lPmyx//wSXy5a8/LT/9xUFZOD0uH37/xfLlrzwKx3yu7D40Kj98YIcM9BVkrJ+TLydeNFpuWBYv6pEjR4/K8Ag6rj77Hg52ETYiG6+AyVEnxEKrjGfH5JKLOuXP/uQKmdldkMN9GXn80e1ywXn84k+7pBJwmzF+du8dlO/9YId86rMvyfZdmBhhUXZdXmXhxHkKNgNvf9tKufqqpbJ4AX98g2YoQL+cPP7MQfncV16Sn/x0p4yOtaEDYlDm+uS///4FcuftKzldyzNP7ZPs+LhcedEymTadk4JI/3BBNm48LJ/73Ivy/R/ulAFskng7rLsjI//3f18jV5zfQyXkH/75Gfn7T7+AerVjQzAiH/3IufLmNy8D14Lc/9N98l//6JcyPp6Vz37yMnnN1fNhjZx8+dv75SO//WOEuqALNnDTE/KGO1fLHbctkDXLpktnKw0lcvBAVn704E6Zv3ga6jhNsqjTX3ziSfn3/9gu2XZM7me3SyENZXcNS2o7JpPRuJy2JiUf+/OrdIMwOJrBhmJY1qyaJW3oWUeO5OQf/nWT/N0/bcRkwg0Tu2iECBGmAhxd+m1wXpEzQxoHLpUmUR1dOCPGWcDchIWcToq5IsgFGouyOgJJOJN0FnjFEedYRMex4HGG52Kna6zyooMJR1dlcj2gswxpnrOmPxZEWfB6+YlBzqFM51xFp4frCxd/VQ5znVnCqTEdFyxU2LgwPuN9kpAOSAbFkohLxIagf5vWBZMs6oB1Aos49eWCn2EY+dThopMD/ZI5I183MRDJNZ9TkjqVqA/rRGtpGS6Z6qjAmaXDrPrC3eY5+MDDhz7UnPXlMsoTU3+EUD86Y7xizrrQ0cQ55GWSY3L6uvkyuwM1RWV++dRuGclCN/CB6yTjcFrIi44c5bCsOmm8Qkb74a86U2wPeJItsIteEWVFCnRo+EgI85nNVBuvkMM2Gcy/9tOO+plxdeaoKTc6aGtypnPYFpMN65dIW2FIjhwelmc2HZH2OUm5+oKV8vQj22XvQdo2pX2GG0DdJKnGxkFSe6BNs5DFd/YSqINuEFAHbQ/8Yz/hVWNoArNSBzpzaHUEuR2hA5jB2s+r3uTHq+Rcz3EC+7Etk2hLOnh0+MAPvLlW5tmGyEOnh1dwqRuraO5qgA9i6RuYDQs0Bt8kbEgHl3J1U4DQOD+2gnLJbItkEdfaLXLO+jmSyozK0d6CPLnpEPof1rP4OMrAlnCmzQYBrcW+zv6j6tLWPHKbw80KdGM/Bk/aRres1AX2oo/FK+bj6F858E2jHP2fLPwWjoNCYhi80uZKPdITWdgHdsimeLfM9GUFxwE3fegH5itC5Mf+TTuwr2ODou3AF5W9K+XwUegj8euH7OfadrAD72TwURy1M/uU2o13VfiP/DFe4F9x9ohhw5ZJj2uf1bsUiNNPnKNECnW68srlsmP7UdnyfC/s1op0ZNKNJuqDupuvX4LYB3GeS9K2qBlkEOzfOjdQptbLjGH2XI5M3g3l5oY2httCo6t+MWysdFOOzGO6cU1JSy4p6WxBxiFjLGXajJtB2j2H+qYzbWqPLPoay+lchf8pbJDZU3hnzox1bPRxzk/G6udf1T4gyKNutKUqogR/c/OtdyLAlzN5i8EeXeJkyB2xPdJ8JLauPVKIPbqkdqgH1GYSoGwSgYmenR8DddacFrn15uXymx88S849c660J80kyU7DCYy7xWw+I7fcuErOWbdE/uyvHkYLpeRNrz9Xvvbd52T50uny/vesl+3be+XokYI8/dQeWX/OEtl5dFA6ZsyTrTtHZPuO3fKh910rM3ta9SoGH5lpQac7e910+U8fPltues1SmT2LC5vaIxxsPNSB3Ugbl51b48dl1syCrFyWgkObltPXdMg73nqanLqmU9IpLmgirZjrVy7tlN9472lwzC/GxiEtOUwUnDFi2axctGGWfOyvLpcPvmudrNW7BkhCuXgqBhsl5TXXzpe//fNL5X3vPl2S6VFogU4fj8uKxW2yAOlL5sTl5usXym2w5fSZ4AkzJtBiPR0xufT8WfLn//tCefc7TpMWdGZOPi3JDPRpgb4xbKJismh+GyYWyERaGgN32eIOWTI3LovnJqBrB+rBWpvJwAB1R14dfuhic+bk5b/99/Xyh3+wTs49rUe629Gx2bOgx1zsJ97yhuVy1QUzZD74LV6QlMXzuPihP3DCzmDC2zMksd0DWHgw8RTGsGFslVWrULd5KWw22mXDulnSCXOxTjNmJiSJBSeL9ogQIcJUg3MeHVMuqiBdCXi3MytpjFWmx7Dy8TvieTjY6WS/dKeGMeeNSDo9Jh1wXlM4x/ZAHZxEAosu5vcCHJGWVE7avEWYjm8r+KbpOEOWfuAvOSItLeM45qUDc3Yr+EhhBLkw9iGTD3okZVgdCp2+uWiD6Bzo+oYwXQBORepcgfRqOua/RHwYTumIJFMZ6U6OYoEfQXb+kBLmI8wtSaw/ySRl8OooryLmJYXNCa+mcuFvhcD2xKi0YT5ugy3aoWMS5fj7LXDbIJNOMqxDRwi2KWSRBlvMaBuDIzuouiW52QH/OOrMK/9pyGtrHZZ026jajo/KJlIDkmoZlSScuVie35rHCgp9knC8ctQtRacceXuy8t73rZPzT4dp8sPQAbakZ4NNAH8YtAU24YaF9aMjpPbRv3TYvFPo3wrZyVg/dObdjizqg3rC6eMGMY71uS3JeNg/BX0hO471i85yDjZI0gGLD6HOo1jDMtABOeH0plDmonNb5NffuUrmzoS+yHvJJSvkkvNn6lokcKI60AYprm10MBNwVmGrGNpHnXW0dQv8gnQO/S0xJG0tWMPpANPnQTsksW4k0T7cdyba6D9wbcBah76W0s0m9EDXTSeHpKV1SFrhXLan2Lfo6HFzwI0g5CFN4MjrBgO2y6KvdXYMSU9yGBuFYexR0W8E/QQyjTOJPgu+XYjvRH/vhqyOONvrMOw2hD7A9uKVZrSB56zmoVMsxUd7R+TUs9rlgx84TWa39aIOaC/4d/xRUrrKbcifRr2oG9uFji03iObxGLYrO7Rp3wLW0Fb0y552tHsWm1xUPwuHM0v/AvH8nan2JNoZ7cRNUjv6VaoFbUznF8TuwEd2urrHpCXRhzaFPFgwrptx2KgF9m9BH8MYjGNMxhMYN1m0EXXE+GzHhqIF1JliecwNqF9belhtrO0H0js/4Eq14Q6jhrQFRGOzyU3b9NYY+hnakY8ZY3PM/PQ70hi4xpnGEfXgXSf6cSvOmim3XLdYprEeaLNUaghzxACafQCbEdiR4xTtQ4c6ncRoRJ/jxpIb77znnBibUi8YDPXkOOVGTx8DZysgjq3GR4YS6DO8G5KDjinw4rtXWcjt7shIVwFjMzuq/bqFPh92E9ykcBPBL2l2QWYn+mcb7NOBvh1DOI0+zAsSegHCa2vJcawm0IfiGA+Y72DDFOYVbjH1ggHmHW0s6EH9zLmCzRUGm1YtTyhgMS1Yi2hRezTWLR1J1NSG7blS+4y7sMNBZWh4dE69xQZO+cKozJjRIh95/3ly9RXTZcvmUXn2mYO6U9NGQp4sJoQ1cBQ//L6L5bOf2yg/fXiX3PraU2TFihnyT5/5hdz1+jUyrSMtf/vxB+Wtb7pEtm3dK2+783QZGhuX+3/yknR1JeS668+Ue+59Tp791SD4YpMA4QkMxBuuWSHvedcyaW/vkAd/vlN6+zFwOeBCYG6jsePw9pk32NGw7KynrOiQm69djsZkxZANbEaR/YUXB2Xry1g0W1shB50RpVcu7ZCWrhb5+QM7ZWwsJiuXpOX//q8r5YKzzaM7vHu2c1dGnnuhV/r70bm6W8BXMCnGZMPZ82TL7j55ZuMRdNhxee31S+TUtT0spRrx38HerDy78bAc6c3JdJRNcnKFc33G+jmy8YWDsuWlXmlvE7n1lrWyeD4ddZGHnzgkP3loPyYQDCRM7tddvUzOOK1L07btGpCvfnezjGOu4CNGq5ab+Oc29ct3frAVk0hc3vee0+UD71wtaQwI6jCA9e+pF/pk135MOh1t6OioOU0HcD568OH98stfQl4KEwEnsh39cvaKblm9dqls3bofenXI625eIR2tKMDFB2W3YbOXzcZk88sZ+cuPPSQHj6Id48UBEiFChClAnEs5521dlHiVEhN8e0be//az5dD27bJrOClX3bBc5s+Ek9AVl9fdsEoWL+uSq69fLhedP1eWL5kh68+bL0NHBqU3k5E33HGq9B4ckMP9Y3LLrUtk8bS0bNvcL8tXT5PXXrga4a2Sb8/J2247XU5Z1iaXXL1Crrh4rqxePUfOPWexjBw5IkcHMvLGN54pqf4R2XMYjpgurmOSy8NBgL7xGCY4zPJGZzPv6iMh8CCHMTlfdcNimTMdCzDmx1tuWCtnnTpHprWPyZatqENbXu7EGhIfHpZTzpwppy3okI3b9svc1XPlliuWyOYtByErJXe8domsWTJNLrlqhVx51WzMi3Nkf3+v3P7a02Ssd7fsPQypXAmhQwHrzfqzZ8pb3nyaXHHpIlkxp0PG+kbktTedIvv2HJKjg+OydM10ecfr18r6M2bJ6esXynWXz5MFc7tlzZpZ8tobVsqGDfNlRntKtu3dJTfccobMhTO0/VCfvPaO9ZIcPyCzZydl/drZchhxO8DztTedLkf29cmhgX5505vXSRfm9d17+uGw0Da8Yom5moahnXgAsnDU73z9OZIfPCh7D6Qk2VGQO289RTLbD8uB4UE546Ilcu3Z0+TxF/bL9AXT5O23rpA9W3dJ/2BeupZPk9ddt1L2wT7cDr7jDeskNzggu3rH5Krr18jc2WgHrKHTp3dK9+wuuerSxTLYi5yJtIy05+Xtbz1Vzj5zPtbzggxg43nbtStk28v7pX8sJ0tXdMqtly6TA/t3yO2vO1tWrkzLmafNlx1b9klvNi8XndcjF29YKEOjQ/LGO1bLpqe3yXA8JVfctAbOd1627jkqa89fJDdcukTWnbFArrl2MWTNlRVr5spZ66bJ8xt3yKo1M+WmK9bKNug/MooNFZzi669ZJXe9bo1cfOF8rLcFWY46n79uBtbRA9gQCfr4Mrn+4oVy5hnz0b4L5YYrFkhbd1Iuw/GKy5Yhfo6MDo3IGBzl224+Uw5u3SltM9LymltOkd79u2TDujkyb0a7PPfiDumZ2SHnnjlLNm0ZkI6euLz9jafKgV37pG8QAw51MXdDuN6ZO1t0r7jZFWxCzkeb3PXGU+Tyy5fJkoWdsmPHLhnitWM4UXPmJ+XD7zpDLjhzgcya0Sq9A33ynrefBn9jvqyc3yJbd2yXzrlor9vXy02w+emnz5LD+49IdkZcrrxitcTb+uSOt5wj56+dJaswltvbRuS8cxbJ4N7DctsbzpbZi9vR/5fI1ZfPh682XZas7Jabrlok69bNl0Xz4de9fFjyGT6GjF7GC5Tc1KHvFeJp+MM5WbY4KW970zq5Ef7YuZA90HtE9u7nXJKQd7xtnfRtPST7RjJy8TVrMG7ismXbYVmyaqG8/c5TJDvIjXOLHEnn5Q3ob5egTvN62uTQSJ/ceMOZ0rt3N/ptTu6Aved1jcuW7SPwGVpgR9gPTkUhN4yJYcjoBMdc373QwUBfkDMHHwXiHZW8XHfjEmlvycq8eS1yLfpF//BRec3Np8utN66Ss06ZJUf7+mQgPihvesd6Obplj/T3ZeG7JeWu29bKmtnT5PJblsilF86WRfNmyj7007tuXis7Nu+VvmxCbnntGniVg7J4cZtcd90psmzZdLnp+sVy/kWzpWdup2zDPJsZ54aDD+VQMbPp4sZz+MjdX0EkJ7owQuYyYufxE2GPZQj3iMNh5xN7tOC5Sx4ol9dxOFvijJ0DeibQ6Q8fGIJzvls+97kX5OVtR2WEL/ai8RLo/IlsUq+gvPtd6+WpjbvlWz/aKt1YTK69crl8777NMjw6igm0Q37y033yq41HZWBoVDrb4/LEU/ukBxP/7a9dLytWLpS//+Qjcv/9u9Af4NJjh8/7ZqMw9tYdQ9h0vCQPP3REDhzibrO6KVgD1oX/bBU5yXJ/Z24He9E4PTKUk//38afl1973Q3nnh34mH/6d++WRZ/rUFOybr30NGh+LpmSHsWCukPM3dCjXcfz54te2ybs+eK+84zd+JHd98B7573/6uOzch90GJoWu9gIc8Q2ydGGbvgwc8y7pYz8LPWLy2DNH5YO//SP5tQ/9SN72oe/K//n4k9LP35dA2kws3u/GgOvqGIct0BbclXtgWb2thTDbR2+xF0EHAcQrYV4MwYGUz4/KymXtcudtqyWlHbYgW3ePyH/9o5/Jez5wn7zzA/fKf/q9+7BRGjIVB9FEKoebkfGYZHcOyOo5Kfn/fvciWbsagxcLfT4GHb1dPHdbDz9xVN7z4XtAP5f/+b+eQF/BohbnQhchQoQpBcYpxzVf9uN4zGQLcurp0+QDv75CrrpwiYzHeuXsi2bIm+9YJr/53gskncvKjx/ZI/m2Nlm7MC6PPvW8XPWaRbJyaUpSWGBvvHG5zJ2Tl9ZpGXkbnMK3YP5rSfTLwiWYF6+aK60yLik4jLffvFRG9h6SwSMjsv6UHvnpDzdKa2cSTvY6ueay+XLHdXOkv38A81BMLr5kvvzeR1fL7//uannnr62VaV2cX/heAOcQzDioA68C8q7neCIrF1w8R15/22L54K9vkAIcuP7siLztXWdLW7pPVq+dJm++fZmkUgPQb7W8465l0pUek1mL2uWm10C/JB+hyMvNr1km6cyw7Dl0QM69YJH84qHHZVpPi7zn11fJjdcuxNwGZxzrc6aQk+Vrpskf/JcLZeBon9z745fk/IuXwUlbIZdf3CXXXbQAeg3KbbcvllULO+T+H74gjz21VS66cCE2Shk5/3I4nXBW6dy88dfOlBtuXYg1cCEcNqwZcLgvv34BnOMuec87z5eHf7JJWmfOlg3nrZCbb1gis3pyMmNWq/z6e1bJnTfPl3SsH3M2r1Bz7qdtCNgH//URskJWLrt8rrz19adB/yOy7szpaOfVsgDzsyQzcsstC+T97z5V5nXDgcb5W9++Vn7/w2dLZ8uQdM5OyS03LpO21DgcnXZ5z/vWyk3XzZbOQq88+9Re+fr3tsrwWBoO5HQ45l0yLXFEvvKlx+TBZ/fIAmyCzj61TV56Yau8791nypXYWN52zTzpaMValIvJ3AVxuR396yN80mDdTGzSDshrblwhZ69rlViyV97xDmyYugflvItnyUfevUbOWp6UscKInHvtfGwkWvSjHSs3zJLzz+qWxx58Ri44b4GMHemXRx5+Qa55zQq5Fvne8YZTZfHMlGSG+fhLXm547Qp5z1tWy7OPb5MnNh6Qd75rg7zmsk55M+KWzMzKDGzI3v3WdXJ0X6/c86PnZeuBo3LeJYslA2f1pqtXyqFdh7CWJeW/fvQCtGWr3HbjYpkLJ7Vrdl6uR1vcfNMqueCspfKd7zwl51y5Xi5AnV9zBXyCwoCs2zBTPvSBNXB4Z2CRHdXNAVoHQJvpXSf6HHAPs1lZe2qX/O7vXiYj2Gz98Mfb5ZwrFslvvH+DTEP/z2GTMHdBu1xx0ULZvvVFef1da+RNV8yUqy+YLVt+tRsbldXyBtT/o+9fJ6eu7pJv3/ucZFvj8vv/5QI55+yk3IBxdvqpBTnrnGnyi5+hrX6+UebNbsEmbIU+fXHmspQ8/dhO2bVnSC67cIU8/vRLMnNxSs5cKvLgjx+TR57YDT8Fswc2BmN8zwZzCN+roa8Rh//SNj0nH8W4WINN+Pe++wLabExuvuU01HJYVp42Qz703lVy/aXdsGOfrLt0hly4oVs/WDJ7bY+ctigh3/raL+T+h3ZIck6nXIJN3FPPb5E73rBGbrhhobzm+kXopxmZNiMnb3/XSnnz61ZKV3IE/Z93gUYxZ8yQj350lfzef8EYh180fRqfMIHfAxMneRGbrkfePEo5lsrIJZcvkttfv1R++z1nS2v8KHy7DXLhuk754T2bZKglIb/ze5fIqmUZueH2OfIHv32uzOjKSgf8+TtvXiH7d74s4205WbGkQx76+a/MuPrAKXIe+nIqNypXXjZP3vDm5fJbHzhfhg/tkQce2STzFnfLwp6UPPHwTsmNtWNzwPddrY8P0H+jH1cCu0gQBSEsvgIlL7E26mbqwctfmqT1m/96RQVm5/2lXLt84Uub5S8+9qQ8/qvDvAeojqfenhnDru2SVbIIO+J/+8xT2O1hNxdPyo9+vFcd/nNOXyZz58+RH/xks6S7etBx4nKoPy5/+fdPyZ9/7Dn5h089JX/xV7+Q517graMOnaxhYuHLc/EkDP9sn/zZXz8mX/jas/oMas3acXfJBrHOMzqR+WoFr8Bw06ORevzS3Zvk7/7uadm8Ky+7e7OYQA7In/6fn8sRhIlZHQm5CIvq7NlDcsN1y7QRKP7nvzwgf/S/75fHnx2VA0cTsn1nQj7zqeflk598WsbZU1GH9avb5SJMIHG9oWGaj2X3Hc3J//fHj8qP7umTgwfbZOuucfnEPz4jX/zSJuhkKnc2JpyVWKyyvOLmgDbRtRQbM33uVJ0BAw4SfYEGi4f+YrUH3Soh7qyzO2X5oiQiYrrx+tt/eBJtulX27InJ/n2t8o1v7ZX/97EnpA+bdYKa0OHI8LEEbAhXzI3Jn/zRxXL1ZajTKPjz0gxsqi9DqQyRe3+wUx59elR++sv98uAvdkJXpNuBEiFChCmDfQFPnUoEc61ZLHqnyLYtO+TSq1fJvJ4xGcGifcd1q+Xocy/LZz/3K3l5e0Z2HBqVw31Dsnlrr2Qy/AoMxjaGLG/pZ3PDcv6lc6Qd0+fyxa1y5ulzsfHI8QIj5hjBpoPzUU4O7R2RHTt7pbdvRLZsGpRPf/4x6Vk2Q/7Hb5wv3/jiQ/Ly/iHJxVrkwP6MXHbBaXDYLgGPgowMcK5qg7587pnzmXkMhs8Zc/7m5uGum0+VAy9ul7u/8Izc84MtEutqk4sv7pQbbloqv3roWWmdM01mtudk+qyUXHT6bDg6cNT4yIfw/QPOYDnpP9ovm3YfkKNDY/LS1gNy+WWrZd/BPXLhRatl5SzkySTg9MDZvOVUyezZI5/9pyflJz/bL3/+mYfllA3zZetLfXI1nMLT13TLlafPk298/XF5fOMRWbNutuzbMyhfvedp/ajQiy9sl3//wmPy1W8+IzdcskZmwzZ81GEkiZUHBhsYGNK7w6vXzJGf/eg52fj4bmlje8ExvvaGRXAeB+RUOOanwhHP6eNNY2wI2MGsC+Yxi4K0tSelvbMgr71+rVx9eVre+IZVsnx+WmJwapetniXrV3RhM5WR2+A4to72S/9hOrNz5CPvWy/T0kOSRRtmsDDdeNMiOTi8Xzacu1RWz0rI7i2HMKXn5ZQVs+Uz//KIHBgel9UrpsntNy2Hkz8NnSqua9DIwADywcbdbegDnN9NPyjkxmT1WR1y+tJ58vGP/UB+8cSQPPHMPjj2p8jlZ/fInOkd8vBju+S8K5fLrm175I6b12GjOSSFfFZfmuVFpgzslB0elR2bD8tg/7gc2H1Ennlin/zz3U/Ib//OlbJ2Qavc/fUHZQBrS35mUq5/7Wr58TcflC99Z5t8/hsvyI9/vkXmL+2SvWjrW66cJ9ecv0Dk8BG59/5Nsm1Pv2zYMBdO8RZ5AHrxy4APPPSi/PnfPyBbD/bJLVetldYRvnNTkFG0GZ9i2LJlnwyOjcm8eV3ypc8+ICOHRySFzXdLW1auu2mJ7Hr5gFx/1WqZ1on82OzwajH7nvmUJvsx6jNewEZptRzac1D+7Z9/Kff+bJf85T/eL5edt1TWzuYjUsifz0s+mZOh4UEZhS1bW3k3Ii9jmUEZGBuVM65YLeedMlP+/hM/kp89dEj+8ROPSSqdgNO6Bo75OHiMy5yZcWyOV8j5Zy9En8rKhnOmy+JZ7fJ3H/uhbN4+INt3HZFetOnWzYek/wic+0XT5ebrV2Nz1iV5th9W61Q2gU1oGuf8mhD8jExOzjx7pixb1ikf/+vvysYtvfL9n74k38cGetq0hFx33UrZuXmbXI36ze+GvtgY8R0X+iKjMi6z5qSxSV8iV1w4W1oTo+heWckM9WJDOS5tXdgE45xfd7z6kuXSkuqXxcumy3lru9D/YQ9sOo8cHJKLL1wr737HxZgzkjLUZ54g4Tsw+uw/xoTx6/iujchIIitvu22VPPWz5+XRJ/ZgczRLPvfx++WnP90rn/jnn8vIaFyuOXe2HB0clOWnzZT//OEL9EuaObTBzv19suPgiBw40iu7jhyS669cAv/ogNyMObMzcVSSLVl5681r5OH7npZvfX2LbNs5Jvt7R6Bjv2zf1gt96WOyzek/4gj99F2KEspOAlArPRTGw5w6eIrR2MbgjOBN3wJ2kuNorF5M5mO5VgzaMf3MFF+z4adCu6Zj0XnTWXL3Vx6XXbuHpI3PwWOQ//SBFzAwhuQmTAaPPbVfduzulVVLp2Gyw6DHgjE42CK//OUeTJiDcKrbJcn3GiBUNVBtuNAlpQ+TRDbfjiMmtTFqVN2GLM8c/AQdzzgx6w0/DLY8NzxaPCa9QyL3/HA7nOV2dNyEJFHPWGu3PPrsUXn2+b1Fi5yyIi2r0WnnLeg0EcAPfvCS7D0M5zfVJikscCk+EpVolx89uEX27OPzvklJY1e6EgtKPskrZMZJZvd5+um98thzfZJvb5dEIimtsW4Zz7TID3+yUwZHmKsg3d1JWb58ti50cS3KhYF/zeZN66gbAtbMAvrwJSFM4q6F6DfwaciVy6cLTczE/QfH5OEHd2CgdUkqCV1po1SnPPToPn3UylZeHyFDG3d25eX3f/tiufkqTLZAlpMz5BEoyr8Y5JyHxySV4LOsWPRTrag3NWU7RIgQYSrB+YDvCHA4jmCxO+W0brkcztHBo+Oy6vRZcsG5sySBQZobw+KdSkocXn4ci2kS/3j9IoZ5AKsuxjsd0nEMfvCDI/oGOGAxOBXZdFJuvmmltBYwd2FOyPB5QsyplEfHJg6HirNGSyol2/eOyo+fhGM1MiTf+cleGUt36COUm148Kr/1Bw/K+37jcfn8l16QDOc2LPSco6g5Zwt+gcc49pjHoMPQaFbS6bh0QufD+7Ny3892yzvfsUEuxOJ+z0+2yw2vXYW5C05YPCmvv3mFpJMjWC/gy8Lx4LP5yhWOXhxzfC6Xl6VL2+WayxdK774RWbigR665ciEcW96+hdMH3cfGxyUHJ4nOUhZTOef2Bx7bLuNdafnNXz9XMjv75RdP75DV6+fLG647Rf790w/LgQE+zkpnhct0GjxEOvX9jJi+8J0F/xY4Mtifyd2fe0Yeff6wvOd9l8rV586RzPiodMxuk1tvWC3DfQVpnTVNrr8W9ZABtANWEszpnNF5F5zHQj4jnTNxhL1/8vjz8l/+xw2yBPZ55MFeWdCTkyuvXSg9nXHpPZqT192yVubBiRs/Mi7/52M/lkWnLJQP/9rZkoLrNnNRQm66ZqUMoK0WLOyWyy5bLunWEXnnGzfIpid3yk+e7kWfaJWR/oJs252VA0dpVJGlK6bL//yj6+WpX7wkT27chz5jXljNJrA2oe3yo7AcdGyHLengfQeO+cK1C+Q/v+cCeeKhTTJ9wQI5a9UM2bsvKxddvlbOQHvwarE6yHBG9d0LdKQY1hG+jB1LxtH+nXL//fvl8IFB+cUDO2T7Tu5QYXN9pA6O6DDKYi3ki8fkkc22yNe/tUWuveMseSOc0wfv2yIHB8bk0quWyxkLutH3npHBPNYoXeb41k1CP1neBZlcUbPQgU57C5pz9/Y++Tg2S6mZcCZ/8ypZ1JOUEYyjNafOkuvOWghnMiOrz50r553WAb+QzjEHE/qcd1GQaz9flWhNYCXkV1DoO0HnYbQ7lJYOyKSfQwd95pxWufXGC+UXPzggP3roqEyb1yG/+/vXSuLomHznx8+iznDaR+EYQwbH3/h4TjqwkeBNJV48HULa7t3jsv8QfDO+lYM68Tl9Pq3GDVg8RR+rIGm+xAzbDQ7kZceunBw9Ql355SM63+aOHu8fYBCAsGlIgxfljWZk/elL5O1vO0f+8A+ulNdeMUOuvGCGfqBl0ZrZctlFczGWRiROTx1VpT8yMpqXnXtzcmAf/LdsXLrmtMuf/dEt0r+7X+776WbMK3FJwUG/9ZY1Mt6bQR9My/XY5PDTuAWM6ec2HZKP/v4D8r6PPCWf/dJG+IrQjRMGNOSWBh1E29F4I/iLje8Y+kAKzo4+So6uMj4OO/DF8vGU5EZgM8xlw9Drb/7xh9KKjd9HPrABfhhHPJw22IVzx7r1mDPPnCv7dwzIBRcukNNOmYWJFe2L8jA5mhG8kynYFX0UviMffeJFW/pM5oMsJI4JjFXV1/S2qYLpbVMKqz+naT0AJk77CTxV/Wwe9vzG0eagHpVLLlooqfio7NzUK2+6bbX89kfWy3/7b1fLu3/9Wlm5ogcL1Qx54MFD6C8pufiyubJ167D0Hc2qc5yCE8lnG/m2AWVxWWAD6ZcBVChv03ER4l0Jfp6zfhvbqy38x5nW8DZpjB/Drr53IGP7FxxxDBDWbKwgR7C7tuiZFpdp3egIKeYiT37xZxydtBMdgzaBjrykBkbDKDY0hLCHzi7orItuqfkO7evV32GIo+PwxSbzSdQW6e/Lyyg6H2VQVFd3Wl8CMy9yeYrHx8BvGHpyYcfkiMFL+7AMX+7TT+xBF/PyjgFtxwmolTsWBSYnDI7BESygiRZMLBg0WMT4nd8RTFpDI9zgmJrqtxYw2PkOyqUXzlX7EPwFw3gMurBtVBa/mgFNODhoZujF4cbBYdyGCBEiTCX4uAV/5wBDGXNrXF7/2lPk+af3ymc/t1PugVN99c3nyeyuFvneD16SacuWyFvfepak+YIgX8TDXDwIx27r/nFZd94cufi82dIVy8rqU2frc7mf/vRT8okvbpWzzl8op67slo7uuKxe0ynL57XDqeZlj5ikMMekdJHkFdSUHD5UkIN9Ir0j8E74SUnMwfFkWl7c2i8/+fnLelEIkxkmi9J8yRmH04n9bGMLyn333k0yc9lSefNbTpM0FuZ7739RFq5aLP07DskY1o8zls+VT336JfnEZ1+QZWculvPWzZP29ricAid0DRzvNsiIwzlIw3lMQ9cbrlstg/sH4Khvk89/90W5+nXnyeLpsBucl/t//KL0rFout71hqZyzoVM++Lb1sv1X++TBR/bJfU/slRvhUH/r3s0yUOiS971nvYwcOCz9RwZlyZyZcLoSsnLVbGyiFsqbbz1VHnxyrzy486gsWbdErjtngSxuT0lHW5e8/72Xy+6de+XIWL+sXNcJB2lErrxqpXRjPfr0vz8r//b17XLJ+ctl2YIubHR4eYXfOEphLuWcjPkWa8nMadOwYUrL5+5+Qvb0puWebz8rz2w+Ipedt1iuuWSRfOWLm+Wzn35ehrs65QrozCvNu3YW5C/+8iGZ1tUlPXOTchM2eyMHB+Wzn9wk/3HPNrngxjPkjtsWywUbZsrTT76IjdR06Wppkb2HB+TRJ+CUb+uXGOz98pb98u37npelS2ZKVxdWISxWnPPjcPATLQXZvmlQHtu2Xz7w0atl9dycbHphULYcGJZTT18oP/v5M3LDTevkF99/Tv7l7pfk6e39cuetaySZzMis+R2ydm2rzMVGLBY3j1fRyeNGAKu/5IaxQTw0KkcO8mo734nD2oh1+rGHdslVN58rV1zRI9deOV9uvHK1PPLTbXL/z7ZIPxzBOT1p+eHP90jXvDny6+85U7Y+t0Pa0jFZMK1V63cunPxfe8tqOWPtLLn7+y/JPsg+55zFcuP6xRI7MiKXX7hWbrx6rTzy8LMyd1mXzJjfKfH2cXnD7afL5p9vk3/5wvPygycOyV23niZtKfgPeWxcoB+J/VnXX/Tjn/5ktyxYsUBee/sqOX99t/zmOy+WF7YelRcOjkkSay+/oti7JyN//1f3y+c//aj0wpk9fHREvvbVZ+FUd8nAvlF5ae+4vPHt58qZ61vkbW9aK9PbW+RHj2yWcV5ohJ1GB/PyxOM7ZdOW3TBbTp7d2C8v7xmX9/6n18i8Gbxaj80F+g3XbL4WuK9vUB595jnZtnM3VOXaTn1pexx5hR7EF96ffZJ3BwvylvdcCP9gD/yjvTKYGZYzz1kph186JP/2+R3yle/vk5thk5mdaZkxt01Wntou82e2yPDAOGRsl42b9kNEQg7tH5K7v/OYdM/tluk92BzCP7rkigUyB3PKZz/5nPzzVzbJqZevkVOXoFPlqG+7bIHP+OOfvoxNG3+Dy/Q3DgiOCX2smn4KovihgjT8sC9/Y4usu/AUOef8BbID/fe2d54lZ61vlbvedIosmN8iDz09IC1tHbJ717j82V/dJ4meaTJvTpve1Uxjvki0x/QdrCd+uht1e1nu23hI3vjGszCXjMrn79ks6686G2NlGSw1gE0C9EnyiRpeVqcJoRf1U41IxwbGg65N9ERJbphl7dFP3DArmZeUw2G/C8wvMvFXlTEfoFNn5D3vPFeWL4/JosWLZea8WbIdO+5HH9suv3xku7R2JOWyS1bJl7/yuCxYNE1ed8eZ8qUvPisHDrB9ufunClTVeOl8up7GpT/NF1JSfD4HEeZHK7CNQNjcXagNZjOfcuPyBZ7YFa5d1S43v2Y5FgoO5Lj88P5tsuXlEa+BIR873mkto/KWu9bJ0kXmjsFTGw9iYtuBHe5p0tnGxSwhTzx9SB559IDk4WAX+LUDdopMXpYsSMmb7sTA7Wa9BPz3yMMP75bX3bRKTl07HTExOXQkI9///hbJYkHi+sgvGPB5vTPXtcsbbl2piyBf8v3KtzfL5m1H0FHXyRJ9STkmjz56SH724EF0xATKZuW6q5eiXJembds9LF/77jbsnrNyxy3LZdXy0u8gfBed+txz5sulF8zVuLFcXr79g82y9yAaMWk2YFBE5s/KyVvffJrMxsAmHv7Ffnng4YO6QXjT7SuwUWJXEbnv/t3y2OP7ZOniaXL7raukoxV1gAHvuW+fPPfcAHRDS3IS0sYC8RAhQoQpAx+H4EjmDyK1dSbl7FPmyfe/9aL88MF98vLeXpk3f4H0HxiRR39xSH74051y1pmr9bEifrJwvDcvT/7qiOzeMyIXnrMczvUC+dmPNsIJSMiOX43JF77+Kzigg9Ld1S250TbJwdmetWSOdEzrlCOHMvI4HKRROPycHZ969oiMx9MyvasVS0VOnnjmCIZ/Qp1+XmHmnJeAE8bZ3szM5Uhg/mc8P1U6r6dDNj59QH74wHZZf/pK2fbyYdm5b0A62mfDCXxRCu0z5MjufvniF7fJsy8dkUQXFvlsm4wNZ2X+4jkyo6NFDvFznc8Ny+GRgrR2dUCnpPz4B1vlnh9vl19tPyAL58+XfduG5GD/uOzf16+Pl16KNetMOI7DKPuv//JL2XcUfPrzMjOdlk9/baO09MyW88+aK0cPj8vCJYslleqQwSNDMn9+jyxZMleee/qw3P2VjfLsjkE57cyV2LQslqewDnzj+9ukbWanXHP5KTLUG5dvfIdOD3TOt8gDaJOv3fOSPLt1QObM7pED+3OYn4fM48u0G1qKj5zwEdqO7jbhdyEe+NFuuf+hQ7Lx+UMire0yd/ZMeQnt9NnPbpRnnj8ivegLs7pnybZdfNSnD47guPzqhX0yfc4sKWQ75Ntfex4bru3yzI5emb9wjsyf1i4DA6PS0toji5fMk4MHBmRm9zRZvGyBdM+YITv2DMg4nNCvfGkb1vtlMjwel779w2jzwzI2npHOdjjG4PuvX3lKZs+bLalMizy/+ShW8hHYKiuPP9YLB22O/McXHpeH0E8OYP2ZNxd8947K/O4embt4oYyNpWXvi0fluU1HZObM6fLi83wRexw+QVpmze6QbVt6Zef+UcklsXHAGr75xQPS2d0lF16yTE5ZO1eefHivfOvrL8mhIazxsW45sPmQfA9xi9YukFOXdWJDF5elqxZKNgObZsdlweJ5MmfODPne116S79y3C465yEWXrJH5cBq//R/PyWPPHpAz1i+T889cLo88slcefvQg+jEvYMIR/cLTct/jh2T7vnFZAvs982y/jKDPxxJ88xjNBgdbHwWGA79375AcBfMLL10hG85YIKOHsvJP//qY7ODdJ2TpbE1Ke6xNfv7wfunPpbEJiUlPe6d89cvPi3R3SgF2+SY2VmeevUbOPXexzJveI5/+zOOyY3hULj1ruTz+sxdk+owFsmDeQlm4eC76zyBsHpfPf/kxWbh8kYz2ZeXgYWxE0m3yxBN7JNnSIYvm9cgc+G0zZs2QF2GnTJZ3EzFA4+Nw5jE+6Xwnx2V4MCsvbzosG85ZBVssxvidJp/6/BPS3jVbHvjec3LPz3fLi7sG0SfmyKF9Y9h4tcn8RQv1B1P56dJ5i5bIskWzZduBfskPpeSrX9oondPnYkPZJQexQWqNt8tjD+yRr3/zRXly2wA2DjNkaH+f7IBdY7AdL7LS5zTvn5bPGZzzNK4Au0Pf2T098thj++ThR16W1StXyne/97wsXLpULjpvIdK65T/uflp+8SxkTJ8tLz3VKzuw+XgMPt7s6V3yGNp3NNmOjVGLJDIdcvcXXpKfPn5Y588VSxfI/r0Zuffn++SXT+6Q9aetkhc2HcJYaZcD+0bkhZcGVD/OXXyHyv+u7MiR/5jSl5RplTCyVuOR04mZfUvOP1zO4pGepkv0BJVmrvrm3TiGAvO1pOFMLpwv2OmvkJ88/KJkctggvONi6e7Iyte+uUle2n5I8mNtyI1dKCazZcs65K//9Ar54Y+fklPWrZJHntgu//H5zZjvujHgYRPsWvVWHGdB7lYhg5+2KqBTTmsdk0vOWw3D70LHyqKzmV/zs4/rVAedU3RuOu66EAk6/4jcesNM+ae/ulq/DsRd8r9/abP84Z88LH0DmG55tSIzig3EXPn4X10lPV2mgf/PxzbKp/71EfnMZ14vF3tfMHr0mV55/4fuky27sFFK8rbhmPTASf7ND58jH/nQKejwBRkajcsHfvMBOOfPy7/+/XX6Mh+lHu2PyYd+6175/o8xqcfbdAfc3j4kf/4nl8iv3bFK+e/H5HHnO74rL+/ql8/+661y1bnTNP7zd2+X3/lvD8kwbNE17Yj80/+7WW65jr93IPKDn+ySd3zkZ5LJiHz2Hy+XG69apPFf+vYu6PFtueXGU+Uf//pKaWvJwZlPyJ/9za/k4//wpIxlMaljZ56Ojch737lS/scfnCstKfbBuPzFXz8l/+tjz8nSZdPl25+/XpYuZNcS+S9/9Lj83T8/LZddvEQ+/y/XyWyox9cSfuv3H8JmcAd2/bztiaHC79mp9QP7dIQIEZoCjDGdQzMYyxn9Qa9UZgzzUof+uCE/A8l3k/jtc073ed4t5XfPMedlsu2IL/AOuT62wM+etqRz0j+MpTfWqo8J8HJjDg5aPt+HhQTzXR7OGeZoOq45nCaRluXFAPBPxjtkjF/xKAyA7xDKzlRngw5uFlnMJw05H3BeqATvIPC9gWyC9/FHJYWFf7zQArnjmKP43kMLFmUE8qMyOg6983xOv0cfSxov9GGRg74oE0+O6QWlrD4OOw3pBWw6xiTNxyiycMqSbXBcx/UlzFZsWPJ0ubEWjWNN4yc2edFjqC+DPN0wE+azRFamtcSll3d5sQbl8yOoPq+3Qk+U4y/aSwI2pU1gM/Lny6+tcLba23LSh01LPgZHrzAqM9uwAcI8PYjNCh9w4fMYebRfPtUJHaF7bhh6wknEHMqNHx+SpTPMEL9zn43BzsjTUmiXMS6HyRbEo43zg97CP02y8RbYg3mGUDesgol2yOAvYufgUBdkfGgQzdWObtOBGH62cwgOARxa2D+eQH1YD5zwdyD4eVz+eBkshXwjksqBf2wYbZ2FqaFAotOst/iX4ZVDrGvJ3AjaC3KgR6JlTNqSaTiazIGVlws9mjCXg+34eVP846dD8+iP43Ao+RsEsQQywFZ8jLYAB1J/PyA2gPamiVlfXtRDXBZy0YbTuseQl7/F0wKHknzjkAv7Q98BOr68U5UfRv/jV/XokeVQFmsUb7lhPBSwsWSbZSGztTOLNkCOgTjGEjInc9LTlpC+wQzavQttPgCd0HfynTIKh7uQhyNbGIStu2A3jhc6xnS3wBp66KO6qDkGm6TTWenE+BodgNVjXZJL8VkAFOFHP/hibgJjiXdN0N6JzCCqARkC3vCLeEeJ+nZ3xmWwf0hWb+CdwNNlFrrQ//jDb8u+8VZJptHW/ORoDrZhv4SDzU/SdqCOGdgsAzsnEq0cIrDlEMLGR+I7Qvq7FtCX4xMuObWXHPq0/gBcBr0wMSCdnUkZxmZ7NAO+qFcrqsVnmIbRF2KwSyt0pFw+BkVfLctftE7xfYGsjKEd+Vih+awv5iOMKfNLCpCMzWQ+3QH9MghjDKK+OT7doFMFdVG10H4aLEKnHbQlP1cMNijND610cIiiPQZRd4wh6DazMyYjQzkZQl0K6IsFjPM05jc+ljaOftPTiTkHm8Y+bPD4o7PsS5JHv0vRjhkQ2ptjQzrQ3rAF5k/alo8t8jPBWYwvpurFYp3fynF48+vehAMfz7DEydglMxGYIwktxBrp0YbJ2B5d0j5E09QiWpLkhrX/eUc/2U1EzTsI/D2E5Yuny/vetV7edOcSGRhJyotbj8qjj26Thx7aIwcOsVN1YPDB6BjFcXS8wYERVL0g6zecKg8/sFW+9c2XYQFMSmpp2oLPVUJZ/YMBywkR9W2FA3/nbevlg+89VebNnyXPv9QnR/uG0emoqtqjJmiAijsIK9vl5huX6/emuU6tWDldujoxKQ0NSXdXUq64cp781kfOleULzRX0g715+cQ/Py/PbRqQWdNa5PLL5mHSLujtKH7ianSkD8606G8AvO2Na+Sdbz9Nury7DA8/2S//9C9Py9DYqLzuxhVy6poebdo2LDxrTpkvQ+P8/vI4dtZJedfbz5C3vX6NpLHIUdkfP3BEPvf5l7D4puTSSxbI6WvM3Yzp09vk0NFByY4Pymtes0je9Lq10omJS8vcv0/u+fE+2D8mr79psaxaYTYVz7/YJ9+9d4uMjKTl8kuWybzZWNSQf82K2Tjm9def58wWufm1S+X97z0T9TS3d9kLH/zFXv1RuxkzW+TNr18l07vYZWLyA8h69PG9smxJt9xx8yrpQHtxXbj3vp3y3PP9aE9ODrQ668N+wXCECBGmCnz+PYHZMwdnPq/XfuDwwrHl4mkm+jRGYTsIzrFeJdRPQejjN1zMOa/GkSebb5GRHJwlzOXMl4M3xTsAfESIP5DJT1DzeV5eb4rlEYYzyC+e6DPhKG/HfZLPg8MhoPMMLhrHx1SRASHKCwYdebLAHkf1iWk9UBqLcUGvZaVkDA4hL3LQOecPZ3JDRP6oCQrBiY1B/zwcdIHDhnOuNynITRZaoT915HPzLAIbwNmEB4T6UScQHEI+wjKKJTuX6EI6Nkae0zQ2xrvecOioG+zAH5zK8yVr8sTGiI4s9Y3DJnQU+HwyP/IxjHlcsDnQh7HgiA1n4OTn4DjTtuCTg0OjTi3v0qNcmg4Z5NBSvHNPvdi+fJaZ77TRfjHaAnpxY0ebs15x8OFdbfoTdLn1yivbHHVgddkSfKR1fIxOIWXAEYdd0oU86gTnLQ7HH85eTuvGvtGCfHCShBM86oUaxCGXj57mITgBG2dT/E0Ko2MeGy2WYX+infi5T3WYUX/aLo+NDMtx7dW6UWfIFbUxf+OIr2zDNknakeAFNPPlQPZhdb7QnvblVHoPfBScjx+PwWHN5FBPOPnc09J++SzWN2zSWO8E+iM3vHn6H5CTpKOI+lJGjP2ATxFgc8Z+m82kZISPs2D8UB/Jd0g/nO4sZKdgvwLHFcrEY7QNX9ymHqwr2gh9ktA+7tmFDrB+ax/657ipyKDNIY+PUvHH02A45MEGLAlXkz4AZPJiKNtuHIt1nH0UNqdd87BvdhjlIadlelK6YP8ffG+L7NjH/kE/wVzwK7Dt+F4RxynqaH5Zmtqwv9H6HNsdmp86mz5E2Rx/hujos6158UGTkHdshHcQMdL4aDjnGs4jqGccYc4lMWyg8vzYDOxLXRNoV/bNbGGa2pz9opBEnVEXbrAS0CeP+hW0nRPanswzjs0i7z6gESCXwtlfqIMP0JMzAZ3yOMY5601bxlmOMqgf+tfIGN9pwZzGfosOlUAcNwfmUaqCjGADNMb6QldeEKHzz/c04rzoAv6Csc0fqKU+7Ie8Q8B68b0Q1RHn1TDVdxCqSz8GyMGq+47yqndSX/4YGT4qA/18AQuDBIaLY9CwAbHnRG5OBtgGobG++r1t8t/+1/fkq999CRM7J1O2MgcSgSMCSgyzP6CmI4OjMoQdcmsLJgHs5I8e7GX3AG/abXLQdxuoAo7dbXH5wLvOkE/+7Q3yqU9cK3/+x5fI2adw0JgW+9b3dsoTzxzAGOuQb35rh9z/06OIRXdBh7rxmgXy8b+4Rv4ZZf/xYzfKR953pszQuw5JOYBs//DJp2TfoQzMBUHczhKQy458OmT85Z9cLp/++PXybx9H2XecZn7RGMX39+bkU194QoYxiY+PJuTHP9oqg9xvou5LFrXIn/7hJfL5f3qt/PFHr5B5s7jwiBwZELnvZwew3eACw7c9StBBjolt565R+ewXn5HBUS7ucWwUEvJ7v71B/uXvbpJ//cT18oe/d54sm4/ODlVpHtaEU5ReXcQkRutbcLfOxQ9bK90MshDLcInWKyf8AoISudDgESJEmErk+eNgONLRNVebOfIyOnbpUOmmHwuvPiqKPNxE6F2+Ap1JLqxxOIcI6y/J8kVFxmMmh4NLfrwqygtcdMzow3Bu4GND+iU73lFQr4xX4pHO2/1wKozjwRhysmRmCkOVUEeFCzJmYPuhCf7IJb+Jwve9+JUbOuRJOonQi5sc5qc8vkcW81601MscqDvnL+bi2sJfpaVvwjRupsxkxyt+tA1tiDpzs8C72XRkoD/z5eNjugnhjylRa/76LLmqZH6xhMwR1vfe6FyBX4LOKnTVzYs6LnzcBGmUm6RTYjYlekecix7CMdTTfJXF6KTvH6gjArtqvSEfivLOiD5uyzZlXQrmh6mSvOKONqeTGRNeUefcDMeNn0xFed59yHGOBk/aDTshlckNHq/I6/sg+nlO0wKsFy3FH/MiqJGuAyiDP5qfOurvDNFHQn72N/2VWfBhafUJwJ8+FN9P4Wda+Xw+N1fkTx3tL2qz3/DdAqx8Wj9+DUjrjFR90RMOHe9ecfPC/MYG+Md38xJZHNknwA8q8itNKpf9CRHmk+CsDdZk2gW82H/ML4+zv6Jsjj4MwryLg9zMz/K8mMkf10tDnn6hxnMaTQuYsBlXXHm9NQ/59K4FZUJOAhtCOttxjiM+PYF8rJIe0R5sv7RmZ91YfhT1GYGjyrtS1Fk5IQypONDf2rVpQD7z6aflkef74FDDoeWFWebzxhDvSrHtqRtfYtZuqvqxThjjbDfNi76u+jMv9QJxbIGf+g/gAUbQBUW5YUFx9mXaTttJN9gIw6w5Pj6Iuucxj7DPZhKUgzZFHN9z5EXROMYhbcX3D2gjtnMMfUbHO/TndEPTmB9KI3hGqgR1hTIMoS6mbRKxQdR+CDrAP4VuHAP8JXFm44ccCLYdP9PO2rOn5bFZZ/ViOi4NX9qQFwtYguOSfYfjihvJHMRaTjr1HWdYSx030Dxj+Tb5yte3yUd+6155aTMWC0wcOm+hwTmAdUCwU/EzcznTaXhrcGiIVyq6MUlw8uAoIENYlRM6Zw6esqG9QcNd5QubhuU3/tO98p3vbJM8bzma3j05FFmgc0AOPyrA240LFiZkzcq09HSyExZ400O++f0D8refeEKGhrGrTcVl94Gc/PGfPiT3/hyOuKfLjOlxOW11WpYsYB5EIHrnrpz87//7uF7RjydRZzjK3sjEISaZHAjh7raYrFzRJosWpiSVYicW2Xc4J//3L5+UBx/ay4sqEkvF5J4fbJXPfOFlGRk3XWDGtJisXtUm07sMzwHMH//4qRfkJw/vxjiALTmgefTgze2Q3SJf+upL8nf//LwcHkJZsOMPsy1fkpKVS9v0W8C8/cfBYv9iNjNhTmAOTzY6+0OcVyd4CxYhbU4E+cvaakWdLJ0yESJEmDLo7XyMS+Ok8XY/FmIscRyDeYxF44jSaeHI5pg1zgS2BYjnZgDxKKufSqYTi/yctnR+10XTOA84oTRdPDO88qoTBfMbYh69uotFVJ+Zx4LN981UvoKzA8M6S3hkQefRzGEMgwEWceqVhlPBCxvQKTGs2lNPOilZZNfPPyOOunBe4tVVfqaRecwv3hqn3jjOtBHmK/Ck42Q2M3Q8eRWTNjE246bHzF7gyDrBsYAVIJPOQR4Ol3E4OBPS+VYnHTanu8FHGvj1IjrPlKP86MxqlbCxgEeh7QXnyXy6m84sL8KZJwv4/gWdK8rRjR/TQcYJoy2oN7UzzpzOxaiLuQoMx03TIBX5WZZyeR8pSxlJOG5wOplP86OduOnihyr4i8L8peAUlNFNBetL5w+10j6h/FhnzPuQq5+zpCOJVPYT1ov2KaD+TNe7H4hnPn72k7xpBySAmI8EJw1MTb8j2H/ZpjynXPZjOpcZtRHT+WvZtK9x1LjxoVLcCPGqMB09lmNbsnVQWm1MvwOxqA/roL+NBAdRN4XgafwSluSCGZcW1CWpj+mYPpPKwQFHP8thI8I83LRx08H20Ti1J3nQ/jjQLlwLdTNFe9B+6AvoV6yb/io58urmD/KoK/ux1htl2ef0bpraBkUhi3rynI52FnkTvIuRQp35RAT+5VlfbyHmRtT0A5Tihoa6oaz1v3gBj44624L2oJ10jOOfnkMv+nV0imln6s2NHXViv+cPkxl7Ug4rDDtq38M55Nsfi6MjzTHFjZTmQX5ulMAC8fzqE8ebafk8+gLbmhsNvpfD9zyoWXWwjW3I2Ee7l0awbyLEsQM57BNaOcinTdmfWGfOaRynvEjCzzy35Ggj6o78ykj/KB/tV6wf02FLtbPawsujoEa19G4u2NLUoBbR0jocnDDL2qOfWDOlWo8Y0R3kj2ns3tcLZ3lcDhyh0RN661avlGCgaMtwYkWHoVOpt6Whib55rp2GbYYFic3GwUwtdRExjWyUZueOg/+A7NqXkZ37BrXT8x87mMlVG8qawhHi39JLysv0p8EHh+Pymc8/LYf7k5JKt8rQmMjhXpFNL47Kv332Bfmrv3tc9hxEV06w5lzwkrLv0Kg8+OAW2X8IU3+at7FTcNxjcmSwIFt3jsl379krf/o3D8s9P+ZXAdpYCrbIy603LpFT1vAlZZEnn9kp3/vubn0RjJ/jGxwq6MvC9z90UP7ibx6V73x/p+RzvPWGAQK7jmJD8fije2Tv/qy0tvP2KTZqI3E5eDgvjz47IB//+6fk81/cKGMZ3irFgIadF8+fIYnONtm5d1x++vOD8sRT+2H3FDYnKXnkse2yZfuAJJN8hIBxMek/WpAXXh6Vf7/7Gdm2AzLHU7JlZ1a+e/92eWHLkG44ViyaKSNjMdm6a0y+9YOd8vKOUf3ywqKFc2RwkL9GPSTfu2+r7No7go2g6W56ZYDtrRNVhAgRpgrqXmERNI6ZWZg5BnWZ4sKNEJ0DPgZhZ1C9O4A51TjOnHuZ24xdOih69Rz59blkwwkLKxd3OlfG0aLjwfmeDOjM6+xNRwVFyNs4trxYwCy6XGvI8DM8DRhn4nnVn3l59S8L3eg80tnlXQ8uzUxTbbne4Iwy1dHAOdP0USbG00Gg7tBR1wIqpfky6jTSOUvCoaFjxrKcb9VhoGNC3l4deU7HgTzM1/GQBDmsJ51gXuXXulAEtUGhGNZDvXpLK2AOTNMhVDF0os1aSP0MMzpPsDfy85OhxYtoiLO24F91RCiDTiV04cUYzq2sI9uBstk+1v7U1GwM6cTRwaXjqa4N2ICRZxM6PHR0mDeF9YCOJTdU6vwhns4UnXZ9ZEgdbNbL6MV2IX/emaG+rJeyVsNBCnhqCOfahtQHPPROAv7xKi+f4iYvqCFZPqYC+bzxou8ZgKduJJBD3XeVw3qxP9MmdOpoY3Lw9OTXucgDMrhu0x6Mp0raR7n5oaOKc9aZdmc76aNkkGHuTCCkF8jIg/3d6KKbTupkGhMyUFbrqlnB07MJHHD2C7Yl4+jXwLSQS3vQxkyjDFNQ/SKma16me3eq6GPp7Rnk8fTTDQft5J3RMqwrN+T6o6xI0KfuEGDfYz9O6qaSdjIG5Jjkez10+M2YgFzUm0dVH8R6sP1oI9qTcnSjhTzcPGl7wZunTQxP9kNvXtBa8Oj1czjgbAMz7thmVJCEfgne7Dd2Q0RJ1MnMK16DK8jNB6STn8507Ms6drlZJi/ogHrqnKGbVOrCOyXUjnYxNiVXEutpzGfbnPlpY7QV0rWpoCvnR/Y903eYh+dMJJiTZLkavPJfUoaxOWz0Ng4GXQ7nyjSHiTw/Ij1z2iSTGZPe3jgcR94GZBnUBZrReJjqYUw2HicEdjQqiUkhm5Gu7ry0t3bIgQNwRvl8H1PYUbUayAo+bFTtfFrVamA5djFqwLJmohvPDsvt18+Uf/zra/Ul5d7+mLzr/d+WX23ql2XLeqStHc7+WEH27x6WfftHJcPnIZPsPBjgkJ2DPhh9Usigc8UGZe7shCya1y3tnWkZy47L4YOjsnv3iAyNowMmOXghH0WS+T755N9cJrfdslL1ufenW+UjH7lfZsyeLbPnofNiEug7mpHtuwakvx/y4q3gz8GOSZpXlDhAMKqwLZDZs3Myf3G7dLW0wynPyA7oeuQghPDxLk6QXIwxajvSBWmfxkFdkP4+OPxZ3tL19Eev57eKZ04TWbi4VaZ1t0oOddqzfxDO/YC2Q1c7a40NU39WMrx7g7Pp7VmkoVbgebAPrn++DZPQmEzvLJjvAmNyOtSP/qHfl4Ys6K9cOKFw0EaIEGHKwMVQnRGeYOzpBkHnTMzXnBHVieIswEWUmbA5wCJNxzLLRzHoXCDVzK90VsETs0aGTgpC5jEQ8uH8zCunnCGYF/MhnRP8040G5gdeMeTjA7xqSqdIH79ATpYvwQ2bVHM0izTBR564+KfMbkf0MQiU4zzHvJyXdaFmmtadjhUdFKbT8cU6hHSz/gJ0GDg3xeEYIS83HLx5yx9vom1yvCKLPGSoDqTa1MzjfPxBnQnEkSfnNp3msKxqHZmJcx11oD0Q1rviSKOTpi97Eyirz4AjTTcQsCuvQHOOTICRWkAdYvLmhoH1hT213ciP66dZH1Ue6sgj7xrBbQNPOEeoH50bbTeKREg3ATono/VUTxRlHsTREaTN6KClNJI/WAZ9eUWXYtSBph5sY+pKvtQHEmgDOr0oR32tk61zP6AagJ868+wXXMMZVp6wDe8EqF7Un7ZlHeDQgjcfiWKP5CM+5A8uSKN4ymEKJEIX6jiuHdY4rrQn6xpnGP2QmyKC9aZ+lK3rKqQaHspZddOLWjij86t60TbaHhwv3GBRPu8YKEu9a0KYLmrGk7GF6Rf2qjM/2GGuSLPfsP1NOdZDgXzsE9TJONy0FfnQmebRtJf6FcjLO/Sm/7MwRzMVYxtxdLK/sk5oBbUFzvlCOGKyqIDxTbgJw0aZ7eXpQDuqHUB6xV0FqmSNp3SGNRcE05bsM3qHAPLYT/gyP21q62II59ygoCzbibVhc1F3Ywvwgm1oC4ZZkjbWK/WwQQlu2IPWl22sUrQ8+Vo7m74F/dGGmg96GGuiH6MsH58zZWlXBlCYunPMsa94fPlX/VmWZhZVhXcPGOAGgWkEjzasmRRT/ZIyJYWRbQke2etIDNMrsxsDe5zwBsGIoG40L3do0Bkdgz8ytnZ1l1x3/WIZHOiXH9y3T7btGlUD6kTJRoI6/GW8hPdMmU4ScT4fm5RlSzrl8st7ZMGsafKt7+6SF7f1y/i4ea6vVK2iHWqCExNvL/PqCid1TgZ8DnQsOypvuHa2/MPfXIkNQkz6B7BB+OAP5Qc/OyJxfq4UdWNfRJeA084B4jEMQT6HDuRNPOw3+kKYlmMH4hCB3pg1krED8sm/vgIbhBWa974Hd8u73/+w9A2io9IOKMsyLEse1aC/Lsi3gQG1jJYxNnXB9xzyelUMecBbn6P0gel5XhVT+YyJ6Y/VmduUZkjoXSCvKPPrwEfYlan6sGmQEKRLhAgRIkSIECHCqxVTvUE4ATwv6FG2S2JdCjKeGZe5i5Lyxrcvldfdsk5mdLYjic4zDti15VDXpIzKyiUtEkuMYlfN587ICpuMXE66O+LyxjecLnfcsVyWLG7Xn/tXb3MS0F087chNDHfmiOPVJHMlm2e0MUNw4+HUJpOkhCQSKRAdd02uCn4KLplMKqX4qTJ+ncEryE0RydiJR4chzYh/zG/LUnatzQHBDRZ/+ZiPPbFsmENOPfiFDOYP2hwQlFfUnTyhg34JgGVRjrzdosxv413wnLYI0yVChAgRIkSIECHC1OD4e190rvW2kZ4Yt5e3mHIJ2bqlX7751Z3y/e/tlV07h5AGLxj587mU9PS0yYXn9cjvf3S9XHRhj3R18Nva5mUiXr7es7tPfnDvfvnKV7fJlq0H9Luy5U4tnez6wduXRr8EDrxpAkdXnfKC3lUw3Oii60HJ3j3Qm1uNiQsB5fMWFuTFuFExGxJCn2HlxsVqUlbX4wTqFCFChAgRIkSIEOGkwglyeZbOLJxfXh3Xq/EFSSTjcvBATP72rx+Xf/vCszKoPxiTlzifIdMr6Rl5zQ0r5frr58n116yVtjjfQBhB0XHUKiaD4zn5139/Uv7275+UvQfBL0HH3jrOdFwt1Qc+2kP3X5/x41cDoCefh9M7ComCUZt5VEwcvjGfSePmh/JykEvnfbJQDfSojxrx474W/OqPc8qr9o2i2ZsKy++E2KxEiBAhQoQIESJEqAvHfYPAdwb0SjvCfHaeKvE6Ob+bPTA4JEMjCekbHsORj/TwZa88fOGC9B4dkWc29sm/fGq7PPNMr/T195MDePA9hpQMjsakdzAng2MtSANf7+UW4zdP1GElH5BewQcjMOMdhb7+hOzGZuZAr8jOfXnpH+IjSKyLJ4nvDuhjVI077ZUwmwR+i3jvgYIcHhA52Ceyew9f/KXMZsiIECFChAgRIkSI8GqF+uUhZDxqc+SbvSSGea2c1JSXlM3XHOLeTsV8C5hv9uvz/vB19WVkfm2Ab43zef/4KNJ5hV5k2oyYDGPz0NbWKQP9KMsvKkBjOs/qj2PzYT8fN1nwRgC/xUsHXD9bp19v4JX8hLS3ZWT1ym5pScJJH+OnPUdkcJyfwYKmyGM+c0dTTlYX8PD48DvIS+akZdGCFsnmE3Lg4JDs2MuvIrBJmlPnCBEiRIgQIUKECCceXvFfMeI1eIqJe7rS+ed3pPXxHajIrwfpF4TAVn3j+KB5MVh/XGPYxKEMfzhMPzVHW/AxIFWV3MnXyJgM+AJ0Mg/9sKEx39Xl58Cob0x1zeZoe34XGDqkWySXQBiimcZPlZnPj03uCj/rykeatJqsDkRmC9xUpSTF72bxheTocZ4IESJEiBAhQoRXNF4FXzGir0s9AX2Qnw/QoB6xceF3l/ndWrNpKMDR5qdGW5GP39Dn7+226vez9cd3UB39Vrb6yPTMaQt+QJP7FzrnkwfvFuieiO8X8LcXaL44Nw0QmsKGIQ1KtcPSyAdvnu8hUHdtH0+fSQHF+QvSlJ/njiWBjVErjq2oJ8PR5iBChAgRIkSIECHCJHHcNwh8SMf8BemlcZzpI0K8K0D1+GMRVNT8MqX++AQ2APwpcl6/5490mTzcACGNP1aiZcED5/oSsdLkwAv05ncIGAZn76VjfdQI/PkDLOaHYcyvRPInz/keAvUyLzZP3tSsD7lQD24G1C7YqPAXH5lmrBchQoQIESIce3AdIkWYOqiNo8U+wjHAcd8gTAxmdISPEXeKmqqRZPk6skJFNXvKdARhlxBNFic32HwuTQTN4BEhQoQIk0E0/0SI8MqBbkZDiJsHe+SzNSSG+WyNfffAHkPfQZix8ht3T/WjL/5Pek6FPF6tfyVMfLwTUgu8+RHhGML/Ir2v/9o200PIS/fsn2U4Do+b1dO3TgrQdDXqUm2MMOlYbNpfKXPSyYJa/bsZ7fGKGUMRmgr2rbA5xc790YXCVx9eEe8g0IFXaVMEnZirEBfzydIrBUH28VOEY4uKUekD28Q8KMevV5nzCmI+h44HXLncpE8Fsa5B45OkdoibPGH5GO+HXwb+FPkE8SBNFtV410sRji2C2sClZsD23Wp0IuBE0+fVgCBbF+OO16Qf4RWNKd8g6ELrLNpTQVzQXXIdpaaNG/BV5+Ekh982QRShEQRZ0KVK+HP4HVR/OomXpbX/hVB1HvzH7UWJ3NT6qTqgSVF+MIJ4+qkGQnkDNo3HavnqRTN4TCHqsFaEScAdT+F9ugS3Pfxlw8gPdyQEERG0BjZC9SConEuax5ITZ+HmDaNaCCrjp1oIKnOsqVlw+4ALjQuQ66daCCrTKEV4ZeGY3EGwKE4oTaZa4K033rrlsRpVy8NHOyby68STAcdbNOamDs2zr3aQKlQOKzdMfq30MLh5/Tz8FKxnNSqhxMOHAIenEkG8LdVGPeM4jGzZWvCXc4k8lI+Xd6KwvPz8bXxYWhl5vKYWEFST6sdEda5dLkgvl8JB3kH89c63Q4Ft4JJXjvCXDaMw2WGAmKZQNQTlDyKLYhwq4jqKbl4/1YugspZqIajM8aKmweksrkMeJNOlehFUtl6K8MoDu1gYcfNgjxN+B6Fn9Teq/g5Cc0A1S/BfmeHnT02M6cY4DfFlGBnc1e0g0GKBZacCVpCnE+9j1+WEVQFWMv5zQXtYBHGfrMgTF459rQ2aXVedxX1MXYMTfgPbdERrkEcT42pcBONixRQPZTIQpgfjYiKNShZaLEgLiqjF06dDIOrRi86VqYJbzcorsibR5i3x9usRLpNOHFFibQJ2RlGUBJRQyPvKhMk0dbGorqcPyFYjR3UE9U0/tN9Uk0IlavDgHatiFgYmorVTjodaIutBkY9lVq6XNqsNg2pfTeNPYwIoWM7JgW8clvos4vlfv8rnoBqvCcK/mfGD8mo26SRRL/tqda+HR7NtNxE0w5RuPVx+9davGfauhXpk+JehCJPDSf9DaT2rvz7lGwR1jpwZrWKDUKrvSQ7Wq7xuDQMj1L/kWCeIUO5OctBt8AiNYHJtZtvGNoltD3+bVW8n5nUaNcIkUatNTxZ716oHUasurxRbNAPNsAVXKx8P3yZhss57szYIzDdJVSLUiWq2tn3jZGiLWn0vQmN4VfxQ2uTBKTWcvLpOCeiouc7a1MLWZRIEXXWQhpBm8+HY1e+VCGvUalQbnFTj2ATw6A/XQj15IjSCoDb008mAIL2DqBqC8vvp1YKguvupFirXL+79bbg0SU+CwEN/0yeE6pWh+kR0TKiarYt942QgX1+LaHI01eBdAetnVCNuJNw7CiR7R8HeXXDJ3mVIts98851+Zn6aLCr5+DplHfBfga3mFE/0qvpUX403OteiiWOq9W8G/O124utM/cJ1tPrXqkez6zkVm8ITpS1OpD7SyDwzFW0CrkonSNMcczTfpsaezberp+ertJ0iRIhQidEjd38FB3s3IIh4Z8Cl8gmqOLEUj2Wggz+l4CanKjFPE2iymJrF99jhZNf/1Qu2W3UyTkZwvKWTAeyjJwL5EZTnWFE1NJJ3sphq/hEmB24WlZqy2kWIECFCbUz5BqEmsC4FbhwaIPWXmozihOxRhAhTB9uJJ0gYBOZ2YzVqDP7+3ww6UXAi6eXXxSU/gvJMlizc8KsVfts0gyJEiBDhZAVnsDDi5sEe7aNDDDf0kvLMVdVfUvZPohO5ktWMLy7oZqPKhG7dLH8Wo259Ok/lgtGIHhNFI/qrv3qyA9U9ntWwY8HanecM22MQwuxea4xo8iuhzSJEOIlRa5xy7FcbpjWKv+pQa0o7VvaKptZjh1fTGDjy0u2vrpeUJ+tE+2uotawHteQyGVTBW+ODy/rzTiVV06MWgvj5iQiKD6JXCoLq1gzKY5Gvh/z5bdjG+0nhdAF1JlgWqUH5/RQhQoTjj6Cx6RJRbZ3Ui10R1Y2gss2kCMceQe3wSqSpxgm3QZgQOFl6FDhxOulBxDIITQ4+nkrHA0F61KAgm7lxGg7IE2Fi0P5WhWohLA/nC50zoqaKEOEVCQ5tS+6XzCxFKMFvmzA6FgiSG9HUUYTmYMo3CLxl2ihh5muI8LcMjTpcU4UTRY96EKSrG45w7OC2QxBVQ7RJiBDhlY04BnfxKiLO3SuKpAgefHYJIjNZTi2C5EY0dXQs2vTVAp1fQoibB3uc8DsItX5JuYa/UwE6SHxsYrLwi9WOZRGgUyMS68nrirD5GzRFKBrRNUimv7x1Sq3d69Fz0nVppBJhaIJBm6FGbR7hihqbe3avOljK08rPzCNGQbD5qnE+2VBrE+VHM+YTP/w6TERGrXpMhd51oULsCdB7yibwkxcTqsXx6gevFNQwX6HGOKy397ti/GX8KgSlu3GVKteoBFCvnhFOHhye4ncQ2GfCqCkbhBlrvlnjl5RVj6kFamGlsEI80UoGifYy+OeEgt7e8E6qoM5sRflufo1joB4GIahXvoXVw6Ke8rFCvsI+zQe62iTsUDLkZJhYqJUaY+Vkr12sljHrETwxHlozJumfeuQg69Q3foRjjMY2G/6xeQL0h5hd3xpHs/tz8zduJXs3Or9HqA47/4W2GfoGNwhu+ok5/0W94tWIIy/edrK/pOyX6afJQwd5NYKYuEcMM65RcE6I8ZGmItMQagS+/LQGqYKnS3UgqFgYKdx61YMTcoKsjolO6qac1zK1bGTTQcW2BJzoQCrlDqagMn4KKldO9aOarU7MxTHCZNHcdi3ve1PTZcplTASs81T052byNbwYMOcRmg9uutTISk7YroteH7ZU3u9OFIoQoflgdw8jbh7scRJ3EKo/YqSdW69eThwxjHD+mwi0XLFo/YMt7IqDcqhDFbtRCcpv0yoXmZgUuM+bDAJ0899CZd2qLXDQAn9JwQgvWT9isdJVMyJcWjVM1lhBYO189vKOhF/PGPtJFeXruSKoEifJww/bvkXe+qdRLq8+hI2LRq8aVxtfjfI6PtCeY4I++GOnojaVMl7p/ZdXsU0Nq9cSqdUmi3qgC1Jw2zYPTdDzWCDEFhrjjeF6x6s75v1l/BIatUysDluGP2gaoQLHZAxMHif/HQTe+q1KqsckQR7gNRGiDsXz+nWptsBPFtbhq9QGMbbfTpSCbOW2B86DirlEqI5h5OWZDArYCZkPdBqq0Lkumgq49qv8fGgF2E+UGA4glnLtH0Saxynjp1o8gjUrQXlEqIVGxjzzVqOTH+xT7FuV5I7biY/d6lQpo0YfP+nBizaezYPGeJGaYAfyCOTdTDpJ2gsektrdp3+BZPueLy2MyvqrP81H/vSYPv7gxvG8RPX8i9AAAtr8hKQpxtRvEGqCHXeyVI6gBTmMJoOJ8kLumuXoaAeDnWIyVLKXyvbJ51kcgyOGvGFEHs7cVEGvLFSrENN8tqkYwIjHkYtMMCmjGjBywqmG0SGnQi9L9fJoAG7ffiVRNTSStxb8vCZKQQjKF0SvVjTDBs3gEYYpYBmhGgrVnGvGNzJv2vyNlDGovEvh8mqcX4QI9eAE2CDUhjvhBpKXLwj+YWSpEuEp9YK6BMGvr1/hYrwDnjfranwZVL4hy1v9R4/qATWtRSc6jM159CKqgoYJNo6/zkG2tKWDqGHUp/Bxg78fRzh+NjF9vJzqRSlveS9tlM/JhEbrZW3hp8mgOg/TFs2QEyFChAi1wFkmjLh5sMcJv4Mw85Sv13gHYQrg97xYCx/UifPCBryaa2MCCjio9swhUwy5/Cph5Wve6uIaylsTju4MkTd/cGcyqFbPRp+ntrwaLVcPKvWcqIzK+vr15RmJOSvazF+3GnWGOxAksgzV7FVPPwxDtfaoxvf4ItwWBlOvdy3bTEX/rkQ9MmrZwvIIz3cs6uK3p19mWPqJ20drw62jrQZjeL/PRbPsT1tNllc99m5EhuUXVias3V2czH0gwtSgVh9sdj+eKhzZdMfJ/hWj4wC2LWtmtzhAscbHApDZ7EmpabpTryLx3ESHgfWoRVOBIDmTpeahsjX8/KualnldqgLlWz3LBFFbrlsne+7SiYBKvbyESaCSZ+NUC0FlJkphaCRvbYTPQEFymk1+1Js+lXDlN0uWyyeMZ7NkubA8g3hPhbxGcSLoECGCi0b7JPNXKxOUZsu4dCxBaWFk3WseJ3EH4Ws17iBQRC2UFidVzrdWBT2K4xqSG71qdq11FbUR5MGr4FcwAK68Uu5wLSzLid9BCNaJ7Fx1j3UHfCXDXGCofIK1sg2Phc2phSdHFSAV8Jfx5m5X41pwwvKCUwpXiN+axxaNjo/aV5kas6HtU80B+TSvAUt1PSadwodym9h2aq69yuvl7wu2/m50qfn9OphMQW1frc8wxT9/NLeOU4WAijZF5yC+Jxrqqedk63GsbDlZOc2QUYtHM2xxcuDwC9EdhAqoM+NQLdTMUk+frRN1qKMoa4U6oJugCetZr5QIFq69uWDXdvQqYfsCD5ZOHKA+2BlOpl/V29cnDztSXnn9uFEbNt/mU2HTE6edmmuvUj8kX/3SmkOM88uzcf61ysYHoZ41zUWD2SNMEnY9mOi6YDHZ8hEiTDVOgA1CadK1ZCfPElXfEFRLmygmw9Mt61JtVNqikhpBeJmSTs2z2VSiMTuWwy0bxsM6ykXy4l1MZDKvR/Yxh94yq68uQfpbOhaolMv5oRZ5hQNRmd9cPHEoFv7VqYq8NSiIh0tBZWpREJ+JEPsAbVWKm1yblrcTz22cDYeRWw4RdSCojP/cwo13yY+gPH5yUS3NwjqBfmfQf+4iLL4aaulx/ME6NV6v2rB8J0qNw7V1M+xt2nuy1AwE8fXTZBHE00+1EFTGpQjNwgl3B2GyA67R8u5Ad6kMOK9wIAPo2CBoQLhEuOFKuPVjMLTeJyga0TMsr8bjv9t2fitaWNs0IneqUc3BCIe/dkG1LeFY1Ne1bRAZuA4ywOgwUngOcFk561gj6CP+QnoZMZMvzyuRyuqpKNnIbQOXGkd4/yrB9kNDFFOLKstoZENovG6mXwX1LUOMLyGIN4NB8S7c9CCqhUbzH1u47fZKgVunIArGidtGESIYHJcNQrWBMZGrJxNFST5lBk34hvQb91wUqpBZOKoP9lrpE4Xla8h/7hJ19Ao1EUGyqgM289lY7Vy0o9GzFj/GKjn5wvIGgnkdquQBJzxW+vGaYGIe5AwhF2FOvRHH+PqJZRor56IU59bXrb+NszB6+9oM9a+ICyC2Z9gYCbOJgZUJsIilanDy+R3/uso3ANdW9VIjCCpP8qNWel2wttHiAW3tUfkY9ecLa8djgXCdm0eQ4dipsl+V61Ao2Ed8S3arpWelTcup4D027Le/PXfJptVDQeUtBeWvTSx3bDGxvk89J0tTjwmP6wgBYJsF9dlmEsdO+bxcjSyC0qrRVIMSwoibB3ts6kvKk6mYKucbkwX+yqCHYAcMxvTCQahXm2pTgfJABnUMGQx1ekqozKO1M8E6UZ8tVSMT9MlgKF5DZq261KNDOQ+EfY1YwaO6SIXlGS6f8dV0o3NfEhQmsnr9q8tQ9lrc8NBTX3bqX8vGzQUnLx5LuvNl5ZpXC8KrWReqj8IQTFLmVKG+cVcJtnNYe0+MJ/mUl6uft92cNcfIBX6hQUF+jfBkuUqdg2DrEThemlONUIS1T6AuAQgq7y/LPNX4MaU+aSXeLr+wOjQflOOXVa59WD2rtnEZgmS8OmE2csGobUeLSnu6/YXv2bjtNzHUajPyn2y71+Zx7MbB1OLQ86+f0peUraWDqCkbhFmn1vodhKIuIbDqGOgZspc1MK/kesEgODmrolqnqXeQVatNNR5Mq6/T1nTjHARpoxYsytKzcLUqUL+e4dCJBkIny6cq6q2To4JbxF88vO3UgiYYAO2rXpggF/8Ggai3f00ednNgYfQ3v55dG1PVZpV8aY9yZ8nk4TxWDaY+fpT4aAuYoIdadbJla+Wrlj6R9nX5BZW36RPhHYQCOmY9tmAeIzJEblk0+dWhXxWxbv2C9LM6haFZ9qnHNoSbLyguCP46VNO5Vm386c2qf2NgXdw6U4cqdfLVv3loZL2sxERt11hdqttmqlDN5lPVHn6+1r5TrcdU1ed4Y6o3CJMbPU2B6hEKtikb1k9lAAvGhBLTa5HmDEdNHTyovJD0sDJEtbSJAZUKse1kZDVDT/Jofn19IPt6yEG15KnU106SU4/gPlFv3SZvA8qu93EIC1fmsbJTOerpr43YxvKrRS6qpQelkRqFaYfqsHx5CJXB6GISeNrzalQFteoUqoeHWunNQpCOQXFBaERH5uSPW5IYdunEBPtV9b7VSP2PJWz7uVQL9eRpNriG+KkWquk5VXXw8+X5sdBjquoTDtrfv6ZNBU0taLUw4ubBHidxB+GrE/ol5fIGLe1j3NgSSoYKTK8yVopyghlPCFacf5DyTGPqGLxTBVbT1BnEK4Ya66KoZVNh7Vy0SaXgxqBsajFBpgnIcfuetYROut6xXhT5aJFSuSAOJbYM+JUOi7Ngmj/dka953fxumlc66LYGYPJ5ZYOzNABuBnisl1FQvqmdFF27RCDs3YLqaGRcRKiGyrHaCFgyHzKW/WhGm4WNl1dOf2D9qtmznvaqh0d1mM/oVuPRfATJc9u1Xn2mqi9Y+c3iP5G+7JYx+Swhje8neZiojn6d/HwOPXfnK+sOAutbTuW7c0vlsPryUSL+49Gl8lpV8GJD+Qn/y6iJ8LNuMvsysHou+eG3BfMwWwwdDUu/yeSHZphiCoFf39oo1UHrVkaN8qoES7lE1MOvLBlht38GgfnDifLK48pRybXe+jKXksfXTwYMFE/KEGYLG+8nDD6m1knhCOJtaaKYTNlmoVl1aSbq0cOvt0sugtL91AxMBc9jg7AZovk4uexyvHAs2oPtUIsiuGh2350IP38Zc4r+wqOPHfNOhPyold5sHNMNgqmQn+oBB6kZqKE24e1xS8X8hugIV5DycfM1H0ENWG+Na6HUQcrJxpfS/fDi9DC19W8UQfqG1oNx2t74j15M8kxQTk0E2fG2vkWwfS0mKjy4XO0rEKYd1SzKwrZreDlmU9JCboRLKK9kLjC4/F05lTKDiAiKN1Qvj+p2bxxkV2JpZDQO209xLBmvLN4fF0SVsGUIX/ka/5oHY3ujntsW9RHLWQpK91MjeZtHzUIQ73CqrGsdYH6HXI6E8iuOWze1kiryVqOA8mFk6kXmrwQE19FQvQgqWz+daLY86du2Zt8uwV9XnXsr6u+VeaV0eQ+sThhZl4vHCT9iNPu0yq8YNQ5j/PBOiXQnyfmoUQMI412Cy7Yyd/XyLJuf4G2mZoJaVmiqajmxOmCai6mZUGrpGSyzlrNdTVdbsnjUQC09qqOWPvXcnqzXvjYf/9oSJq4eGV4gBNSz0XZuNH9tsB6Ta49y6wTDL0FvJzMSBy1Zs83C+dv2KGfhMXfgDlNje+/EQyHAtm4buf3K3w719DmLRvKe2Ki0V2OYejtQQsUTRI79gzTwtw/beqJtFsQrEKpk9T4VWnYCaFYfdHVqFs/jhWba9+RCHe1Wy8ep+ZieTff4TIHPVA8ObnzDyf6IkV/mBIjG1wbwnRcJ0Q4K+ghRo4MDfBxicZfYX8w37z2C5VyiHkZkOR+XaqU3gyrulARQBagX7RiQxklmaiaaks4nE1XYs452r0UsH0Ym3bRBNaoNR55HVrabFkb1iKhPj/rzHT+wzpwvQyiWx4YANnHIxvPIxx799rNk+gyy6jlt4Sf88aC/v1IklnXO2e8oW8etOQ+S56dy/t7RibNopI2YtxqdPAi2Wf10nEAbe1SvvSfaNo2VKbcPi7rkT6+k8HHkp2C+BvXWdSL2aBZq6cgkl9y6RxRAnA+rUS0ElXHJL+cYwfQTHg1NNSgijNTt9Y4Tv4Ow7itV7yBMxaC0PE071t941XQhF/O2Q3A+7SdemPBffeCZ3ZRO5ZUJq0d1u7ppcD2q6DMV7eNZwwSbiFq6Nmr3UH7g49Yg7GJDU9oZLAybybQDnUkTYv9wH5MKQi07+tP99WxGn7E8Knnzb3nciQB/nWupWfMCFTAV606ZPaEzeoZ3MnE0pZ9XQRj/evvZVOt3LMGa1NN3XNj6h40p4kS0EXWa1FyiVZp8/24Oj8mCFyC8YISTANzc1ofJ9PEDv3rFvaRsdsqWmoEwnnrV376Q7IObz18uDPXksfDn5ZmNsfJcahRBPFyqjvJ+wOxBZWrzqYZyGZaqyWqUGkUjZarm9eSro+3L5upmw25cw6CIusrXsDdOwzYHLu9qcsL0sPFh6UQj6W6esPhqqDdfGFi6gnx6+KkRBJUPokZQb36/jApiHofqQRCfycDPw+XrUr0IKhtEk0G9fNx8tfIGgSX0IpBLNt4jP6wcOtzuRmAi8o8lJq2fGsRvrAbJN58ePzoxcKL3GQPai/5uJZk7/vXYM5yHIWOLcmKc4V+ZFk4nMnQIhVBT7iDMOX1inzkNQz0G9V8NMRUpjyOfUj5b5XDU06VqacY7EGF8/DoHoWrd2dl4ABt/rnp4m1LGJpPvtMYxPVngt0+1+pf3G9Mv6rmiV1amrvZwoALKhZTzQDhg0rP10L/MwjDiJtK+poyZGIPgt4uLicubgK2AichzoaUbFDtZmRYun1p1Z7eoKdXHolF7Ntq3q6EZ/WMi/aE+UIdgPazM2noy31TpZ/UI15NQDXQuaEyPMLv64+tvq8avPU5d25bQyPh6tcLaKMg+/vY/EWxY2Sep01TrRZlWbnPl1T/GRPY/e9K/gzA5aDNAVVIcZzZcRiZrBWjoYmfXvw3AKecvqzoFUDUYHuW53I7QSKfwQ+vphScOU1Ojhq31ROnkQrV2CLJrWFsxNqh/alpImfpBRmFUCStPdbI0KR2C5RBFWTyCeCyLqxO2nFvGjauXmgKyCSCVEa+koLxhVOTh6GzjgvJbYp6yOMDfE1xSuPlBrs5V5dWLBhwE1d87utQI6uVRK70RTLb8VKO8rowJa5PyOwj1wK17Y3ZoTM6rAjSJSycgGmvjCI00ZmmMBpPJo4cTBlQnjMyFd3OcsjsI1jBhUCfLC4dBXxquo5G0YuQXJBMTp8tBH03iMWgXTaotrgxwvaEnSE8aLFwn0M2Mbua0bkzkKkCtdpssLP+SapU6TlSHxupbup3oB/m4V1j9fYJJeQwZN0+Q7Gr6MGVitfTKgQGP7m3VoLo0astAe3hRQXbQinhjqhoaHVcVUAblTKira+NaV8Ur9G/QNrVg+JEmW9lysI6B7VKlf4UDfGioAHsSJZ6c0yplEhOTe+LgZNRfWyugOarVxab5xwlRxgtJwS09Najf/tSqPs2qjeUpb29lb6/J0phWHo/hetU3pnleHldejuFwGc1DpR7NR626HAsdDML6E9unWl8zmLye+59946v7DkIYaHxL7nkthOVRawQgKL9aD9FFKzaA2hpOENSzDubsuH5qBPXaefKw1q1m5XryVMLqX7su1XmyrN7V4r+ArLq18CUEybN6uGTBdwb8cWFwy2s5/HPLV6NqaCR/kB2IamUs6smDKlUn/HH1tDzL4mr9c/OCgsDo8nw2zk3zxxky5c3dusmQHzbOn16up5/C0hGvX0nymPhg89kMGvahxKv5ZBF0PhlUK++X1QgaLTtROei+gXD5Bc3/Nr223OB6MK522akC6xAy8UwCTa+TsirpavhrMBDV5Nu0anTsMTXtUAnK4Opqv95mwiUq6dAsW7h2NcS4INmGqqWVKBxWzvEGNQijptxBmHtG9a8Y1YIqU2rvIlzjWWfdIszpNZUplauGunmyIXl0ksPymjsIIWlaRjnpeRhqdZqqv5CsOD57wnK9gzcmNao2pQhrM4t6BqvLw/YfW64szQmb3uO0CcvV0CUMVpb+BQtzZlDrDkItuGWC9KuPp1GqLKd7AqMZe1QDZVfKr4aJ1Lc2jA61eE/cVs2FVcMvu1DgQlW/PkH1YV8vorGmqR+UAd7F+ZOHMrk8qVYPFvApVyN72Fyt8MsPg5uvpo4ECjhjtWRvMzLMGlKPYIPA9tI2d2H42b7BMracbVubFrQW+8Gy1fp4kE7NA+WGyz4hwOoXVazuKL4S4faziaBa3zIoM3AAmF5LNss3zsPVrWxeBPz1rfRFbboXj0MtLfc//Qr4ihGrOxlqBgwvw62sgyHob8ggsIxLLtSadfCoXZny9jFXGV1inpMDft1N/7Nk6uInCzd8rOG2QC34+4Gex7GA67Pdlf0kDByEltRUPuHGJahBXkFrb08Fh4L7bj3wl5kMr3ILexX1Dgb+dD8dCwTJLad66+/aqrwM+SB9EuTXiSiPL4FijWg3v5vHfx6Mynr4wOipIALHolh7tNB80N+SO9/w9yk03ubzqBomm27h5qunTFgexmsa61YP2XnWhi3x3I/KMn4qpQcR8+Dg8TH5jxdK9ThhUU8/mBKY9mkOlbd/iepH6BzSFLg6kRrV05bxiH26jBBdi3xw506teyhP77xM3zCaWhRVCiD1V7zjhO8gzD/9K3fDGggGIzylfph3EILAWCOBfzVko7wjm1/TfAzo8LtRtkgxVssz1sDwKJ37wezKc1JXT1SKCQaAKWygoo4BKNS1k2kc7mA3V5AmU8/JwdWFCLO5v40VxQgT0LEa0n8xzDWD5c9eWPnrtebc1cENk0fcazULTXd08zjo3zCwLsynkw+PXqn6YWS6qORRi2c5j/LySNMqlNfD2jbMxhNDuQwLyijZ3qebg+bqEgbPqSIFq2vgT7eqVSsD6IyoY90WIKoX4txAnYyJagjwwFxuO7t9u5nwT1v+Gd/fV8vSfSrZ9q2la6N1Ye7qJXyVCERtDo1pFV4PN97f522a3+5B0zrL2rFVLqtWfaunV97pCEMYn1ryjwdcneqtX3VY29dCrTXZ39bV4Jdn+4/fBwrL1wgsDxbVYMW7bNXrVQbLy9c3/Hpx/nC5BuvdgFwfDL/K8q65tL5e2MKvxb6nXgHvILBSYdQM8DnrOOpDsldUzTkrWIrXOusgMUfTBQzZX0jWdFCJhyHmUT5oQZWhynthkIHJF0jkSwR2tHrh4+knsC7v1kHwlZkCmkwVJzKBEBMtVwGyUTsa2HYOIv3FXKfPaFlfniBQ1xIxprwM4xht+q8JVyP+0TIklmecy1P7XjkV81uCIH9cWd0UpfJBVLV8Md6tOzOZuBJK/IJp8jCyrT7BOjUTliWPLnkNZY4hVMxnycIf76OSHLaLIdOO3tGGHbuqLOdYD/xZ/basRhZBaRXk/bMoxZh/5X3DjIEilYopSg4HSoZQUPrk4do7jKpDc9j2K5ITVwePMLj1nGh9y21l9SmRcfqtjpXp5UQExbtEuGEXbr4ThYLA8dlYX/Pn5aEWNRPhepbX15Vvspen10OlskRlevC/8lwW/vNQODpX6t0kkG/ZOEZd3V/n57mP/PmnGqpiCFnfhMcJ30FYUO87CJTkAN3PC9UDGsscTNfwyntxigB2TLLJLpjVn922RZ6Li01Ez7FB5eVu/yrgbCOq5jPg4AvOV65ZMZ+nS0lKCJjVx8OFu3g2E5X8Snpqm1EvJ0+9NiqCwbIiPDHpQfwJXuzQ9gwBc/vtWcHDPYJXJTdPhxA5KsMmeawr28d/Xg4tHssbXp5+PFKmX99GUSwPIfVyMvposFiecdxc+w1Urh5PyjM0on/JxE2sdyDYzrS3k6dafrfti/m8CV/RiK5uGehRxrrE28Q3wNfjY8YKp/mJwdWnPtRboFS3ILgXLoPGWqPzWj3zjx9o0TLt6uURplNoeccx8JfVMlUuBQfxZBz5WF5uHv52j4sgn8QtS7B8kJzJwuoZDptWLU8J1XSsLqeEMB619bTluGEi6pNXHY3avFxmI3cQSiiXGdQ/Jgva0rWzX89628pFLT8pKHUicqqCjz42CL8Oe5842e8gsMfUQay3S0F5wqiYHcfibyU4cRMClGBjuETYr8NonMaUAHFVqBQyrMpTXbLpPJYT5ZbHFfN5Ze3fsH9G6ZIsP7l8S0S45yFEgxfPS7C2K4M2jiGVqdvRUpyf9Aq3QyYefdqSymfYliFTryzFF+Ndwn9LKG9tWE4Gbh9wUZbLy2P6CHkavszBomHEO6buOwMVetaA4WFku3oG6RsEN5/Lo57y/vxF4j8cCbcGjHLJwpSzxxLVgpuHQUP1latGtaB5mM0jPQ0jbVxzdONLoIUqyc3rL2POy/mRTFk3rrxO/vMieFrMb2X78tQBU64Roryg+DAK0N0HN92G3XI2HEQWYfGNwM8jiE9QnIW/rCEvEeC5H0FxLsp5lZOFex6U7sKNd/OG0WRQu7zp+6Vj42hUT5vfT9URpJ8Z840SRZUoWBdL9I7KiXEOkWVNlJeJYTEuJ5/M8uyB8Jfxk8lUosD0JsDl5/J3448VguSTjjUoMYxsD+Jx4u8grA+4g8DdoFdZfWSnjoq7ecxusq7e7JUzZYN2+6WYUkhL1NCJvCq5OTqSfPLI08a5afXU30A1M8GidJ8M76hw5XsyzDOCZbkmAPCt6riiM9eSUcPxtTYJarP6gPKoq+Fj9A2yOWPcePfc1oDHoDbSvCZYBpXo42nh56K8bWylCIN6Lu2oU1fKpzxVByPdqsM8gXVBekB0SF7DLCjNBfPVyFKTR3m6acNaPJsGylG7GIE64j07Mq2W7uWwBS1K50F8GOf2oWYgmF1IHXx5y+peBpYv5+HXu5ad9LETZz6oNneE2sQrYtMrc1XqWS9cmQyX+oMrByH+n5iIKUWYzYr10GR/HqaVz5nVENTGLBlc3mthL8nN4/Jhn6tHusvLoFIXC83mJNdYhooI03HyMHzL6l2nzYliOa5vJhQIzVWrc/qSg/hV51Bfex0vNNpuzB/eFoj3dZ5K/jY9QC7bot7O5yFI/z2PT+1XjCgxjKZug+DACnNRX0Oq/kWENaThVeJn84U3Zv3g4yl2zLGt7cJGTtW4NTIBuOAO3V+W1XDjeCUZEd5ZACbx+EAJ4O907vraqzG4POuxV6UOtEMpyBOXTxB//nUlMZ65lALq6M/vh5b3lbP8qiFIViNgPzQcStqx7xDVbNmI3KC6Ud5kdSfIw/Kp1JfOpBecIJqhY2MwPSVMrr+uE9GvWrtWQ3mx6nIr9MOpxvF0YuJLqLvKRlBYda2O/uTaNmV6uEMQFM8Y1+cKK3u84der3v5VT31sHj9Pt2QYn2of9WBzVHv8048wX4uyXd38Ihv00Y4ZarVRZb1qV6Q6x2D4ufp5VGt3op4+NFnUstVEUJsnH76rtt6x3rbuzFOZzxStbh9rPpO3kseex6f2ESOreRA1Z4Nw5pfvrmZsFRae7MHNoHqHwt8haze0Ta/ONwhqRae4PmNtgl68T7YjopGBY+vAv/6JgXB5+SQWUSyjWcNyNYAGZ1ZX57C6V2uravZiOVIjNjUoz8+zoGduw7TSNnbsWpwwvLCJLy+tRUzQQbWJhqiWVoKVDUt4MX6QT2WatV2YDv54Y+bq/ZBgupsnqH3KeTC9Mo9FMW+52LpQrX4TA/nxaHn69Q6LL0eYTmHxjffxclQv78o04Ubl1W7jSvjLBOfHyAxUxUaWXzzRcA25QbA8rA4VPB1waJfHsExJJvOTj79cGGrZycLyDUOFnjXyE/50lnH5BJX3y3HzMMWf7kJ18sJBCC/ph+HCebqaPAvfdFwTmr1+ZUJRy/61ASWqsKhHRRavpoe2ia8NTwT49aoJ9U3q195eTitDA+IsynUM08G9QEufvH4E2WD3Yyf5OwhaJW8y8JN5bhqBulDUuQgazG+0RjqSKc9jiVcY1YJmwR/Vspjd6uyRepuGeEFXSct58XXAPM5Mewbb1CJUf81Yrksloa9UJeSpgVD5AWg0jw27cfUsDjZvqU0q4fIMg83Df0UgWCznhQ0xXIvwpyqMrpXlXMIfr1+Ew/KxupWTi7B4glHB8ZX8+PiIoRzioJ+PzLxkCefkzWf1A0jNXSm2LpTrS7nhVNItPK3Ezg2XwDh/vLFLKc2km/JB8UEUlNeSP5977sb7qQQ3r2mP8nw8r+Thwm1/S7XALC6V62F1qcxn8lpQL0deeWIxLYwsqp278cGwuhoyfcj9VdWSji7fcpTzCKISv/qo0fwk084lCoqz8TbNhsvi6lwvXDSem3Kgj7eellO5rcPtHgwuK/WsLS5cmfXJ4+UkU4ci2XpZcljU5mfg16FWOZNc3oaNrvtTgVp6V8LoWavuxXgm+cmDW76S7DhgPuZ22svToRK0a3l6MG9DbvrxAKWGETcP9jjhOwgL13/5brsDrKeSNk+1Qenn0+gAJhozuL2aUi6n/AoS+VXXy5Xpptmwf/z5dSw/swiOdVHkX3edq+f3VSsQjdl3ojD9SkOBSrk61MrLHCCf2myTsJpUM0MtWS70sTAHQWVMljBNDGz/Kbe95RVctrntRFl2nHMi9BAgYqJyWazUnxnWoMKwtHydBMDmM47MxGTXg8p6lethz+upf1keFKMTYeOC+kjJLuG8w/tjZRlmJa/wMha161IN/u/d+/Wn/KA492h0KOVRh6tuqGV5qAnXFpV3EAxq26sEV/8qzdYgHB0RJF8rpiSjHmH+evjLcF00x1K/1IMpqXJdHowo8ajghrx+ifXCz8vCz8/mq0eO1d3/KFRFX3TmOn+aRW15zOGWLS+B3kHm3lklgvpcuS7s4bW1cKG5w0WeQLBKBtVvouPK8DJlgxiE29LYvTFb14vSODP8dz/2ppP/dxBsCwV1YgtW3D+4TByPnIBI5Qaqxi8IVoZfDmEcB0uuzUp2CytrwDyVYG6yVvYhsDx5pLNoScs6FAyjWzUie5I5r43q9ST8Mo4f/H3A6m7I1NtQqT42vTkooK0qKYZ+Q6qIBxVi+SIFdYyS/pasnW1/9BP4emxK9bL5bdlyWN5EveOopE+prB9GV8rliUc+hJUlDG8eDVmYcxPhptmwIVM2uL6G8FfPpwLl9bJ2N+TqVVlHNy9h8zuAXd04t7yleBzzBu+2eOdBcPOX53N1MHqYNFd3E/ZTeV/0E8sFxZeokp+rR4AtgFJfMH2Rp+Vk4z3i1eUQYpdo1HlqFko6ehEVda+ksDyluBIs31K6RXWehkowOrplDG9DReX1XMt6UW6aiUebk3z8KyWasi41E+RWi2NJNsMlKi7oHtXS0V+vQCgvzzYgK8tSLWVNPrd9yvnVqUUZ3HpVq9/xB+sWXL9wlW0ZQ+W2M+VKZcvzGiIq402Z8HQlbRO/TBtv7ryFUTEPfyuB51MMVieMvKlzcncQFqz/ctlLyv5Opo/KaJQbbyvOTukFHfAXP4McQws3rRRd4ql/Hb7MHiTHRZATFXQFyWQzsWTJNrRFC3GazyCIn7a/Fw5C0AANtkN5nM1iigfxsGnlsLwr5QbzL6EZk0kF05poXCZlmKtgLMozuO2aYkGOoeOQj72wrHdaD8jKvSDFID/N68JvT1OtMCUAMIzx5fMiGy4IONXuhsgqRWkzTcaf2ubzZwhg7GQpbw/mrRRQu29xfijlcbMH9/1KuPlMngC9y1Di45dhESJKUS6DR5vZxqG9SlNBIPx18duB8MeF6VoNxTJlRQ1Py38ifJsJivfXnXD1MmHHFpXZQ6FllRXHQoknWskLEWaeKB2NjFJuogGhHvy2rXfRZ7kgm4TBymmkTDVYPn797Tl/UV5DvuoU8+NgNdEYnDBJ44oqFgMGPlkGZiD5cipUlr++Ph5BHP0I4t3QuAiwOcuW2oJ6mjm7hCCpFkFplbqUtTVFeMF6oRwbLXRCIMgWXqBO1Je/Uo6L8rHm5NUxXp9C5TxcGH47f/nmk/sOgk6iDtEBK4szejCnNoprj/BGsmUMwo1IlKf5ZRBVi3ugDEvVEJRciivpXYuPH2H5TTT5mp2nASNdKv/rRyVrU65U3+pk85UI0ccBnHTrm7TZ19y28AKNwCtji/ptMBmweDmRXxWyQQXqxShuXhBgNTXJ5gkglcGZwBdfSWTmUkAeD+U2QF4fgu3EfCav6gTiFXH33EUcG27Lo5JXCSbNlWflhFEJLBNEYeU0CWGThzCy3aC7Oajga48WXtCtq4VbziWLoDRLFsU42pnRjgibzxzDqcjDIxMfBJteHeW8eM6/QfYuEfNwTIeRUYl/XLJAmHde0C6Gj0fFMeGVLxLPS7LLqTHUY48gNFpuonJqwc/XPQ+SGKiHF6VJZck+29p0l6ogSFa9xdEbvFAJ/nKWP4+B9aqCyvyWs6Vq8NlF6fhjInaYalCdiasUZGeSga2vnwLBaEv6p8QnCFV5KZg+5e771G8QCK1o1cqWwxiHoTAjcltR+ldquGrk6RGCchWDyxeBfNzcNIQA3lZmEGl+uxAhXKpnGFiAqMxj7V+tdDCsIhOB1delRhHEo1lElPeeoKqWpTtADzWRjm39eUowqSot1LEgBcHEV58sAO0nvPVYPa8ZWyVqPtz6GN1LdSj1+co8BkYv78RDsJqWZ6mMpRJK/Evx5fKCwYsp9oJK/aiUbVDSzdo8nK9lYb6IBnsxrJHeufIpnbtk06rlqaQSrH7GMfanhZMf1eLDYMv489jzsPR6wSpptVxCFfWIPzwSRRt4gjTNC9tMlZZzYVPrJ8t+qlGshw/+Ortw01yqBs2jIdbNrasDZgA1vI5WgGPElVGDPLmWWJUgMlf0w8vZeM0bEC6PC7o461KjqORh9XapLE9ZO9RJysNFpRyiFDbl3LRK+GSUkR+10sth5bpUL+rt3ya9Ht61hRs+5XItGfjrH0RTC2oSRnY+5XHijxidXfodBHt1t2QAhAt8Tts1CoF8njNRyDPepOkVYh4Z71wp5iMabukwlMsoB5/psgi8Cq0zGaYij4Xq4eXjXz9npmkJj5Xm92Wy+lg+dsEitI5e2EIfRfFH1gnLjy9cWRn1gnoG2iQUzFuZv5r9J4vGdSzZxEU1HtSe1nNroW3q1MvMww4Pb2I2fyvBkvYl5UD7aCEVwkA5HDlmISY4REtQbQOKTgbh7VhZy3ravLF+UZJRq1xoW3q2suX9+WhLjSr+Zki5TV0dXJTp45NBmKAtF6y7zcK82reAoHpS5zD9CZPunYBrWJ7KupWDMpjPlg/ThQhKc+HXwfJuFMUyegiWGSSLKI+HfO+f4ROuP8sxl1KIzmHxJyRQVVPbYsBUrk74285fd56pZTXaplGQFWYwKZuhaDm3StgxNFFY/UL7dj068E+DegTLIyejTyXC8rvw5wnjZRBa50kguL2NHL+4Ut/BKtZ8VRQlvkECKLs0z4YCyczhr1nNYshQvf+X5Lv5XH12/OIkf8TIlWfq5con4S8qT2LFnboD5RZ2DWPyGmI2P1eXtAG1aFCqu5AaFPm68MqXruyRGO2GvWw8orzmRASPTLB8A/nXA+VRToZ7JdVK91MpP4+Vepbry/yWTLlyKi9vaTJoBo9KVOpYTYame+FywA4eqWOITLo46jnCPv5hZOGGVaCeltrKErNZKsHGezyLaZVlyqlSnzAi7NGCp/58/jwWYXn88fWSH0F5gsgiKN49ekEP1o7lZUgED/YuTlmcBlnWppXiLelTPt6xlM+c2LBLtdvUT25Ze+7PU07+ugbBTQvLQ9h8/vxB8UGwacW89rEgn72JYp7AeB49KotjXa09mVKCy8eGXQqL91OzEMQb/9UWpTEfkk/thb6jVHopUq+a10WlfmxRIUOT/LY05Uqw6ROn4vzoksrxy5oYbH1CUSWpCEenot6efvbcT6U62HIlWwZTEI9yBOWpRn4ExTUKvwyX/KiW1igqbWVsWrIx+jXIxNmwKVcBRjGtOPd452VU4l0eX6JqaYaMvkRJ9/LzqQYlhJGdanicxB2EL1X/JWXYkAsin7FVaWpUAxrA88fNEQE9Rb7SjsoYyp7bjYYFgzwz7nolJmLkkmwTNmfQw7tcYTcFbj4iTJbNp6kMeuX9YLr/hdZ6YXWivWtzqPzF5nJwABlMxH71wG1TP4LiJ9SOLOMr5vJm2OrBI7Oq/Yqy0PbMj8iivji6vwBq85bKlEN5mqAiLB/h6kaU6xIEl7tps/D8bt5yOfUiiHV1/Uow+Sg3WLblY21gTqvz9turCBquCji5m6Lg743pMJTqhwJOVkaTh0k28lxb+O1iz6xqPLi/jurPz7r5osoQXHe3QPj4Kke9+SaO+vgzT0n/WkX8PP39x4LnpZgwg9IGRgP9iEE5C4XLJRQhWaxO1LE+W1Aj6GrV1aOdk3Hi77O+U6NI+TrZMFSGKR9Ud/3tEy+eHxWxMPWz5/XVdSIoySnJPn6gLuV1najtw8tVyqiFxnWoZc/GdZgYquthPpvs16M8v7/qobZANMca+3J5lhJ/W9Y/dhs2byD8PMuZbn/4JL+DwApZ8p8rcV+gl85MA9h8FroTYxofAfLC1N3k9dIr6uUSYY+V8KdYvaqhQkclR6Z2lMoOVeq45WGTz0yn1pEnrC5Gnj3aVMKUL0dQHBEWHwTXvoZseXPu6jV1cPm78mzYpYnD2qXSPpZvkT2PGnbyav/DmTc5WA48N1Q6t7BsimzrrEdFepX8hh+PlW0WTDYvyZ43SuU8K0EblK5YumTnJ8Onkq+FnnPWKh5RNoSKV3jKKExGiQhzBB8/lDfTvToW5XnpWgdTzhxtuJgBYf41aQwX7xx4aUrUFeX14onGVYbxP5TsY5vlhDQmOrLDyOax+dxzP/nLTpaCZBBumr9MLbKotIlLwWVUJtsy5l1hrLiiHtynK4gNHAAr34aroZhX+Xmk/Et1KPXJMN0QrRknAeVfskkllfhXykM5r02nFo3KKOlldDZUCZuvlL8abP1dmhysTB7RxkXfrjomr4NpW9uvlIrySbV1aA7celeS+dxz3EfmE9BKiXI7lH2goUioq87BXpj1VrmWmGbjrVzMyyhjiWWnmqYaFBFGnM7sccJ3EBZucO8gkJ0xrgXbxv8Mtn8n5oJXZ4NSw8rYTlANTHVzhOVXCZ6cIHk2jn9J5FOMwzGUb5GXSS/l887BTfl54WJ6eTGDoDiA0YYH/tk8gSjpPBmE1bW5ME64AdvZC9aALWIeMQ+vq2XHHDasRzDglEDYvqtMEWZe9w4CC8R9ngFLWH5ENVvZ+gXlcdvRJIfzYRrzVONnwbRG+kCJF8uUyrkySnL1r4ZdFOM56Qak21HvsKwLlFteV7fP1ALL+QWyrI4i1cmvT3X9SrqYhaVUU7eYhvFHLyIgfzHNlgXZepWqYvi5oH7m4i3+ILmeagfbpsQ3KL3cvsGox+aNtUs5apdlmeB+XYqxIcPf5rVF8vjnlq7kFWQHNw/Si++1GITpHV4ftLvDorJve8EAlPKWMtk4K6+etjSoPkcwhemWmN9Qc1BN9smA+u3sh1p2EuUnARVZbvcKPfx3r3xoVrtVrX5N05R0qMeOzGP0du1uzl3U4lWPrFrw89j64En/Q2lGFuvl34WZuvJoyMQbI1hyz92wG0e4YQt/XFAeQhfSgrVVMGkehMCEf0tHB6WaGbBTaS579MHqU9KrxIFRrl3ijNN4hxOD3mmRF3ZcuiP2gemGGDakHqaftL7VUeJVLicsfmpg9KUoJfcOk0fFNIc03l55I48QaB1ALFK8GoswS+ijSTaMtiXRapabirGkf5DKK21WrupWIn9f86d74ooo2tg7GuKpze/Gl9LLylagJM+vTzVy85OtK9OFiWOAhDIeMa4Ub3i46RX5jNUDKShPZRnmKekYRiWQB+MM76KNPJ0MXFlBcOWX8umP6YGP/QE9P2+Vy3w82rCWNHHmaMnV0YkjO8oEmR/rs/3ZSycPlzStRAbluvvJTQ+joHKW3DxuGZeC00pw+QUT/nh8NOiEi8TVkAbzybD5/ahmpxK5wLm98lqD7FxRmWbmmxKsHBOn9fBReR6Tjyjp3TjcO+CBZDqeyjDEMNPKMVEdLN8THaX6l1MYwtJL88PEbTYZWL381CiCeNSiCjCqGgX1xzJCNuQzrCvTbZqbJygcpqc/3lIYgvIaYmJpLgicD6YYqkII6XTpHSdxB+FuvYPAChN2crPnZsHSoAeelEWUgaXdK7Tlk2X5uRqZ/4oTfyU0P/7z5WOrkz26cB/9YYDbBWXpyctrXHm54pmXxzqWFn6buDC6e2Hv6CJIx2pQVUEs5ZaskK1XAOrnbcvXo4+/vmFlguxRCeQJaVOLIP4ub4aCONhy/Oty8N+98uvJcrZMMcWOotLBrp2h9a8PJVnB8KdSo3J9LSanRzDCePpuphRh8ofrGIZ6dK/Vn/w8yvMzjWQmY5vVPFdt8tXWgRuBUh6GzWbfcLao5GP1KC9rYB3FKnUzEx+V1dPynB4fdfRK8HPTH6X0wpOFtau/nja+Vju5MHndzlRu40peTDPprh4MlY/qEjQf648jc5jxXyWvorxujcJyKbILkocoW9XKPlMfgsq5dqkHpTpXQoeHBpjPC2qACTax1Peq8Zo4XFm14dehen+qRLjdWLZ6+Ym2YxEBa+GkeQailh2mQmajqHScw2xRLd62eSlLed3L81TyUYfeA/OFyUJOR0Y53H7nyrPY+sBdJ/sdhBJcAzGkV7LMqYOibnXBb3SeWzKoh5+Z9jUXytljiWA9NIzlYkNmucA/X6MFgTmYr568Rd1x9NePqCtOBZqgBXMUc3npbIHykraQZWCpBFdWkC5BqDefC78GLtWDinJeG5bODbkI0tPmr7cOmtcEiyg7Bx/LK4ilaRPzT8+9/EXiPyS5RSvyMB2Lhg1TKzfdwg1PFCW+DFfyLKbrbGOtWSKTnWFT3l40YLiSrCxD9cBfhsVcCtanhJIdSwn2ah6faa3IDyrp75X14ovEND1anXhWgqYXCTxUL5fKywYS+RTrg2MZwaH20lxSvbWcRzx3aDKwevkxEbaGl6t/ORcry5ILN45/cVb8p/C6guZDn2VWzee1QzGDQz4RRVhZrkwLf5qmqyD8170d+LJ/OWRUpMxyaNkAGL48lpNf/4lQmd5hoDy1oc3HstYXqQ5md6lx1Jbhwq2Hv07+NJcmglJ5hr3IiQB9RPuJ8jDtEk6Tg9W1NpXbZ7LkB6OqU20eRFi8RalsyX42zpZ1wy78UUF5LKokKYLkuXFTCUoII52ivOPE7yCc88WyOwgW5rcLWEkvogKlBOYxjpzn4PHcnJo4HC0fm88Pm+7++lzRWcdReXAS9jL+/9z9B7hdx3UmCq4bcS9yIgEwgQFMYI4SKQZJlKicqWzJliyHlkO33f3c8775uvv1m9cz0+6eeV/Pc2i7rXZbtiQrZypQIilSophzAEiCAAkSgcgZuHH+/1+1dtXeZ597LynCM3zr3nWqatVKtSrsqn32Oaf0t21j31HWoTXLEFjq9MShrXPlA8hlnXKFkh69rVTUV1lmsFAEb6SZNYETmv6XoJ/JZz1ZwM5+EriJlEk0QFNXW9uaQJ5uPpBe9XELUNY3Oc7RVU/TD+pNWYfwIVPD96oNhUzQwp5SBdwvlh1QCRb6APxMQkwuAtlYX/XdFND0IaDVvoD0dsXtMuAFuerzAprR6waSLc2mfHlHpQlqP5iiT1lmrimhkBcxaGtDMzYOwdeptdThsp06O8F1hGyV6hUQPlT0bJO83Gy6DuZFbkBJz7JhQDEGFDUJQHG1Vdahk9NJSU+qDptebs5DtELrXAkUSEIFqG9IRzunGzch7Sa7cMctaVSSw9tPTqdPZ6Pii4Y2IPov1/MI5fkqFsm3+CYjtbHoPOfL5ZcD2aanbRB15dgjVvQk6tV8yZ1W+htQ2lI9/oPS3Q/qcV3si874hx3GLVLHlwszkS3jIGh85mN66GaD7Ym6aNtMIeusxV/Z6dsUUMpGGzON5el0zcTvqXg43j0Xdjv7ZCY2XhrQRBm26dvZCbW4C1xHJz0g05t7Lk4wlbqJdoF2H6ItnMMpW0AZXtY3y+tu+z/ROwhN6No3ANYFRrkEFtvqmnyEOk3trgMZpolE94GUoE0eMpILUaYsdtFV3mkRksYUBxf/BH7ikw7HDI12SdizdYiKdnSryFF58kek8I13sRogOtkSlpDp5Am+BlMJsfARK9k6vlzo7PkWSmPB6+R4CUBfp/XX45JyyteRbc7lgDI/NbS3oFOefL7hUR2rGyjyDDAOTRozGjeetkFlr4BO3zJ4Vfia8yWS3qyLO+8BYbfNNknTY5atUr16Spq+PYOpKtyv/O0WLu/vQHRiRVcMe62nj5mQgzrRW5A8RSo9Kid9LUhg4ug099PrSnA74Kkw5OqotUrPzHbWNdEDlvPNeqdTF5DP4ka+oIff3TCPA7C34FT1agsyoSu+atr1Zshl1+UQ+SjPBNyPqSDqmXq+kGEa+eJwkGnt0GxPQBud6yQ/hyBs3VuQVtJ/daAfTWyDks7sS8HukNvQJjc1tvjLbFkseGp8CZokluu0VybG04H3+1SHvejvVw7LdbsNIhYZ67Gsx5PllFPaaa8Et13oSuvddHOJQL4SQ39ci5zmUOZLqMvnfLf1+ZUGLn1HHaIhVdqIbhX8AgOa5YCS96WgQ3RUYafhUzkJgq/kbwJrOHiqC1mBEktplW/hVb063j+UjOsv9IKe/CVM5cNLgVrbU15pSU8xIb2Mj3yvfMq+Zcj0+MsXDILXuang8wuNX2z4PLEPzsCIQ5kP+NVikvWUUC1+jT7qQPrysu3nqCpXU+O667Q6qF8qZLkT3ceAzN8K4vdshuTHFFjZatbpdnNJmx5K3+RO8rebz2V9k6+d5vQmNPm6QfCVKHqBGXLbnc9jwKxj6MCWswNJDx7Xm2lRTmmJpFXo+qsP2Qs767M9ECvwfOYhkpLbVGFzTghRVfHMHOo+ZCA50BvatDU1RBtmDvVxLZPUgdQPfW26KBNtruczTgeZN28kmuh+MV/yuwyShPodDaWOrIw3YkqIuMT1rg06Y1e3OxV2+k90nS8F26AbX5l/KVDqKbGseynQEU+IY7pBj7JddXauB6Q145dpbRC6M4bMVFjaaCLr2/09mpB9KzH71Rxvjp0QspEPqMco4hS6vb5aawrddZlmf4WeTiwh5Mv8VJihoegoAfdbRxWiUbWU/1WZr/XAMy+2bnUp5+B1mT/n67RmgAlhh3XBG/aaOBNwfZ2ydQwepjwEBKqMGiStekiLdnS2xaEbPQN1OZS83fJdISbMdJh8j79mPeaSpzAps4HkLbAiK09aHWbk80yh9LHwoR1/dZDvqYERh+oOrfJOq9U3MOQrPZU8U5RJi/Yo3yIjYgn1dkpXgU2Yvp79XEc/DEbZZSr5ho6gV/VdoMk3Ewxoq+tEcubYcO4SSW9Hl8lpXb6MR6DqKvmgRznr6cTwMXhKuTIP1OqfddfnYaIxWyKI4pEcy52Y29Ve38Tgn0quhHobkz/VGG/HgE7ZAisdXs5Av/ymRdD5qj5XqQ6d8gGuZyoMG+3yDlHVzlfGEpDqa3zMAttpLBR9X/IUELa74XQwA5YZQZvd0n5b/cuBkG3TUeoPDKhoHFtpfLUB6VNhCa36WzExCaYfe97vWX4mQLY6UscrgVlXp+9pbHeBbn5kPVl+unZqjUyyuY2OrifodVteX4cytqVdZmeCWpPTOCrX56MJMtsF5UZKX/ZnEE687B9bf0m5D62k8rhD70GgegIDj0tQ4/StOxz8Ez+ls3yAeBpyuTrzBTR5u8PUNqYD9KeneoH/KW1CUMo2BZAylVX6VNmBfLuffroNkEzibbPZBq4y622TK+9UhQ81PtCanpXQ6XcG+Yu0qbcpQWqTRplSLuf5wlyHhF4rGx1+OZ1Qa18C8ge9SqGiuqtLdRj2yqu2BFYSyRtzI8DpZVtKYDn7GmlAp6U60OeULaBp46UDF+c6lDqZ46YrgF6rlYlH7WEWSRnXVxpcL8dJlPWqvEPyA8D+I3+bJ5TLvnvbgxafx+jWhm50B8oSg8d1dQLrnSePhXboVj/RuOXcxtcmWeebXkcbTKWjHdp5XA/qpjLL6viABdtcsFO+6bLTJvXlFXzfU/0FuZKPtHobXI7Q1r+qKycAoClfwtRjpAnU435S50uTdaj70rYmtfsbNKaRL+2XMkF3GvO/mp9t7SzrS2jyduMjvJz4lZDlaSPboc023SWtnaeu5+UBdXbazlC30fRhJnFt42lr768CM9KHhXsqv3Kd071Y5injafA27frTEBl0ldB/na8rkDc2dC1An5+65WP/5/sMQhlIPUvF50rpSfX9rmV+wi+mKSWfB43t8buP0/2GQbTX+dTuCpqdOhOgzHTYASDFprBMSwypprw2Id6ErlAO8FKe+RIJ5A0MKGXcECcQ6blcp9d1TgcdfNPIzUR/3atOaKMRst40njT2umkhX1z4KSfmAjuh6XfEuRnzpLQAlpvjlvr4WtK9jmOf8yeeVy+h2besdpamDZ9DdQT5JYLrd/mm/oyob8PkW/hXlqu+oW72FXlSvqI1MPhnip3y3PLl+jLvCB76SaSPrE9Y8z3xse0qS3fCAmK8lBjgZeotMeocA0o5h6Zf7XqmAv+2oxJJyzgzyH5kX0rs3vYMdR2dSGijRzsx/oprSgeybeKDDGJT1wFSi5/EWLsDgk6oDhxHAcLG9ED/6Ye3gzBz2ZcOU+mOuiYPy4F1cN/LMettCcxtKqG7PoeSPh3v0QC31dkvJUzlUxudpJCZSvZoQtN+YAnT1c8E2nSUWF+rO1H7SJlFOaHEgP5ZT+rJ9Z7vhJAp9ZRYjluh7KKubf0p0Pe5iXcKUFuPMvCSdVSh2XmBU0FUl7xNmZnUlTwBvmgTc/Cb/E0Zh9zxriOXMwawc6m3jp38dSz5yg1UxaP6dh+rcp3cAWRrYqU/YdDZzu5tnTm22Zigbv7RDnG6P0yWCvHneqYD8GhCZqxvBBNP0tXW70HrVteGAZnGUtih9x5Xb0nemDAtdZT5Ejrp1OsX0nzxdHQa0SFkS5wKMh9Ldd2hv2mjDajDN1M8KGekXo5x/RCgyniZAsKfyLdB8LRhW30n1OvbeDQ3cQiL+UmWrsgLDjHFyjHqS/n2+qYvxOrDx8DePpSB5dgWipcpPW7rn6a9shx+ZZuEJo/z/argtgLdF6fnfIbSnwx1HS8Xw25GgufjgB+Hb30InYhRoPfDEQvdNUwXeV9zvOxI/e537UZBDXxeNedXE7vVZ7+dh+YiXp0x+1Ug+9COrO+EmfrQzedXqg1tupvQjefl+uD6mKvHJ/SFvVJ/zjfjW+/7Nij1TYcOM+/TLPPKQtOvsFMrs71TofzMKJECA9r0l8Ci05mGnuxHEwOUF397PaFZV2ITSlo3nqMFuIwcXYgGBXJBbdKImRdd2mXxbPIT6rIun/Pt6NB9YhHaZRyadRlZ5/WtALreKeiCAR081QU/MSQoeaoyL1QtkHldTxPLCRVQ6q5DyTszLG3oD7H3D9E51g4ALahmJRSN6qaDwmaJ4QvTHBcRq7RZTyjTzOdQlqPesVnuRF9MknAC0Yt0plDKzVQ2eNvQY1a/OAR4fSc0dUyJ4K/Ge5tsQQuo1bfgVNCtvqmjidVmkMgyJmS3tayGaYX1CwxpUQ4MWo5v0HJ9iYme1oOpES8+CZTvhl6vpAakOWYdM4Wm/hLKuiaWUJbbeEpaE5vQRi/5yzpmVRSi3xTrTr7yoNBH7OmzPh7UEl/n+BB7VyDPTCF0NsFJvs690jCVf3Fw6n7wcWjzu1tbukHwUyTn69gNyvo2vjb5oJV1TdpU6Px8rfdLWR/QLBNK2kxlXirMVEeb/V8VQmc3vU268zJtxxLadDZttfNkdPBMC6sgdJbYBjOpqyPpsRchl4+hoB9toMluyEtbpC/7MwinvNZ/SZnAxcM/4e2K1VC8Ku+tdygXGTH01BaeZlgUpyQuvoKfQdavgaLclCuh1N8J4ZunJS/1lzCVHm2EkPprN2BdXYe4YzAUCdtVN1+0m/lCT2WzzTTYPD7sD+p0pko+qxFMHUmHZlwIZWyqHNhKbbmZ2Qrl6vooVO9jz5SaCI16QOlDi4sVOF+ORXco9TV5UYZPwRHuacIrxSYi2WizMr3t7lDGbGZ66FxuSxtMp2d6M97uJpR6Y0MdMLVHryzQj842dnpADr57oHzJT/mU9Qz7QKUEWSbonfYysIr1HEGuGfKJvTn2y3Gd88HsCcsxLioeDkplp9MDL1QMmndUlEq5JjQ/xzBTaOpkkc3N5O42m9Ddv+wbOTJfnrcOiBnPySmGyin2RSwBkZuY4LuEeq8wURzqpamhOTbqdv9poG18EVis+5HrMyszHqOApp6XAr+KbAmllukiSZtHI96dsXt5dmYio7iBLdrdcZnsAm3xfiVi8VJ1yP1CxK8RUzWCdSHgfE2bnT409dX7o5W/CGR7m5p9WtropNc/0+M0Lp3kVKkUT7D2J6/y30Fg4wL9zhtTBoPBczqBaSCBgRXyD65qI5X+mKfjjtQZtIy6owPUphyM8UyX8qEbGFDmCXWeiBdj2Hxrz2kpnpWMy9VBWkB3zm7QUktVSZ2rlaaU7wKoq/nAbDf+sk556C95oz6wAWWbA9ugpEeubc1X3ZRB4maFMS9AfdHEuk1ClLv5GOD1rqMb1NrTok8kvtT4nFcogv5rEPUZ6EeMs3K8eepjsa6lvHs5FQQP2XI+Y8lTQsnjSCJ8mhLhbQO5GNRojT9Smtjt0Tf6MBNsypWyuRzYKS/UIz4NBF39qTXGZQlM49nW8hlX5wef1qeEiR5l1adyc6CUfVLJAV1/ttHU7fzO4wW22aGkR75ik3wqxNjDK9HXdsegBefLgfbNIPs+99krCRqLBXZqj/7MaScX4wEafGQcCB6NVwbKvimhjTYVdNPThKl5fB52jQNEXb5e39Q5Ez8CyPurovQknEnXhMxU0LQxEwxg1nEGzrxMqNujsVSYBsLXEpvQxjMdTgl0L2FcN+JxPdG5DnaMt06I9TvGYh6HnWVHQrPcBZJfykJZW5vy+u/6mC9j4OXA0BG2ye+V9RT/XNsLPNqgcB9VKBrIbBUAVvEv1ZXQVibWL0L+p7ybEPLi6J1XBltKgEhJS8+D+qCj/EvDEjKd+U67dUz04kModSRP3RZp7ncG0ps0QsemOYH4XzLQ1+5Q+ng0QP3M/gU2bfCbQ6r2M6bEhr9ZJuoyelWdv4SQ9TTkAqKfIt8eg5LGnLfD5XzMprJ0Nw+djp7vfI64kk2pQ7eDq1/Ey7oSw1Y3oI2pIclrA9r0MWMbBL3J14W9gjpvp42S1oZ6TKiBpHfKtpSLeQuxKl9H0uuy3gepTLnAitexPp6JBM87T/KDKahQIWSpFCdNVPEn7LDJNkQd9Nfqspw0teb9EEfv4tt8/JM1de/L5/BpsywLM2dXKA8MzLfhVBC+dwJkW6pa+SO4wFxPu26bLpSbZv7AHTslx2t6CN6XIkOYjrdN50vVX8qX+SaUdM9HjDxOIRt8ZXkqfDngFjPUdDbnRwOngpnydQOXZa7podeV0M3OS7Fd6kBOKSHobTgTaM4/5Gp/3aBpo7JL36o5RjprPS/6FDrboM1Gd0g+tKBX0y+f3zU6gFmnMc0+NvkIQZsKxUekyZRqD8FygUcb/DpyNIGNTS1UNor4a27uU0WFFV2DonPAKB964+JXXOQIYiEmWu6EKFPeo13mtbEq6OXAbHZkCVlvJ/JFaYBoBVZAu+niKftIJJuZlJdfDvkCGb46ukhJ+6eFbnGaDijjB0HknSSIFmjxqfolt6u0N53ZNr+ybDPe3fTRNheNJrpf+vCt+ib1I3KOaeOvDRoICcJOSZsKmn5mIM3p3XS5bKpvYEUPv5XXS8Uvesw51URfdGLoKDHouZ4pCd3aRJ5cF/lOdP1t6BB+OTTrc0pd9Ckw+NxG1lNvo/JqA8tJNq1LvX1B83JgQJPWrU6Y6ATm3aYjQfdKqjpH/+wED0mOhJCRTvhJRuVZDV/VPqV1kB38x7s/AVFu0gUoh39tUG42mtCNHjBdfbSzBPePci47lW+C4K/iEbKBBLSB9amfBcjw3eOpIPxr85MAKtXUsPSnmotlXZV3Hvc7YUELmQo1Duo8gc6T/Gz7S/QA52XKUqyNDm3t7AZhsw7UlfV1ANhbxyFg5pZfHoS/bejAWLbXIed/UUbKuZt5pvc+8zqU5WZdGwRPHUlvR42PBpSfI6zmRG1s4T9kAzuADBmadgMDvOz+zhRK/pqsfMKYLW5kNPXmYjm2O+3X9ArI2zL3mggupm28RxvYVUcXGGANCKIHiH8BamTCaDRvvPjduYTMSwc7qwhS8JS8wOrgQZkk1/pgD3gqZPATP2VlK3Vgtsk00Mvhk+uYGqZlCbtTMJYDrMhW0EZ7OVA/cNSBd1xfKjQny1TQ5I0SPRHKt8A26Kxr3zx4P2Z+bk7y5j7Qm1unOdYvdjWo9BDSeEEu2ytBNandGrAJc6wlnzAg6wIyX/FAF8cx0O8QBz3VIU3qAS4bcy4wxrXmRJGXPqTSxboZA/2sg/yo6J31DuGsmCvoHE/Oo/ZVJUfug9uRj4KgXbCtVOX0TgxojtAh3rSppv6yXCDptK989U6Dywsjbnjx1HnY9l7wEyteYOjMusFKn1I+6yvyTIHyCWVkayOqRAJlypSgvITcN+pT/7Bc8XmGr+SnvZpigcu/EhBaptL2ki3VfA0otTAfWIACzRQ1EROiAs6DQEikOoH3Gzd5IcC/LEwssioWuomVKOmOmqvRP4FFXVXf1JNoaoroWU5Y6itQ/JJFudKFfOhMepV2hU6dTdpUGHPG8zD3EuXr2B0615iZw/SyvD6U0PCLbUyxlCoiypH3NbqBnQSB+5LLGUrebjwNiPHRhvSbfpXYCokX5qprTdCEIBWuiAdAWo5rU6YY7y3t8Oso6U1sQtCgs/Irg5vPNn0sBt2B+eyHV3TbMzX1VShRphnzvCvwKEO7168gMABqKzKR0qo/Q8VGktZEXhBZn1Dloj7J6yLYVp942CfqQJTdjneoI0kRYB9cQQsdPol9o1f5ktA7CP/JjuRLTHUldoOqveGXsLxbUIeSFtmsIz8uQeiUZ5vrSJYSM7A+6KHfGZrlVwKoqa4T9pVNNoEMY57sbeA+E1xPNz5Cbn/kmxiuMA2s6nHoEC36OOX5lZMa4xwjALUJKYeNho7QaW6jGMehS0haWXaMsVYuFNW4Vl3yq0WW6POG+cQf/kyLzk9AMSHpZbkd6zKdtMiX0Kk7MwQtIGLbjtwsO/aB0ET8e13wJD6XQR16ytOUZ8z41aLkqaHfna/i3OfIfpSM+sj9zjGNNnq+pi/xRpnAcqTCZKvKN+hyGmW/mDSQdAD5y5QQ2ewX1xWWyzY4Zp0E1gdm+UBxdDmsu2ynbv7Rf994p7QF6XQbnejtd5AfwE4vguK+1IF2AxMH86IzLw7Rk+PKe70/fMWY0MeqbShHPokA4poDVH3GuBYFhIxUVfIOZVn1XfDlQ/gTPkW+wCkNUCaj+1undUdCyAS08ClmjuItypneSSuRcs0xrPEzDUz9blZLHf1oYNXvxCqmmRb1jiA1sIRcJm+0o02GtiJtIO1OA1RRQ7x02nAosg0et5f5yzaGP3VwPod6PveXy0+Buh6mdlY+5D53LPiBoddTrw//gkf7xQIqOskNrK3nM8CjDbx8HFVQrCMtW6QOII2YB0MuZ8yd5fWR944IetGBCnB0JtNSNtd5PsoldtKaUNXxDwa9HPqALZ1ctQPIC35FT+2ot4dIHjEUQJ6iTm3zfPA2y4RafVEOjrKeUNUXtJcKpXwsmKU+5VJRdPJ70ekJefENXYG+Ycn6maRsojPH2MSz+VGu8waErqzPdTRRG71AHgTK+uhzpOpfbeyQB43ofG5Dm89Ux0XJ9dK/Onr/yqUK4uCgfNLHcqZ1wyRX5bNsE+r1JRZ6FE/3bzosx3uJhFxmTNr5Asu7/ppHUQ5s9HEb+ka+jvU2hg/UVfeH/jmi3IHgVx9Ge0s9TFM++jvRynyJMbYY586xmzajBCd0gOpRVd3lhp28yXWdTajb8010B0oem16moji0u+F+O4QGQqUNgjNANaATor8i3x2og5ssANmATf62cokZ6FPKCkI3U2I7aA3kowoJ4zcTajgjIB8x7Hq+mgOKV1nXHTN/SWe5HdiG5ua3GbcA6VW72vV1k5sOOvtjagC3DyP+lbKVCvr3yqH6lelk6mPRA6aOb8BLjw10NsdSibKbvrSmB6mwqK8w9DBtYAERxxJFnwa97emwLJ8iXyJ4pZNp5F2akOkZHVy+vT7r15iPtTqt3WxfXSZsJv4Kc3szD/mj3mUlV10PYBcxjXI9piHjmIF1nVDa/KcAhuaogjZCGBpV0FIQBUVDmQ3sANJwwY07NczLc16E++LOViFblWnXfYjA+sU4OsXriQHB57zlxj/TmxjQvtHI9cxqQIpUHxiO5Pe6coBkXSzVB05df6dNQlmuYoG8sMyn+nZoH7CEsNnEEkqa55lh3jG3OSFo8Y1PXp+BRSEqsnyUM7MW6OpgEnw57t03h0kH+dhfNWQ90gJLkDz/mAK1max4nTkOB8FDKDdaTQi+kp9Q5hUztS3a5/mgO+YFuRPrNtqwc/PeyTMTDGin0xck8CkW7TJPZDyJ+e5/Rufp1FuWfVwwFh6Xss4xbNXbrLz6rR3V18KSXuiIMYS82pPKPpi9jTPFrIcvnqKmhoTOzVyItHE3+T3PV34IOTgDneYxCyjzGRjPLBnxzZqI3YGs3i91O9PbbQBY/G5+htDT1DW9PmjpYIm2xAZLRIFsJp1tNv//DUofp/Iz6rrxOJ2x8JiEvm78LxdKnVWeZuvd4AAC13H2yUzWXe+9LggD5aGb6OMs5x3IzzUnQ/j7TwPwB/aF1frXxHr/dGIZk04o6VPxTQdTyU1leyqbtXqxeP+pKGQ58pk2tc7gCVnnkwzGV6eNJmafumNdptTp+aMLNNMN49LF9GX/DsIZV301/Q5CDqQALXRD9eASPOtlD0c9EDlwzhM6CLrDkfIBsGwTE6SjRpXI1ZigIXwr6PWLZYSjhKj3zixlBShXOihKRLEWBr3U9WazdborTElZVSs4ZN+9ropvveE1oAz5ZCLlOwH1DR2tfOSp6GW8PRM6mq7zMOmZbCerKpmpMylFwr6t+8E69XiLf1QYtry9weMLpzKeaiOW+rcFwgfWM1/ycoTzQ8oOiaYk8Yni4DLyRGWHetlly/qwHxh6HMp8gNOa9LBT0l1fHTKNaiJEAVoTG3JVHyVoaq35iGzT5aY85w5ZQo6pZz3tbLPLK9qqa3pAaNCoU5mCTlpS7WnSG0SVMw/HkefxkvhLn7tBs70ldNRh8lBTUH20KwPguGYmUYMpQajKOsOnzKgqkOG5PlIjTSGXMrKvSZznq2oj2wJlOzxPXyPmdQjeSc6kDrkC2oQL8LFZQukvITNUNhs2JsDSpJVF1aVyxEe/waOcQ9n35G/qm2psZODYmgnfywXqnlp/+N30o9meErwO/C3XK5lriEYMK0hFmgwzzXiW0NXHolhei9uAsvxNC6atbaOuhv4m9Mhgp2zNLx6gCmj6PD1M0xBAuKEEbWm3MZUe8s/ML1fdyZvXRYep2tm9jo3o7ud0sfP6ZrxTpoCmns5y4UOrfMokyPJTxdhhJrzsw0d/8LGj+jsI9KIbvkIHBP+hNDVYAY2BSeRlwXPN4Ae4hHytQKrwEiJ1WfLmMoNIxByvoHOiY/LDN1HdYMNiJ1Q66Av+9OGz+phLUFzYxEtZL5JebYgBigbaEvxlu0hjudIFaKOVQHK+7HoKbqUlNPV4r8wcpuPW15ImKH1tax+hpNeh3fdWQH9GdwQP9aqdqKGJXg1nZCp7HAPkhS+httpZ5IuE/6CJ01vto6qPPUt79ALKeFRQuyhWiSRbXqhAfHXGGYPLOpT5MgauO+rcBy9ne6VsOzR90xauQ66Mj+7dpvq6Pw7T2WRt9At5nd97OZcDUh1j39DbLDfb4v1bpxFCzpOyHjYg0qk3aOT11FlSvmbCaYwLL+SU8xA5k2/CmWYhehkyGJ3SzWpyBJvuGE6ggEppkF7KqBrgepuQ7YQfDqX9EvK5mvXUGXqdvykWeuRLstEWP6+nFvhf6KjkiarIla39QCzkPb6FDLB5COHGsAR2QaGiAySaGEo9ASLx7SXlvb6NzyHGyq8GEYvudl55cFvezib8Kn50ynJMd7FTdYQn3eD/F/EJqI3TX/mA8EoAY/DS4/Byfc1ynTan1JliRZ7ot+l8qNfndjblupe7y3DxqJOCr21sup4OHS0wFU+0+5EbX+0/lMY2YmWehC/Ms9GOKe9sNSgDI3HxZiz8dyiyLlEH6uO6nB8BcHR9KY1HTUgvfi4/UI+FlAh+z3uKf8jiEqMPL3pYKUfnXAfsV/aSzrDJSgnwxS8MTop25otFyV/JdQFVV1fFuq7ArLtOD1pZX8NIMFCZbUKpo6nLUcQKurclGSKyLQVqU8Z+ZczZZ6kshD7G25F5R5qp+i2NAdeN+UGdKEuW/Vv1j9MC3R+Hkh4I8+hKbtn8IKIxlZ4/5NDIfnbKZkR9Ld+GJb9j6VOZZzGRUp5tLdqb6ollvEoMPsdMw7/yykh/0DsxoFnuBqVsieyD7L/zev8FDWkaBxnhZ4p5uQ5EX0fZdWT+JpJeq2tZLzox/GI+pdIV6LTevm7jLtUnX5lPRAZfCSxkmsr449CO9vXxHg+rQ5+KFUhnAudpMACCXqLTlSjNSGKgg9aLdHEjSIdSlkhvwZa6On+G8CegtFVCkx6apsLpoDTd9IPA8RjQUi0Zp8e1embQtOV6ct8Q2mglNOnd+GYCbif6qA7hQ5v+sm5mSCGssXqum+t3xvp8q2MxHGcEWTYRXmmAr1PDTEfgVEB5jqup8KXZqOI5BXSbf93lnN/XCWWnhNKHyLdhHTrpU5fpCMdTmy6H+prmGBDljF4Z+qbCJkxX/0oDLXRDLmeRvux3EM661t9BIESDPPULRRgjtDVYFzn8lUA28QI7Jep6JKnBlnWUg68i48JMCD5Psx6+TdhmixD26jb4UpdwNp56S72eyieR63Y7wevqfk4HnfYCWuXThazenoJvMjEASGf7mx4XXYClp2mUL1O10cH7uMW/Sp/fQYj4l/3uPM5H15ljLccS9lMC8mtpLNqmtgD5wVcKcZvPTKgOeyES9AAWHb0C+zJtBAPqPgKgp0GpwO2EbRqscxZuA3Khw4bA5bvd1dAGP0E3fyoIhsoBpJRP5dJ+OW6Ya0yJDmj33YExZa33GmOb2qIxksZh2Q5l+eL1JQRf3V7wlDry+ApQuaDn1OWjzU05gpNSvV7rUHrpesiV75R5QhozmVs/VAaMevJLBqyKWjJW0VVwfW1+Epy3e10TREo6HShb11Gzn8DF6rQA8StFK1pYVNfuYg3I0iYfID0JAzrb2N1QydstT8CoSTnW6VX5DKzPNO8blkOuzE8P3rWug/aoz33qrof1bWOi2ZaXAuq/ynYdgtZtHAaUfk0lM52f9XrIpwHUal+DJvOXPgRMZ68JTflWu7L50vSqLTWYWr7d7isPbiZs0SfPh3mPKQkqRaYCX/Uz+BMADZ6WtpSk6KPM1yzXwck5fhUfkvCHK1MpnvMhx+tTjJesi9BGK6GbX0146HsfeXU/YnT267/8ZW8sEa+eAGRfaZAiKM0Jx/lbiaULc/Aybc5PVkU9gfpKncqK5mUCbTiPy6lKL8lOlXO+Uj/B/UiLMP4q1ZWO9sXRn09M/D388BCSQnUWYcYrWtRkyGyCJi/Xu6YftVhRQSq2+euAYaCqqG9O4bpsWn+nhJKf/mSfOmNd2iW4LPMlnXJe6mxvYBwQfMMZQLrujuOv0/dsi2rdN9J8HEckRE4lHTZYok6vqMB1pAIgfC35uCASXFspX+ZdLqBpx+udlvVkGbEXtjvlA+p2HILmmjWGWoBPupRQFitrkUHq2apGwJni71wEIWtxv5XL9eAn3eOax1LmBVV1pUwG0YA5Hs5LICnIflhxG4RmP3pa97twXfwhozGnrDN7HVMVBc6bCXw+np+zIjiv6yOFNp2matEJ1M5Yel2qbABmguvwYqUDuZTmXK5znVERB4TwKfIBysnHTAuQjFLErrPa1+2Uj1zuK8qlDIDUNh0E6ilvFJSQ/cp6m+A8Xt9sR1n2VSJDk5e+By2PHeeL8lQyhLL9zboSupBrtrpB6CQbs03+dpvk6c43U5tTwVQ6snypJ/M31bepmokP5Gn6MV3bcj31T2/jaAP9aW9ru29t7aM4yZi5fEk0l6/4qwnZPubaaA5NP3xtdfXUJWIFTT3T9ZFnqSzZAcHb0bQbckH31GnuUzeIG0ptEL6UfjZ9Zvmh7x3dR4y8Fe34ihwQznrDV77MG6hURMgNRGNTLvkiYAc3g8pnTMvAMJuLzHih5CGwTIxP7fvgdH7mvVwC6PwjmX4kvdNBZTfJhZ2gh5m6vfSYAEBiqAtryqvQfXEP8OqCJ93dn0puOp0ltPPmthEUs5QXoFDGLu0PGpAlpvKHZmirZq8LP+nB50nwMY5R7zTVK1TR50F3+b50d7rSkOh107nAWrJEWunDn95AYF2FJGDjxQ/Ogy1u6pftKtvrwLo6Lc41Ym2yF6DqrBoQAjROD+vza2ZQKszyZRs6gZZaoCLGuM9Q+kW28tGBEqJIetRlFjdQilTyRWCaOgmZln0r+TzbiF9jvSLwUSS6EVTNiaJMYOz0LkDSl2OJPPq6jG0zzrHB5UZaeiZ8vQuu4PekiBHKTb2l7/r11lQtvqgLfSiGNEmFqiof49TL7qOXncFb7NC0zzIoyAGbJ0xAts/XXN+Mv+RV7doKVkHZjgD3j9xRU/ZJJ3hVtlvyRp7WI9/pYx1yqJv8KBeiPoOzrQDSS76iGVVeulM5+oV2St9LyPR6P7VBFxWvMHAsl34RgpaKFXQ6FG3+VaC03YwJ66bvZ9b7JHFV08u0Q719L13HDPgbQdXsrNlpxLioEl81xvjS9DdlpoWZt7Otrt3fTPN69AeSqXxq6mnjLXk8H/YacQLU9WX+ihMZ0oLCsfXQd1/lB4Sz3/TVL3NQ8TFBXSQT5Jz7ksddlXGQN+Ug9MkfEPRmcAmZ5jaaH1SmTbK47SyfJ3yhs+FW1NXMFjzSnXhcXamA9CzIGk20kqWAWGS6+1mHmr3Gla9dwqHU5/ZCB9JUbotzucaKJ/2FfHMNdt3+NmFpkxDlsNNMwSEsxVgVZWfzMeKkYAxbqQ0aUySTznq8kJxkxYMK/wAkD3MsRvuJrsvzeJW4y5JOndLDOmSUr3WwHxAr2x2Q9CIJv4PmUI8d+Upw+ySyP5AXa+gAFuqcb2bgrGX8Iyas4ygmuPIOtRgIhcsVdLYjC3b4Bht+SKjTo1jSmWXJH/GCjVyV+AuCwP0odXkco1xPCeRpe2qr5CHwx9cc3IbmBJRzzKicYlA/IIiUU6xfqsOf01IFVLDMku6CA8fT4TOA+ss4S4jg7BlAlmtewqKfPJQ/JaMDKcJU5Tzun0hRpu8NeffJ+cTVxYafC+AH+ZktWKq1pTa3uusihIiMJ2CunTvDdJvJprnSPvP0iW0JMst1qPdRs149wQsp+Jp13eTqbF5wXuevxJByZDmBfMTM43o8pg3TreA2XEdl42UC7XXTEW2dKm4ZpvbF65oM1NWpjzZKmy8Xsq/F5qQDaKfuQ2cbwdOYAzWYZuxWUOmIlWlqUAzAKG78x7vdAZ1aSCFv3VdvTqf/7X3pfDLdWt9Jb40XIKhhOfj0uZZWIN154l1j9yPpkzzzpKOlhV3PxvzJ9G6g6xb1apxRV8pKv78++O1X+YeU/fYRsBgQbCgbr+ezmcdL/vAfXsTjwXV0PqfnNOr8w4JMHXnBVn2hn011G1mf+rfSlWSV1vmCJnqF6Gh9OIoKgif4nVdtFiY7HvMEzJexyXyEsO95T5vgPG2V2Q6rFYdA8bcrbOoK/fyQY5SboPqUJ4hHhDQRUqXICb3OKySf8oQyX4cUo9Q2sgU6uD3Xl0iI6wRQUqSxT4SsI59v0hkX0qq85L1fPG7QAJrrpZ38ITiq0y/vEtOHVblw9KUPmxLDJ68LhGytvkTyUn+0yWVz2sxHOSP1x0Y607McM1k2/MmYWLpg8DPNMcxzmmldf+aBTyUqxoyvo/NMgcl+HYMe/cM0AWRctxfroJFRyLuuDMm/VE+o6oMWZUDVZ5Wfjh4LMuhfY0ZrgfxqQfmFLISyT6E300hWVZGyuUrVF8FLLMcZObxdpd3Kb6T0UX6SP/rYBR3KrOqYYT6XXT7xUDedK+2leveVXGw36cm3VK6uXeJFIqS/zit9CUo/I1/RnFxBs76J00Enb/jbiaU65r2c66SHfxVjIRDAdpOvgVMD6wMdKNIU875HnNNcLKvz55Pq7Zge2L4yfeng7evezjIOxM71lDwJpacoA0uYCT3XRyy8D3815PieGtrs11BzoI41Gc2VMi5SIlBc8KcPeFfy/ORgJ8bcrZDjBTVhP3TFXwnRHy4b5USjDlZVNMd2kJKWvq5jQJmnnNeTjqLWEl8rY532uZD1lPwZM83XLmQEKR4A+hf0WAslB6N13cQ6Td+KCaC001RUWuU9Oaog+10wWsf05b+DcN2XvyyF7ACq49hA4ouOBzKg210A/riNl70+gljlNUg7odKB3aHfWUtF5MNWPpFle4RKNtGdf4q7UmCL7zv2O00FLxPkQyerSz2cViy6lFgzb8mnrNNL6OTJtNyOBDDOqlKGPFFm2iGToJtONTdBxZPV1+q7QelP9sHTLu50gGRcTCNVOiWLl1APx4LE8chxKf94kEWqrHgnteFXQ6rHtpS4DlbRNwjzj1VMVa06ahCrwH/tlxmgaGRIernwugLZIBtBJAlFgfUSFhRZ190FWBV+OLgTsgVBl60xuFBOBMFf9TEF2S7WqVzXUffJ5UqfA8o2Ve0FlPkSfANZ8NG6ik6LOiVALvwltPsZcSB4fdZTl5cZtTvqiXWfnCnqkEEbyR8cHHNluwksa51KEHes/fFIZUWjHfKq3fwnFvr8nQZijjdTfwQp8SANPSV4E8JL5NL4jrY1+VkSJdHdBnnddsnv5U6aUk9qdQSW2VL6FF7V5BMSOvqpBUI2OCudCUvo9IVxYK7Tjvzs4G9qZHzqsvS5ii3/Go9RVU1CGvngd1noTG9LNK2VujOQyzndZ2UF2V/IaG3K5ba2qLqpvoCQqel9CdDpeyd04yFddhtzvaMdRX+wLvR18E0DwT8T+Zm1K2W6QKcOv35NDX69aYKLcTXhDeWjA01/c5lxynGfKbTxk1b2YRt4HWzGnlL/Df7EomytKvpYrwlzPzuZulVEVcSbPoEcypivZFXwUlYl4BkhnrRoQoyv+7/1Kv+Q8rlv/or/DoJOe1wA2WAdFQT+YVB4owYTVVJA/SVRyReTvbgYi57IAV4HYlWRvvcExQgsE725kSA6J6mt9BPEK4aglfnMx7fAWQ4bzPMCW5WhU4+s8B+00gah9M1tBICvtpDpVSl1ZHsZgkQTZbXyoYsJyrq0pFQ+VTTn62aDkNtAicwDTZ62yiXDUwLr6zFKh2q1ib41VZPODX8GMFS+gx6HgKSTr8oDNUKcnOtjnLGYjEkXaDrgpqrqFXV+J6BiV41qky6NYdWF/6zlQESZ+RAsIPxRTVGvLJFiicehroM1fnhth9CfAfKJ1FlXh3p12HXHsizT7mOojR6yWb9nyOs0yjCeiSf6KkGZjwOC08gX9oLuWY4CJ3h91tEoix96QBZNtp0sSHRhKlcAQllstp1lp3E8lGXmlQiYD3fEW/HlODOJPOncvPMD+Y2v9xcEX26zA8dN3M1qQtbtwBJpvl/lsTfVJ3thNx+C2sYEaUxzu+MRo/zqQLIw8TV9nxYatv1xQmU8BTR1N0RqUNa5XBAo65j3/wUzqlw9YsYYoUpj1E1WoGFMRv37+GLP0BQ3Es1u1fgTspTteT94uYx/5OMGVylTgxQf1UrG7TjFU1cVZYcwVdpsg4h1N2hWT8XfvHlYby9f2mWz/9NDvTmxDrWN7TrU/a7zdraprK/XiVdjt91eW3ya7SPPdP7+quB+dNoo3WvztRsEL/3m3frwv0NFqZ8FxYpfu58rutntpPtan5XWY+i6ExRjq6zLOkOX05rxL2lZpg73fuPDr+4DwgVv8V9SVvsQoPyjPX7RYQ5hQC5f4HRBB28VFBarAIEPf2XA+v09Hsjr1W0V4BIpr4wHPoI/ya8ASVDa0WsIFpBpwetpj04c1K1i0q8hqZSOhU1CmSfQdpPWBP9gKzUyDRmvC2jTkWlNG/Cvm1/VhcKhqbfsA9SC4PXoAfAqW4OQb2tnJ63ej8ondDJey8Vd2XzazrKe4QWU4HS2mba87cHrbwmCjnLQsh73jT5mG1WlrFBlPI5VtVXobSnYAV7IdyWzTNRNB8EeUkpFDAoAyvVXxipBZ1sgp2Ihn8DjVNdRyjtEnzXl6+Ohik2SzWWVajqns6m83hrPEPWeuk+Z5hjg8nV/Qq7uS7QNgJS1WqYSjXxx2yPaQ0iqXQ8KrEvW9NqEkOUrLCpT0Qq9ZZ7g5bCvRLRM9/k1jt2hb9A5KmmhOe/qunurVkGiCkCdh/Qo+iHEfaB+kbUrdh7K6eCA8RgynfZTBsA6eumx0GsFZKtL/opQjSPa6oxLCW11vi4H8F0f8pCW0Q8IDVlUeWjZX6IAMk/U+RhyAseV31xTJSWTRNYR/cUlib54P7HS16gA0qI9pc9BC2iWpwKxit19yJD1tukrx1g7pDgkaOYZBY8JdKuqbqOzTWSr/0BeCaRP51NEvmFKIP0Qd/2hp9SZaSU0bXZ7SqIJLlfaKqHU0VbfCWVcpglDgqmZ8s2ZTijbPHXMS598PNX4i+tBmx4nuY72+qllAjr4Kh4iR2GaZ6A35V3WeUNPPdZOmw7u/car/B2EC9/6tS97W3OnEXinVeoZlLKD6Ray+aYV68jPFxVT2WubgayVlVU73bpMeTmZdSIY8wRuDLYEqtcFwOsyf0Assk7zdw6UTYABgyqn+SLeacfpGVjfpDn4ftflQyfLuX2e0kbkA1gufc1QL5PHF9tmW5qAysbEp2QJbfKlj4TST6d531cAG7mMDPsj2SXd2+qHBM+zhi8Uin5lOfIu44i8btGFvpBRMZUJXh8g2ZS2Ad2DJ5WeOkjSs4Cy/Q5RF/SpeAvPyrow3GBv87dLE7KKhs14tySA9V52vmyDaec4JJS0qS4eJVR603iot8X7kj5UbMjkvKcE5Wt1zJRtaJFDyjxmkLcqVciG3I82JHoqB58eF6rKTgtgLMp4+LtCOW7xy76c+6SV0qVcADes+W49y0DqCz1A38yXPDlP0CY0kaINJTi/010/19q8ZoWvyiNl1q2zrnNM1PV5POQzUNSSH/5U7Zvh2Cmhsz1l/FNdbdNfh9L30u+6HkJsQL0dqic5WOB7vMsVfVz3zRlJ0iORzOOFNzR4fHNtSSdTzwgkE7qYoK5+kHEIf+ttShlBZ191gw4+FNXuRI5YvDRw4VpckI01o21sug1YLuo624C6FI+IoCBlSUsjrwLpKEj0wfWmTYtk+TKVXcrV9ZbQUdflJkgJef1sq0sZQKcv1WarA0pe19HZjplBODB1HDxf2mwbd/X6ElSu4tAJWX99XLTqqcD5CTV6ymadhNK2M0R9KZtlSv4MNTtTwD1ff5W/g3DJ27+q30HwTo7FL1TDC5DzBFRBwYkAMfGBTxpSz3o9ys1A1stkpo2Y+nmwMRG9KmebbRB8AVpkk45EAdblvSrfWQwIu+32mrT6BIlsRYMfRXVFL2VKqNPdltNKu22TEvUNkhbPtiYAmtJd3OnqZwD15ziBt2MR9DgGSxnT0O20uq+ipfET8uWz6iGT9RfCFUxoA0UInmZ76K5zkJ55Syhlcp48wR+yXg6epq0AkmnCq0O2HUpfPN+ps+lvCbmOclm2Taa7vx7jyBO82CXu6reUB0S+zpv1OD3b4CarKRMX1+ANfhUTLyHkCJmXC2NUcG57TqIFD/N+QOg2nsBZxSjXiwK6fq+jMd8DSjnmo6y8clnO65GCxg12k7+07St1Lrf5nWWps8CC4GUgTiSyqVhku9Guqpxsigcprxx5LjmQ7suwBJ3YBbrFu0nP9gNSPQ01oOSVny0+OI2yLh9qSM7vaubx0Kkjj/Xgyalr9TLkEr3Nj/zoJf1kEuUMpZz7Vy87uLxfwzMPfWizW4Le/abH4HMd2Yd2WdZneskvSOtASe/geQnQ9GHq9pQ2PQ3+SP0O8vRxcVU+FghtbZiqXV6Xx0kbBE+bK+5f+5pU+s7qpvxUNtugyV/FKlW4DbalzsiR0wSuS8FXyuSby+3gbJ02CNkPprTZYjfkkh6Hejua0NSb+Tr1BwRP2QdNeNUfEC59B99B4MB0JLDh3nhOHnazskXwIs+Ur0VAuSiIOeoIXl/xAJpBVSnR/KII3sInaqXSUJHF63pkGLTqgNCsTzRf+11ZbB64qFb2soEGJAca4Px+EZUFpXnxqfTBr+BxqOtr2i3Lns38ua7dpybU4p/+UgFQXyjJ2/RFAFIlBxlXid4pLnDZDvmcx2kst+gEVDK6qGgEaSFRvtd7yFmy/hBhZ4qPhCBWvpMffZweLSKwKsuiPmUFrCsOIgR6o2jJ/ahj2mgLiuQL/wjhRmw2HLq/ZV4Hj91U4PV1XaX9DO5ve91MQVFQTlpaVZU+t/QVwPPOV72jxL6mQv6zXAmUj6Ul3VpjmPIlbOQYdPAzr2rnZewZfq9iReYjiEJCSRSgxv8TUI+jj4uksdG3Yc8hz6vqA6/JJ0K19gFI4qEj5MmR2ERjvOSmk9znCpgnc9CSD9RDZDYpUxkvTOMdC68HiiPXh3yA8xZrRelCyceXVFfxFlD3PUOmu/3ovyaIr/rQoUPJ53nqCFqbHtBSjhlFgQTorrwo2kCTfu10Gn0gTXmVPZ/XHvAGUarzmlC+25dcbUC2Q4h8t/aU9WVss9++BnWTl3/VWudQqweUejsBdtL6TZiKt+kfocnv9NJ++zhohzpfm9jUuuhLPY4BTqvLNvm86Dz1ujxe6u3LPE73ctPWzNvftNspm+s7dZay7FPJkpZYi6xHqqY766We3IaSJ0PNVks+0+o6St602CfwPOuJ4RvZ4xDd9CVUlSpfKlAjxe/+2qv8gHDZO7/25WRLwADmYMIALSSITmASdOV1x4+Eym9BXvSclnncThNIC3L+1VGm8EVNdQg/Ajp1eX2ml2UgFj7qFxW6vJaveQAx5Yf/smbKpWwFLklwOY9ZLjN1rAFpSVnwBVTl4hP2DqWtlKmgHPjetlKujFf0AT/wV9pWNhezOdDC1xIiagSprE3KDGE77gCXkOv4AiQL+Egnap+Osn/gmGXSnZdJCS7DXLbD9oUuYtAIIU8y80UoavzUx7oyVknCswlq9a2bRc7v0BnjJNtwcL2sC/vZjwDyervqEDoIXWQZW88I3Q7LzCR5JG39ncHruvkXMU8l5RssgIKn6m/q8jHvdaSrKHCeZBtsZV34RKjLeBrvIhFCN/uIfzVfBKhDEdRUbkLqH+RcGkgC/5kmGpm8LtNdwoE0J5c0Ig8ESQZ+VY8toajNO/4mys9kATvb1wmVb1Lu+pyW+blu0IYfUpwmP8ET72Q4QAZusVTS/J2HVAQwWw0rFIJzOujWhpJcma1Bu5za696meMoz3SSizqoNdLZYd7MNjj3X7Q+gRQVT0r2PyEO24OVrlMs2KRZJOdOKv+BpQsmv1E0KnBay4Xd3XSVkvUoAWS7qCGW+gmKdI7j/DKqXCWWb2tvZ1BvlkifA69pcCaDuuq9tzMHjNtraFrTsa4wb0twHr8q0gHr7okx9TZ0ZOD4rcppE2a+qIqWvDFB/+FL5lCZsGZMOnimg1BlQlj1fDN4CMh9tz0RPBpZjjjeqKnCZznaVNELQlXTRRWj6EBAxYHr3V1/lB4TL3/X16kPK5aBwiAXP6TlwJDJV0YqbsxUt+V+XkbulDea9W/kS5umHI0sun6q6A/VLR3SOkyMVaFXNfA7hfPiX61xPqSBDySN9/gKIOzOqTnyul2nINVMC8xEvgur4L5ZML/PkKXXkuqCxnPldP2TUp85Tioeu0g9C3UYGZ/Nx4hB646LY1Jf0oKi3eJWyHG33VKg8x5c4lPdDp+vnnAm9zZRAn1UEVnS5BzoSpyV/aC1cAz3X5b4kdAmDoBajmgwKlSlZZibpynZKkIizFVDGuQ5tB7BkJgPKjGp5YVc7G8/PNvva4+j8sbjnskP3suuqVSNfFZlPyILnvbau0/tSNA2b7KOzlWUSss98zTrxAtZcoxkrOjVIC8mJv4SIi/oGqXNw3HhMcr3XsFwhyoo96XppjCvpcVrexJLuNK/DJhy08vwfftRj5RBxkJZkrPSNVYmslLTqgEAajMku9ER9liv0CLxHfAPttuWXeKG3070GZLkSqn7TawFhNtWID8YqMiB8a6aSYSwVyASYA6z2x04yUMZ9cJyYHIeNLKd2ugtV6i5NQpMT+vp4ac4QMQp/XD/tML6iJOyEzrYAGn2RdTT4EoQ9Qq4PfiWAGI9ZPg6rATrQJ9u+fnu2hHpsIlbBGLF96dDWru5A3mwnZD0l3evadOZYdaurQ1oytdsAAP/0SURBVNDKOs8jdmmNbpOj6SZZ/vA/mW6Te8mQfAigjTafu0N7PxPqfrYzeV19HBHqtjttsL6bf+m+EiC3rZO32/hs4yMNWMSqzTZpbWOmhLu+8qFX9wHhte/5pt5BaG+sT2gu/R6zNMFJE7LANMs5rVFmMck0lvCUIsdsst928YlFdWpwW+JkmkSYJo2pMrcVLVIqWspVdXDYs1HjEP41QXKoY+o6yJdt1ctxMSDkfOatg+iyW9oubWWIfgnw6nKCQabYFIZ8qaZTR670uLDs46bOWudTml5UTLyqI2sh72nodDosFQeE4I1J7BD8dUh+UIeQ9R5nDleWSpHcp9m265CTtfZ39n/0QZPuUMoKUHQS9VKGhToPZeptYn34FXTQWi46pb1mXFRujKOpvmowIOvJ46apOyDT07oBcFr4Gi8BPOgxxYv+ow+Cx21Guf0dhBwvJqV8sMY6xY+OZuBGzvldi0Ozi1VfxQUpGVIfkR51ZeyYdSSNPFTKvCuveMkDmnjxV9u4sky6EHnwaQOvkDBSri3aGpDL1OX6so+soz9KPKUd6JQN0sAS38jGaveBZTG7DOuKciJVwGxcGrh+p2zlW8gGNJpQ8TFxXQ0GQe5nvStaWSGU/gWdbWDSqzZRklHlq6CykVIyS7+jf1lpjgPfPa/e2QyIOZlEe3s7DwjiKHyqySdb3YC2iSHjLqKtcs11l2tUbruDx0tcRV226TQfjw7k87QO4Nc7LrSpASlwv9xG2a7cnwUxgfyHkba6JjTbMz2U/HlMEKKtjtHONsg3o0roRivpXobiGBctMlPZDnqrWALnwUvrHGE96lDVpqPpT7t/TvdHQhOhgHqfkKFkqte13cxynSHD+vpYiHyHbyp29k2U3a/2cViC08CLpHs9gfo8T1q93YRcT7jzyx98dR8QrnhvHBBQgjqm0WYPCvxCyryzuG8q12gOLiMRvqqsO2ziITHzBnQEmYMcyGVHRSUpr1eHsEVwHV5W3v+TbPKz0sfJGL7jP/GIn1kXmkK/kiolVHmk0q8M+f2C7oByKUSbqVySg1YH0JK+qC59Yj2Lpc+ErMvpXk9aFV1/TbqC6v2mbA1K9ZQhH2kunye1Um488a9I8z+NE5bFppc89vQqPs/7hdfrgyfsBdTsKVUC8D4oFyPJMiOfRBF/WzujzvV5PzVjGak/FkJbnH4ZMj8heEHjv+r4bpPIgJLX66NNDqhHUZRoB6FqX6G/AaUez4OnZFN1EPyCH1D3gRCLcZPu/ob9sKPHD0XgC4F8Tb1c+zIt13kfeBZyVJLGA+v0qkLQHJgnnSTPIwO39Gul6Q8l0dILxhpeiEowZ1Wd2hIVBCcB0vjCH0llv4ol8ikVgbyqdOjIIwziREEy8oHrR6aNKwWrV1dIYJslBkKOYQb3o556NvkF5FqlgwLEdccYNK6VOpQkfomEVdL45wFDE7zWgY6kLIA62vxycDnaCB71YRrfjHP9YFdC0smbHg319Je6PQ0rSFOsHaI+U2Kt7QCQKlZV8wYGs3rBPytcTyVdWxe8biY3vKI/K321MrU7PdpGyH0Lm4ketDL2TisEBdRPmvOVesnLupLW9M9T9ln45noKs5UP2ZdCoSBkO8HttddNDe572AwVQfNy4SSgtFO5mqDUFRBFrRXMF+NW/2AoRZry7iMGpYSngrIdtMH8y40L/dCr8oS2zbsDbLAO/9N56Bzd/XGbUd+IS0qVKekFUz12jAdj4aW2uKo+ldCKgidTiSIDvb7U63x13c7fGfY64Zf/eHTfQei2Ir5i4Bswb3i0n6nn4YPy5AHyAkt6qqdz4iVrykcaqAu65ALJ0WxnoIPuEBKTQuliCuSmsQ+ozSPLBZ0Xeb6tSwwZ0ZgXksI6IuyFsJC+aZlP9STWQWx4iTrPK5tBTJmH7dL1QfRoZ+5rZwu6Q92+BB2DVADZSiz11CFsFHaE5R91SImgqTtXuQ7e2XeatyPHBSnbzDx5kA9eVaU0j4ecV9tRznflEgOAda4nY9Ad4BdjLCQ90RL64kB6SnmAYUq2gk+81BGQ8i6rbAHkdb8877R6PoN85T9SZrW5SOUS+PkXcOS/xIdslQpzRuB6vRz5Ep3OF/gVqPFIZF2KzRTYHbKs8oXPDvVYODhNckjZ7wFF1ivla2AJqvQcErYzjzFH/VJ2VQ9knv5xPCU/tXYgw3ysMX2kgdfvwHDtYR31ATl+qrWNCos2J2C+Xs6FZl3MGVDTX/DQJ5WchvZr3BDJXkBt3FbQRnMI+6WNUKpyyse6SheJqmJd8EYsEsnJ2PTodSoPqCcpmQLaWMJn1lVIeoEaB8qHB6mG/wlFVd51CdRQtinywDT+vO9JSnko0xggGwgcO0Tqk/0CA4psK3DD55u+euRCR9nPWbePRU8xn5mnX0V9hUlPHVgXvAHOn2PtMXKebM8xBF0Pwfma0EZ0GcUx6c82cr4TCZE6VPxC1KksBYKor6Pry2mua+rPwEqPSS7SXtbh8Sd2u+YHOoTN7lj2AV4Epb91vWW7iPl6U2IhD24hCjVb1Jcqw27UlxD8UwN9cmjlJa3Rju5IkEBDV26TIC8EjowD1yss7HENEN1fKpB8SUrl0Bs2Av+pgW4fVagaxyBFIwv0C2aJcfF0Xk9RljzTUj53Ysg2sezITAPEoNWAhiyuykS/MCKvtEDyCJvlJrIu1cOM2id9qS7yQLZJ7UqpBOhaMaG8nNHLnnE9ytZ4Sj+8riznwd/0V8CkiE0G8IaDRUybC0KpuwS35bTIl5gh+jP76eWSH2XQFFvVBaZ6xkV1nmozTGz4StSFOPWB2kt6yJNB+plnxn0pIfgqTDTpUbnIA90XcpEW9BTHZBeJfPLYOg25lJa0LO/oNAGz9Df1pVLZcPTNScKiXU0bbdisL8H7LeqZBno5+rMOpAVmaOrOELrq4HYcqSvPIxLqvtbzqk35oGdfVI+XqAuOoJOiuAaPk4DQwWLqVwoEDzEOCRnFkhAv1FvZCZrny7GRkbRoc70+5qmPd+Tlk49FHW7Iz7rEj6JDpSuQ9awIOxEnlsNWmm9VOWSSjuRLrZ7rL9NA1TuP60s0+e66spOwnm61xbttAZTxlPKO3rfuP8FpzICW9LsN58vYDpR3H5l3VIxb8jnmjLUj/lM/h3/O67EHTfGgjcyjstIc50CHSOsyUc/Es9GP9TLBaWX8iZ5XfWpXboCj8yFNfgcSPKGNpt2cz+gVWYfTM83zhHaeEgv+KuP0APHU2spylg3M7SyQbS3aK2ICz3qbvRztz3FwuqcxX2oYNPjDcRDjzceEy1W8XbDejxlr80uIFzTQ67J85g8fnBZprs+Y6YWemk4i6smPFEmjro4xPku/mmM423S9tKf+Yqp8UT8jdL2Eep9Ff8JvpUT/bRKZAqEPZa3zic95EpJGPvKzTnKOpDuU60+znaw/ukAT3VBtSunLfsToqhu+oQ8pU1Vbg4JWBS/yCoZX+ruxuTMyOC2nXp8vFvWU4PKBMwOXT/xwhuVQGXXhltd5vdNKO54P2SyjV6SZEDyUCZ2ed2qUCXwcgPIKVBYssmVMlCRggTqI2SZ5yzh6ByiTeLxc9U/ii1RkV1kH0GqPQwlKppzP/Rw6UxlJlU0Zn7CRZxoT2EE0/6+skiZylYKI0c2RF7q83dDFUc9c1T6miaewJV0VT9QjjWYhS/2IohfJn+gE10/+rN/VFX1RQD3u9Jt55+3gp7pOFQLyhr+eeL4JwdPUndtaj7sbzL5kvu6QeZgSXUeAFnxlVBS4SG6D50kvmAAskeYfoE96+Fos+Fkk1aZy6IqLA0ukOX3S+nhlE00JoMqIh+8OOHh7Ql8JMS4C/D0X0NWfTHOZoM90pjpC0HP/0EYeO56UunwsMq9vGKrqkKKchn/leZvPdcj1oSfAy2HH85lOu8zQn1T26lq9Y0GX/1GOXIZOfytuvbK+QpYT7eWCHpNKeULpk+fdVtPXepH2y3GIZakaW7GRKPQCOx4nQpHXhPCm2SZ/1MTHIH2J+jbfSp+jqswT6iJhKxOr+kLedaokGqHTtn8hx1RQ+h66EskB+bJMdV4OImU8X29/pKjLLAVEfR1K/XyEzkcW6e380wPjr8RLSF0/od53AWW+DjPxobWxatdMoGm60xcGyHNR1aEb5W7xKvUFT6RVLNJ8ITiprsv5SGvyeTmbcD6W3Qb7InRVTK4v0UnlHKUcDzHBR3EhWZ2E0V2fb22x8mtVd/jFF1/lH1K++oP8DAIUpcYzzUFxP0hzTEadVTQWcpAizTyE5gAhkJbpSlD2NPNF6gte0CmXVYW/WcZ1IwtUmoAyLIdt15HlCCV/E9yOQ/UMayKFD0yCzxPQqnyZAaRsJkVbSmC5To+DCmllG0q7sfAFoMV8cUBVxK9pL0qZXK8PtbmPOG69XPYvs1EMeklzPT62VETKYVTVA5jX3RNuOlWJcpwGOqDyvNLpkP2XDaZeTHz19tVptItSjSX1hVYSFJn1FwfxZ4Hqu+41c3JdZqnb6w7B02xf5CuFHVDnD8j6OkAuke7tF6FSAXoafxUURS66SdIJgPKAyNrIln4x6zKQrvETkh/iadQhrxmWSNIjmqfUp7tZ/FOduJDGOHJ/+EZNgHjE1wlV/wmdiTRHFZUGLcpUqLLoIgOyvKeB3kbpqNHTR2RJT+tPyHqLkRYX3w5w1komJUU6aePUizJJTm9rlyKeaP6OQHywOsuopyo+p6VsV8gM0cfqS6K0ZXobRMwi3wTWxGY9+JyabDGvsR2+hr6si+XQzUS+VdU4IHCtgjxpFIUmqCRDvf3+8Y6CUAOnd2tP6UNA+Bn8YSunKUOQcymfoKyuQ65o8uhzJ1OCC1SuIlNzG/mpNLS1v9YOgNNDS1nn+VK+w3+USxt1IK3UW3raLFOP6wg/Pan3U66r07J9DIqijuC8UZ/r8nUF+ZwVNGNWgl9H6/brQNm6wpLHVddl2uPn0KyL9pRmma/oTnI50PinsmSYdz5Cp++A1A/kk2xVdnlukplS1NEzXL+0lpGVNEpP0a4KKv3uFSVL+Pmr/YBwzYfytxi5OtkFeF7kVFIsI00VvCDl/QKD7Lqi3juabatDbeBUTaVsNMt5Sj2RJ9TkBVGXJxwvopnuwLpOWXBBN8ltdSX45pw6ouzoeRayv06HXpb56pkKVJ/0OYTvBVPy33Xxxf1s8nTSMnS2qdE/BUSpUyaVGwshwfOk+8QL3uBhoqxSZqIv01hRlZcJIRdvrfqXgJBX5KqeEH6WtCILyPXkZZUwMdV5M53QZifCwjR0Bkh/Q6aqRz9X2SwiaMoRQq5Jb0KuJ39DcQHOV/ImQH9WPgK62Qu63930PN9s9UynvKfuU12n92NFUz5h6VYhU2XB4Ly067pFzqySC1nndZru7BZjt9RPSC1JdanQAvoQb7MDASRFf0d10AI8i3qEkNnkZcXj/MoKVFbKDbivodpYspzaXurP7Wo2gDygaQx2yjGrMv6574g77XEjgsB6l/Fx7PXRXiLLYs1l5mvtSwxdoOwT5fmfSNCCPurstyaUFshb2ZQ6bARqHHWfqDnGYOlqp9/ug1xM/kTekfykez+FtOsh3f1SnIHd2tSNTo2qa/Exp0qqlJDtZwj+Jr0bZP667unAm8LYqFiDtnbSjtNnYiTGhfNmH5uydTvZ/5nZ6Abuvuso/WC2alskqeyJ+01/3Wef44RKLkHwpVLCAlDlIy14CE0dfPX6pv4AJzfkUuqS9JWUbCf71Q5lfWmXOZbjBlKu83hQLGihoZQXJNk6OHdJ5/rBcjw2qj8s+no3Aci5OD7BrzBO/oqn7juh01YG8jbrb//Cq/xbjK798De/7G3SSwW5oWi0kDSnECLPZwKrq2uCLOsDnstkao+gGXRIJORryGZaCZ2ynUCWYCvZqVuTSPW5wv3lBMz0sq2Z1Qdthjh5OlFJuqiKxgtyIsluFYZSOe2KWIF4PeNJUc8sN0gdMo1yCZ113l4C68pBHZySqci4zHXRT1FHZ2aa9RW6NZEzn9d5mRf+EsSDf94M9XcPSMt1nk+ECrJ/wessTqec2pqaFX5EGtBe9j72GHh9Dkdn/4WOoOtxEGXI63PCgXxZvmm7DuSp2yFMLTMFSKyprz4WmsA6978x4QXRn6yjDvc39HnSaKf4M08eB/FNSWHHdcfuLeuMshKAjz1Hll030Z/j97w4lfDFdYSlkGVadiuzsaFTb1aVro9AkupTXdrTVxB1UV/JluoAzIf94OfGXWkcFFgWL18dom2EMk8e1+e6mKcatLSSj5R0fdO/lNd1yF8kvunN/P51qF6OQwXLftCAjcRLCL4m0Bfp9wJ8TNlMEk/ZriZkryjnfGGvTa7pCzk4BnNbcn3Ou57QV/mHjGOmEaY7ILQD6KWSBNTvOkLOeRgX0rOP2d8geTnrLHkJLMZ1JceqzkOoy+VYTQVZH/MpU0DUN3U121vqqUNJn94f1xkyTBsTtRXabZexyu6lGPK/qCeUTYi6tnY3gbTusSY/69mO6XR5W4PeZsv15RiVd9LjN1EyOF/2jeMwZbtA2NT1neV0jY9HfwjaVynnoGUlVTd9rhezVMnHvDbIsKUDgti8z2if3w5X/Wp96/Wt024TKNvkue0fbnh1HxDe8NFvpc8gQFlqXHQ2y+h6UjyoQlVVKXuZHC7ri1S+g+KA0Ou1hDygsl0H5IuLDMuh23XW9QSUd7sIFC1MdAB1lz4Iql/RbIeSP7KuJ/J8yZt3T3nXykFlXtnVjsJf+F7pTpseEJO+zFfxJPBilm3Wdwe3z7h26CSSpg1VorXqFad0lP3Hu/4OqMMrq7wJweuS1N+Lijyuki/JbtBCRiKqK/mdnjQKNPYqfs9Qr/MjTdWhwyHLEzI98j5Wsr0ybp0xLKEmV/bzNEC+0g/aqRVboM7vOroCA1EB815u6iiBda6TPE2+5tefZn2usmgPktjcE8SDP79A1OsqAM3lOZuYgl9DjXTX4RD96vyum+PSeaKOkMvIq10hI0rVb2xzNYf1RxqfXwZ/tQyT5rwlOp1pXV8G8kW2fvAvN9tC5OOGhBDVkaf+1JQKvG3tdplnvWyAHHXUz7Zq8yr7HqOwIwRVqHKSLXwNmzogUL1oOW0HMqY2NMZGQB4XpLXpQvxSTlKU7bAZPengbWMuXeMSe9D8kspy6Mm2s2/FWEsk1+ux0jUyyYcapl0PCHKCmG11B/IAwVbGN9vz1A+W4W+kDsHjBwSm4W9nrEpIYpV8Cc7Kl1KGcUrZBmSbGZq0pv02IP9UfJ2+krfTf0LoaWtfQGkrrk8VqKwM0HXU+XM+bNTkCyBda47qO2PlZbfTTQch5lDwUK6NnySqZE1ZT+mw7YnnCZmeaW3ANVPvBsaaXB0Q4EsS1aOO+nNIy0vDV6+tkQBt7YEJzeS+eCpBVNhjC1GgJc6RcaikVrW90NOm0yHPkbZY/uzvj+47CN6OowgYah68hPwwH5F5tpUnLpWB0XbPB1KGsgx26AIdtAqlq5TJmDeUDiAlOa+r7BZ0H1AZVUeeBjitHlOxJ9RpssDsa6pvoMcFfNDEsvwXIh+6pYMckTpdaaKJr0A+glXadl9TufoWm/A92p3qURchDLr7FHxTIGQ4Vcnr4883PWovcqQSsgwnV6Db6enpU5kjlYn1chEbRx1T+u0p+YnRDpcFLfSjnULxhT1i0OAX1YuW9CQZ0uQz7SUd+nYCtg2Tlm2hJcmRRzqALBa+tWH0BRco0VRGrJDnZ2/8+EeaY1O+hvIXbATR3A8VizLRH68q6WJL+VQARDl4hLRB31Kf1JB8SpuY9WZ9dfT2Obr/gaRp5IBM3tDh9aHTM0SPaQ0qPk8rQNn15ApYE5Fa4uKi9opM38ZzW4Ga3yBEva8tqAOPQ6k7/aWLnO4sZSr+HEK3u+J51x9Im6CRVxK5zZWsauhEyuO/eqxOax95A0N/2AIPpAhRR3C/4WdKSyBfE3zdCp0iOJ0FxTJ0OYhMv8I3zj/1QYms43XD1xaum05zOj3XSGE+IdsCNlJhkq+c1yyTnmKZUs1zpPKH/le57GeVI19CT1xPYGbxvIwKUz7FQEYk47xNWU+BkPH4wK8+qGCKEeRtYerxJnO0qULJlrToGx8TQjoWuyUBW8r1iLxR9jWRRepjY1w+msY6MQsq3SARKS9ejcFsu4SSv8SQzeDljGEr6yzTtrqyPB1Mx1fqcwwax3FqN+PtgSrqg7cLam1PfExrspHWsdMf70vv9zo6nTKRr8vm60WbXq/3ecq6jFobW9BlIl/wKw29Oe82lSQa/cljp0SOzYgt9fmdbbQTTcs8yFOX2ou6pNfbz5iker4wVd5lMzif+4w0jWU+ZqR9LjaufHyZ+9d+1PUjQ/Qydbkc0XVl/Xz1XIa67X8agKtHF2LzL0T7hFFWx6TOKJALsU8IX8R7cbIl9qGHtQCKTrlAWvKOjU4LZNnt+WLkQD5MgmRD+jSgCn36nmdfGGNSOU/ma9qSXPKBNps0flcxbcVFQfWisz2+yDsyVh4flcGlP6ohf+E3FwrxoYa8blNCjizLF9r0zabzZNTCxbYppY/MQ4Zp4umLr4BFYRIbJG5rIg7BUw1w/E/28NAKHjnBOpSBMKFNdc8kL+L8o5tsHXPpjSrqQLEXV8A+vUEFm73jNsE2oAl53CTb0EdppmRxG/SFyqPdyEYcCt8dGGe2jxMc7FBGlDK6AtT31ac8Fybq75+YtH4cwv1i2Y82MzZuq2eSxweKe5+XSL1lWXHFqsGY96ltEzYB+iTK1EGb0W/5bd6MEYcqDyG1lXqJahSq1R7n9XaQp+ADVjxFmfz8bn6PAX1iHB0JnmdKuYgtazwNvlx2DP8Dg09xVA58qa/ojA6L/GORmHQksUR0PRlZwXHIuKXYsc2pTliU+UL7/Hwkxxs37/FZSd/H4nDAeQxaPCursci6yXHIwwZ85eFOG8rkk48NIvUmpDrqoTLWsUxg5wjgk0YAbUUt67xetZDLba00CEijwfhzAxEv52WeWK1/HI/6ylFWks64o+xCKY0ykfqoy2MbvMEv3pSDNtB54AcFCO6EkFT7gGLmi8fKc8CkL6duk9cBhovoatMYJUq7uBONvJMay/1i5hyjz+QQWzXPGRDOvx5de+AL89IXNh01PhNGTNuAfoXvBNkMw0w03+hLHf3a5bJRz7J0SE+0jTFIfMhzE8I+LX31PuKIZmwZa95ABOidbcqRxj7qdz34c71sc1yfnObviDHCbDX7lHJSQ+3iU/sKyIdKR5aJ7nPmjXyZNvOOLJNKHZm/hHzNb4e6vowltNUTZwxoLtm5HjBOvg5wTcB1lPMNu0iff12wqoN8NUacFn1KaPqk/kz1LjO1364z6rNsXUcdgx594OMDdkAh1vO5vuJrQb9R6vySZfzcRMpjrFVasxyBOrkGa+xTD1AkciY+2Qadexpf+5MtvoMS7Ui6aEmITpDV5IPXAzF+mffPHvjaEnOP+1UeBLjW9IPOdADpIGnsd15H4kY+eHm1yXGu+9wNjzbIhy7Idkeadm7Kv6RHjN7yie+kzyAQ2Cj0sxaKSBmMsrEow0qUmcQzaroeJ37mnYo06Qm9ZeCcxrLbJpBW8hCSqKApX/HzQiFi5i/lSuj0wSH7g1foc41RjxKyTd2ipWfm1O4aD/1LFQlUz0wmaVCXtgPCt5yCA7570XWrzLGbwAcyM64rZH14BCBmKPuWlxclHiroPHmolDJMxcxcBk4WxQbSnCyodZuDqMLFSJOaBw6+Y+ZQxpt5lSkLc1o0RFcCYH/Ct1SOhYoTXsSiGYob/UFe7xjgj83V4s4LbC98mJiFNQnDXhtEHIKgYhIXWW4wdWF1VTUo/WUcx7nwo4+xv7ZxlMdQz/DyEMLgM8aUiTSgGXuWSXJekRKQyH/8JbqSpMp1duoVv1JH+iQbmbWAmkHx1doZ46Yr9NrEBJcZLCtcrHvHIM+DJnSwv7wJAvZIbOy9d3ihbXOKC66PRPlCFqQpEUQq/5FnyDV2ZNDlNO6gBd2kMUXg2O7tG0WZizwPtnxngVwYC1JCH+kdfYMQSAorX6DTOVjkax0YXx146VAR7Ohfl8n50MF5o1wqB7TZIMQ3xYQO7yEfZyq7MuTbdUT/5rrGuKM/hSz10Ybrdr3oddXp13kRc7WB46BnwCbG0f+cFLqQlnZynlGijLRooQIFc1F60G/smwldVNBXNgp7PsbYNxPoO7VB/YsLOsQZklHwT05MWB+QB4QxiKduF0S7A1gufWuCxpBy3lYB9CopxOpasx25j6wXsy2WS3nFQlqafRZ9SyAP5xZiOjmAdmJdxTplPSNAynnMyOX+EmmTBwL3Z5IfuITxcdZNIpYoc7pwndc84BxGH0Kb+AOiPW2xIq0ZV0KTt42H0E7vtPPSoN1WHaazgTigr3sRV7Wln2OaT39gbUL8exG/iTS+awDTGjUMLGywfbmNTiM4rfSTeV/3mlDGslnPclnfjDuhTSZA+bRRYD7XhZ/UqWwNmjoJ5Av7ymPhyGXXrUOuU/RKNXGt9w27X+OFqT5sUYL64jE8vYub8uJIfO1A+2ThbKAd2OW6D6IOB7DrfqQ+c6G03gFBYMp3j8ewvpAuHk7yirsb0EfXTbjl717ln0F4+298t/EZBNr1gagOYZBJrsAv9BoArFYnEFBWSlpqQRog3rFFB7NTJB/1oopWQllOrB0gP/EX3axyWtjdCWZQlq5QQlspC8i63UcvgwdptIr8odf99vZ7Wa+6uNIT1vNZXqf6S/By9NHfCqBYFJ+3ma8BYYNpxF4UlbOc+5YKBNirnnWNuCRQfNVHaVMtOb+D5SdnAEi5H+Ck+MGZJssAN9jjI7gA4SLPIdg/gM0044sFkMJkJ2elw/PlBdUx6jnePC8+ZLV5JH/QkNdd3WgXjYBGPk4CtkAzTLJc5HExZdsneWjhhZNc/ToLcZPHUhMqf9hfUK+NClLqmQBSN9+N0B1M7Fi0KIofPFyRmJV/3meg8kU0lqk/xpM3hbF1HbLDeq9OUCvQjPPxL1VxC0a6I18dqrZ0AOn0J2Lu+QD3MZdlkBsyuKoLZh/KOGhpAwLeXtA4dqiX9nXIQ4zdI+pTkqDQC9AhkLL85/gBLfhLOY8Jexf6dRpgPY+GvMBjU6U4gt6HZQ9jkj719PsGlGOSd5B6ueGiGmoBLz2JGEkeBN45lJXU/locALWYsgqOlTye9Xgy7ymQYnjh+lBoADifqxWTyspLngiaalIemJaZVPZ8E5r96NmgIWVDASxp7iSl4ynF9htx4RqBDRQOhCqjbnIC0QXLJA5XPb2YTy0OkMRI+sWXbeHYQP+SlTRZJfgcZS310Wov5xx7gUFB//HATznO/VFunuED5x73zt4EypOXInhJoBxj4D3KkvMBwn6SBIY/SZ72UioujjmCOpKAVI1BwmyQEzRjT+DKSHCy15EndUMCtE+NxQEB80st5M0OHsjRF70ToKHhocsBkU2mJtBH7C+uVZyffRNHsPSNwG3M3B5sAYiA0rcyZqVvbdDWLpZLHW3QWd/dhkPUT6V3OpvuWxuoHYzt+CivCKJNYBc52euHJx4atOazgtU0lcz5nXmMicJ8bh/rIh4hWIcyFhE7T1mu13fq6KIzXljNbMVCP3Of+V3wqAxapz5CG516kiqtF15ONCJlkphnnZk3Ynh55AEhbgJSP1mZJ1R+ArVugM5ybNRlR7whAJR6bxP1ciKQrOsC9wYwyseOZVvXZx4YKFOHcJ+2+KFlpuNM1cZkJiD5PRXc/D9e5QeEd3z6OzggUE16jRd2gjrCA+2dx5foBA8YaV4XPA6orV4JkTahGlTSk3URWBYdrzX55JsgCXjRdUUVwfPUkbWQVtkiv6gAVLC1oZvz37UjRWRFJr8y5KMep5NCmi6qIPgFMfGnWpcp9AOjJiBk2qBqc/IqlzOQlsmwxUQEOspCAMrsQ15duQhiKKrt3EBzI6DxSDuYVOKHMHmJAE1CbBYXzJu0N197ui1bMmwHDk3Yj29bY5u3jVhvX9qUB6RgM4nYZ4w6pokVL0owi5nShyh7wdvG2Prg5+THcYAXQF4cQdPGFT74WMXWh20jHdMC3mHxR1ZtKmMm1UD2E1JaRcoDgg4BjI36cAwRIgOWIMqi38P/Eso+KvvGeYOfqceVoHFH+zStvKjArEvAOiShSwcE8dKdOm/TN/rSRusAsiRyT8+oXXLBcXbWacdiczhh9zz8rK19ehfow4g9mRhfP2yyEdRPE27HlVQmwRTWxKfUX1hmN1e8FUCCfS/9QN1dRhblucNm11612ubPMduzf9Ru/+VaGz3sS+FkDzZZ0oexApm+SS6BEEKZo0WPxlEdY0gycnp8KcXD+83zETOmVbyYaExk/hL8QlPSyYv+zl2egPXNRqNMWeQo3vSJeqPselVSPkPUObMnXq984Tt70HWzzvXzTrYfEHiwGbXlxw7addestqGBHtu9d9Ru+tljtns/L/ZN3x38sTv3nRtWri+MNY1MTrIPObdAGQcdG7OJPs7JMY4kbIRBxxWe7+CpcyCrWGIs0scebpTBpw/hajDoX/nKm5SHNb06yWuj3QRyxbvhSUsNZC8rTamDTBOR51ijmQ4bUQaXU/CqAJMHmMahTmysEh9WN4lxPmF+g7GXBwSk4xyjqOeDlKIjZn2MJ/uJEjpcoNXjY3bK8UP2xqtW2fBQrz2zccR+eOvjNoZYylABETWnplclwQcOZxGU8QtojoPgCTpT5kj2PskwnWxHWYqUrYA6VRv29NoFoG941ri98erTbeXy2XYYW7Qf3rLGXtiK8ceDLyOptcCvgoQ4GNBS6W/Ok+4p+YKsA3JVV9KLNiHbjElAaasbNDmaMqVNz4cfjBkyiVZCvQQAgfJ025F5zkH3mzTqZHMpSx84khnNuJOvG0K6tjuNTaaMDi74kx79OXB+61uGUMf1hO8i0g6BcrREH+LmNUm6huBPhwNiZdfXekl5Iog2UVDtSQZodwxtG4cPJImabMaUFUAZ5QLI8tOjfEDIo/IoAQOkTkkbJS9jacKCTFRAK/R6B8/4ZGHKF+RTyrJ3lDLiaQPyaNCgpaHf2T0GQePFgmQGhGnwcRD4gGOZPua6jPSLelI7ki0B8ypTqafKE5gv6h2TDuTd52RTAukOZRqMysOO/AMH2PHKMukuo80t60GgHulM6PGE3ylf0XxsuN0CPV6qqiDHhRkQmKhfIybYQuHCMth/yGb1AntGbLD3iPX3Hbb+3hEb6B3F5BqxPpQHSEN9Xx8uRHy8BOrmDg/a299yhn3yhtPtQx84E5sHPs6D1mJ10ISjE7SZbHlaIhlIT3wad0UcKrkoE709jKs+CIlG8nDAT0T0YTLPwdF3Fvzux7xTyLCpGZqFC8EgL6yQAdI/HSrEEXodA5SnffqU7MIz6B234b5xm4uj9wDayH7OvOBAp/I5cZaDFj67HmovIfVpoUeo/sxpyPrYSTQ1MOpTP5OU8iWt0lvINWklikZbynOcjtsl5x5nH33Xqfbh96yy009Zij4OBvY1864nxnPVNoB0IY01he0IFK/oTBoyiSYe0uQPCzgA2gA2kX02Dxuf6689zd73xtPtTdecZbOHhuAbGLWZmrBZfaM23D+mMcHY8XQ42YsFn+MYdbw7O4lxPs6NZ9qIEZjWYihg3usFLBb+dYLzZx1JtmpnIMHzZK3YU54x8DWHyDUD84w8tF3RXSQgX7CyjcyXaEleKckCr2PfsJJ37cWDTeWyJXPsQ+8+0z753jPs3Zj782djIiDGobcT6SffZUKq+T2CPOIue26zD30zPA/Xw96DoKA/MH+44Z2DA1/vAPvG+428A6if2z8p5IZYs5h2oFsxpd6Ulnn3pdmXmeb1neixKMuE0NfgY4oCpwU/F8GNjDYzyGs1RD7GMtHHPl9AowqKU7f+GDPWM1Z8/Aoxwaafj73w8Yde7C9mIzbzB8dtATa5Q/08NI1qV6F39mgPcZuww3bcimH7tQ+ttt/4wFn2ljecivCyD6ARDuT20yE5IH8C2O8Vb1WvqppsoFdkdDlm8E8eMRC8zX79dmS5hqQlWWLokp0gK54ZxQ4/mSo/BfKINTzYY2/HuvGbN6y2j31gtS3H+J7kW8TQrn6sbLiMA8tVQeHyfmO/MO8o+0p5rUrXK+SDXkdaog4vh/+Brr/kryPtTgXubrKhPGnezx7PqEuouQpaE5OOOrr+QJWB4bf6FoXa+kVM/eSP/hDZt+6fxwkoPYxdX/ogsd9gcP5sxz8b4WODeqnTkZ8pgDzXFKbiybKBLFOO7WF9HCi0t4CiwYF+6+/HHgOMtE+ZUgFlSpy2Q14B+Ccw4cFgUNUolSPIGMwMBjDz5DI3Qlo8OGjUqXU+IXmhNTob/1W+DaW/LEMWiSMmcwxeqBX64Is21HVnXc7rs9h5XXGW83YwX9DaMPgq/kDIha/yyfOKn1KUC/7wqeKHLMuE4AnMfZRQukALndLr7VWbUQ6sZKp2MabI8BU0w+b5zDOW2gfff659+ANn24fff6Z95ANn2MeR/tr7zgCeLvz4e0+3j2FD8LH3n430XHvzG86wwcFR+IyLNO/eAfomeHeWNrghCH9K3xvt4AtAefnarEcbUK/DocrQF/EUTuIAA9uIxXg/LosD++38c+bZpz92sb3+tStx2DmCLj5s8+cdsfe9c5V9/IYL7JQVs2wAG13GZgIHHX64urRX2Un5avFDokUJF9tjl5p94N2r7dc/fpFdAHs9PYfhF/qQzlYH/TxWVWaebYTjWb/XOwb95WL2V3nZqmPHOOpA98Xb4P5HXmW89nHDrDTyPOJCs2Sj30URRl66kctl5t13QSo7U5RVk3nZDuY19pVBWPvR/Twk4MKB8UfoH+fnSnhnFTOr97AtXTJu73rbGRjbF9jqsxfhQHAYmzZ/N6nHBm1yDCfK8UG4hc0XP5vCg4PaXodoG9EJmYebvw4Zlb3dvpZ5niBd/EvKXHfGAGajmHkLmmIShXpcAwPKPP0iOMn9lP+pDVmWLXM5bXARV9RYPz/PgzLnPOcFFZX2Ik/0gwzzpNNH70h2YR/6cs7sPnsLDnf//DNX2EWrF+qGBe9GnnTSXPutX3+Nfeid59tSnMY1vuyQrTp10H4H9N/+xGvsrDNxgsCc1DuW0un2A0o/mtis92ZGDB0JXu+pl8u6yLscY6gIBkMBHmVAkuGULMcFaZ4mBiEkePMOPHzXgDcnBuwI1rHZ9t43n2n/6rcus3/z+xfb//X3LrY/+OTF9qbXrbRl8/uxwT0iAzwEjwEnOGGpRvpx2MD4r8YLuyNQDjTokWdaoPtWx5pMA2PdZp7tCXpEJsol1q9hGWVL+XY5/Fd6p0bYYFzT2jHAtQNk7Wl44wCKGHWHLBNjoQK2X9VeT+jgKeQJeTz5+GKdt8cx82cs6ynD+AR63Js8GV2HQ8hSJmLMtvq6mvLyqxOj3vuASF5H99Hz3tec/26DHwTmYz6+WefcBw153URNPPlanzCVdbhKG3ziwIAfFvzQ1UDZoV7WJ3tArh5IpI9p6AqM9rGuagdTlCjLOuqRXTSAeV3P4TdRjAVS/mgDr74Ns61I98LFyFM20ib6e+/Asy792AfZkFqAinx9s+dYLfg1vowEJs3BwxrfuLs937wT41TtSB2RCqWvKAPdRpmn7iIFTWmasOLjf8LcxkxTWymU+CtfKl7WeZuCR/lUl+lBK3iScacl39A7FSa683TGnCgtygd/g04/iWp98ChX8YqGYaE2YXNs42N2/RvOtN/8xNl22QXL7OILl9slFyy3yy9YYZciJe3SC5fZZReusEuIoF1y/jH27PMH7N4Hn7N5c2fZm6851ZYsGrDDRybt5l9ssC0vYpHtR5wUN8ba0fOMZ8QfNOYxo+lb3BF1zHHX+GCdfE6yQC0EkxP6zAM/jLds6ZB97IOvtasvXGpnnLHCRg+N2cGDu+w977jQ3oGL6dmnLrDR8dm29unNNspx0e+bYH4bE+14zJJfSplBj5NHUwn2cBh459vOsRvecYadvXKBLV220B56bLMdOEhdRbsqHVlXVQYPFZd0j4HL+bgDSxEzpZRKPKW+iBOyqEj1QUuoqqLcjkmWL+LPSOAz4Reff7ydeepCXQ/vfeRFW7Nhl77hie8u+LhtynG+QDdyWW/dbhkz5oXiTG2rxSGNB9oinTjZY/Nmm111xak2Z6jPDh4at1/cs94OHsGOCP11/RvOsXdft8pWHT/PFi9bbA8//rztP4wxSuFxzAFsRntwyHUfq30U8n5RJY2pXxCRMA9wOqHKCKKk9Q8+p1JKmfO/VCBjSuuoBHVhh/lIOXzlH/mEETGA3Mu8IU9w3qhT4qwoeKvqIHmOfsqh/8cw35YfM8uue92pNjjQa3v2j9tPf7HO9mH854NAE6mIsWNkwYNLEO+Cc7MwNn7IzjzrRPuDz1xpl5+9wM44bZlt37HT5qI/f/uTV9n1r11hZ59xjL2wacKeXL/NZg9P2O986gp759UrbfXpi2x4/ly794GNdoRvAnFBgPaw2/QnoCyX9Wyj5h7Hmer4Ar+TTo4/DUwiK1mvwCReyiW6ymnsBHrHBI3rDvnFDirpLDAnA9AHfmzuWc9vi+ORt7dnv11x6XH2e596rb39jafaOacttlNOXGinnrjIzjl9Kdbqk+zE4xfa5q27bOf2w5AfwnietJOPm2dvwvwYxFV/44sH7Ce3rwV9VvIFBsK+UqdNj97eQILnm3wJxeHQWo+XJo0xKpG0Cqmn+UeeMp8YKxlgrCMOfMSo1974utPs+GXDNjI6aTfdts6e334Q1zA+roXtkq4PHp9KJ4BJHYu6YjoSgl6Cy/iY8HLmCV0lds6vxFxA9zno6G2H/jTEmHdCyKaiMPEmzH7q1fNKHUM/9cgObGhjLrrTVAZy0855Fv4gQZrHHlVGXmXaLujanKNIOerPZdpjvR8Ooq4X1yhyuA85RhpTjTKNqKw/Al6Leq610iZWxsTrvC/FCjuePnP/V74GEk+f3ZCLYolU0kRCpDVoDLNXHtToMkCRZ8CJiV5uWl2O5Uyrowcnyt5p1O11ZRpYyvtgcizp3bFhSzo5OJIe1qW2Bk/kS4QY0jSoQ4d8q/ssXtVFO4HMA6Pe6ZEncvBjgafego4WVn6qrHrXyTTyKqMQqfNnetQ5er1Q+WzP69iDWPww5vR7ARh6Q5AbBM5KqK/9Al+c9Hmnj99YxK8B27Bht93y0/tsYqJfd6h4x5WAKjiDMd8H3eDPEz5S2Ced9kkr4uUxKfgSaiOofGpnVUcdvN8wCxfOXhvAQr5v57jdevNaW//CQVs8p8c++v7z7I9+5w32tmtX2TD4779/u/3yzsdxOIB/uFBqo5LuDlFdpKG/spPeZeC3WfABozlDs/TBHsL8oSEb6B+AK/AztSUAparMhGXvF6Q8EEQfUZb1RTxUBnoZqcq5TjqESTdQMU11QQtso7Vj2OhEblbGeVcNoJULtif1eA7jAx61l22hH1kOklVe/ZeWuszDAv5rPpJXAyXxOGo8649ljDV+2wjGG5EfLCbwsQF+Sw6IaPeQzR2aW90DnDtrCGOan0HAwJ4cteOPG7I3vv5ke9N1J9v55x5j/X18lIVB5WM1YCOmBBa9AMg52Ezt9RL+WKYK/GmPhyr1VWqDZCSHvNAlm6Cnt5IlV+/9Swh7AuSLUqpLNhKQJHqq8zwrgPCt1la1J9uKmOt6pkexEOtUOd7Hu9P88L+3jeTQHXldULXJAmr+4zChNWICc6fPNj63yb7z/Uds+55xW7Vyvv3Rb11j/5ffeb1dee4SO4JD3o9uXmMPPPEM9mnYJvcO2qI5w7JNDxbOHsI6Nah5oG5LvjPmkY9rr/vjcgT3zWMXeT4KJCbpi3yUvUikUMTAy6xgmmOux9OQ+vxGDFPK053YghU00ZlNfy5In3lA6McBFivOxLidicPSb33qSjv/9AU2jEE9gqbt2D1ie/ejHyCyAAvddVfgAPFbV9qZJw/bwPgIpPlVz/64JUGPWCabslvZZ7xYpAe5viu6OgHzpClf8OT1rZCbAvP67tgEUPNfqmdC5BhgG6PMWs+Tt6CzouCb1BhOncEyYsV3bbTKiIf94PYyJvaUDzoVaNmaEbjNrDNjN/p02IROnkzzfsl94/wZ3b+MmV7wAOM65Mi5jpRzUHS3wz2VI+++e1zJ53rdrxLCpwrBzDSvoclWwhovUGsW8/jTzRSglx2cjxnQwSBEnjSmul7KZhEj/nGhZDgA0Tb8S052Iw7KI3OUgXf7YXpapCfEMk/ZSJvI66Vw9eUf+6ACB04PCqjA6gIBVGBiw0cSeVK9I+orRF3q9LaOw7/qPXjBR7rr8+iHbu8J5iPY5HUer3e+uq0A1aktqW34i0Hir6CrHH+kJzn6UPmCuhpSMvuWU/KCzoJ8D1n3TbaEiUUIHrUfCAkfdGU9fXSkP9AkXjIrBThforOCuxLFhmmqV5+h84GTPBzQJj/Ei7/Jvn7btOOgPfjYi3bfozvs/sd22X2P7bC7WX5sM/ZePbbimLnQa7Yf+7HPf/lhu/fhbbhgD9nCBb32xitPtaULB+3g6KTdesc627J9RAtBD43xzrLaxC01aGqbx0UbQPoBf/snudGHL/3u+4BixsXGvynJv1KTd6r5OAk25FjQJ/v5GR9+bemkDWLLPgE/n9u0y9Zu2GaLFs6zU46bY4sXDdlhsP3w1mfsi9+4z15AOw0bCj2a0svHSRhTbCRpFjODhw26zQ87qy/4DDtDp/GPTSNs79y134bnDtvu/eP2g5+tsyeefhEcAAiOQwe/4akfh6d+yOp73HHp7ufnMngRgq+0CGXefl7WGSbY4/dA9U5is6PNFMqMIUR4KNF3MovuzyXTx17dtac9xI2bdLaFevmoDKzoWfoUf3qBmmSLfMp6zOkTVwXKkg9pHk8kM8XijgvnpeeusDNOWQwZ09h4+pkdaCc23VxOFDP6xnagzD5i/0Ir/2LzRRtkZJvYDhbH+W4OZPqwKeIHhPnZArVXK5Z3Th9Qcwg2mPLACmWQ67P5w3129Wv8HYQDR0zvIBw6onuutmfvDpszd47tO9Rjt/1ygz317HbYoNEJu/ic4+wj7z3HLsTGqw/j+ZHHN+EASaUpdoyV/hh76mOZmzY/QOhdOLiBxrmMmoNa6GeeDvpvijAWrCQfG81NCPsOOtFm9p8+t8Rxglhqw47+7GPHcHOotvIrQBEbbvD4XROopw3Gm+NWfQwdGs/wfVKHJnUseLmpZ476gfQV8jAHoCTbxfaxKRiTHPtYJ3iRYI4+k3VicsRWHDtk17zudGxQe2zfgTH72e3rEFv0OfXLJ4zR2NwyDqrg2EA8YYDNZx03wBwHh4/02lrMoRe27MKBbYmdzHm7cMg27hi1z33tIfvKjQ/bnoNoIw5244cnbc/u/TZv4QLbuPWQfet7j9j65w9g3tHHNP7gqc8Z7xp+wxLz2rSQgjxjx0SxZNsgx3krKvudKWLPOa9ByvZgE9HvQdS7lmwnb6L0c8MPvgnEW992xj+U1V7GgB6hH/zxI44DD0I/H29DSh/8kXf2C2W51Sf4yGPQGM+hgVH79Q9cblfg4MR2bd07Yl/81mP2N1+63+54YBP6YsKOX7FQz9Qfv2TYZi9cbPc9vAHzYMxOOn6OXXflKhzIzF548ZDddPsaG8eay/WETeKHvrXGQq8+yyW7+Odaiz+OT8WA72SAzjmgsakDNeLHjtV8Z523QfMbeRpgZNkWraEpLlwfueYxPhwT7INejnHGXAQ6gNrEN4FrA+NOPTzksHcn07vAdNYfQXYZbm+0PmIM5zWIvUuPuFaRhxITWDNMsTn+2GEbGZu0m37+OK6HhyHPtvt84bWAfecxoGvus74GleOK8w2Enp5ZSrk2kVPrB5pDX8UP1F6ESgDe345lmTIklfRInZ71ZUy6OLabdUkfxxIbUPEWPO5Xm96M3g7wKZaQST7l5/VRxgv3Y9KHlHy6wy8558O/l6UTeb2IyCirzkkp5V+qj5uGFHIdGcWLNPaDzhO08INc9Xa6AwUt5fni48uxrKMf3m7Xy0ePGA/FRPHusafv+/Kr+x0EBTI6D6k2RbAag1gBrQZcncdp1ML6QOcTlUe3GqTAQp75sBH0EklzHpZdN/PO63KeRr4s12lhxwdwUQ9tTaRr5PGTLmV9oFV6pIuc4EfSRAf3nbyRD8ifowhC8kWIPOVADl87MPlQ+uUYOhIW/RPosWSaJg/14Irx+Jrn7e++cLd97gt32v/40t32t19E+sW7gXfaD3/0gD7F7yOxx+556EW7/c4NuBAOsyhfiQ4kYJKwrzh5cAHpxyI7yE09FlTq0DfGgI0TC9Yh475wgeUGVJsvLr5ceLGYW/84Lv5YmvtmIUW+/7CND/Dr+sDPi0AvF2RsHPjNJ2DvGRi0pzfusf+Gdnz39o325JYR+/w3H7EvfPsR23YAG5f+YfjFjSgs9UIPP7vARR99rQ8TQge/MWUSmx+V4dtE75C+GpAX/3Hs1Z7Zut/+6u9/af/lv95it2PDyW0UN688BAzgwsUNGy+2fM6dusaxixjDNWkM8ebGlP3Iiyy/812bJO7C4M8kNkDa1PUfQepx4kWXPIwnY2Ooox+gYH7x6zoZW8aTFO9g3dEF9vXxA+Y+/vQKRm5SxsEzya+l1AEJFailrO6OOGeFYK2Q/aHfk0igb5iBDC/2vOhPoA2j2HCMczPU532kjTjK7H/634uNCJVpzMI+Nyis62MK/zj++cFv8XLdQeptG0UNL/Y07LL8uGoPxhYqqVLhInCbzne12Ad94Nu49aB9/it3219+/ud2293rcAAgM8cZ/QGm4c3NhGKBQi/9wQauF5uoXhyAaDgOXIwhbev3FEBHb6IM5IaSeuQL9YMkpxB/zXmPJ59f5eGUY4af4/BvpeEhAK3GwODXfPoY4fg4JD85H9jf2FZBAfyEH9TFt8IQMchAHheocfjOQy8f++IX1XGTo3cJwacDCO0ztvDF7XLSkJex5JaXPvnhjAdpPb6Heal3CmCDfcXPH3BTTPAfRfIY6AAlMvTBluYx6D5O4BPSvh7EEn5NQjfbSfZ+fjUy5tft97xg//t//bn9/L6d9vCTu+0vPvcLu/GnT2PTxs8NoR3sqIE+u+uRLfa//dmP7T/8xY/sl49sxHxh0ydtEMHmO4mcK5PcuCJOPobQZ2gzMile/F57jrAYA6DDEY49xt3HJspA9TURwLZDQvLsd/YBdegrdKFvAIvD4Pgw1gHECYuH+kdGqR5zcpIHPPiqmHOEYI704jSrDwynw4TGCO1znUjjgH5g/M9fMGirTjlG+qj1rrs32Ne+/aCt2bjf7nx0k/315++yf/jqg7YXKjduG7Nnn99vvYgt/dbGXJLUBX8Re46F/okJG5hgizB+MJ4nMC7H4MsYNursd95Z1zfd0SfND/gNRRPoLx0+2UiOLY61CZ8z/m09QIyXcdTxJzPiABI3Ncbhzygc0EEL7dPc57jDGFGMEB3d1aXXiInCjbLoXDf5uS9eLzhvKMe3umFP77YwhvCba48fTrlucN6iDBnrwZxC7PsxnvoZYziYupjBgY+c91yvIEvfYZvfGMXxrHeRGUuuBf0jaJt/qQHXwV6OT/1WBWwA+qCH84pzwvcCSNn4BGW+BI4wmhYiH2xsV7WHjHqg9iRCxpGINiWs6qEkI2iUpZ6EUY667pj1xH6ETWPq60set+Rx/QG8DmG+cD+RIHThpZaPIZR5WIRuIgqyl9oYciXixeUjq/4ryyw4RBScwUF6aCvF1N/98LnId0B0IEC+H2N4AOUBMHEsDeizCchjbjAWRxvgwtEFD4AHnMg2qQMSMlA+2Oo8VUdIh+cD2zstBl9Boz4E2PW6jGwh4G7T0S+ozqd1IOVDjui682Angiwe10t7qBMtdLMueMHD9Y71SHk40EDARpFl6uIqQhvM+9tkECRZCW27vmy3TMNO+Eufor6UC5rbqSPk6CdS+dvAaCf+i74r0eX97hbjynjgItrXb4OD82zW4BIbGFxog7PmI51nwwNz7O3XXWTnnrucTbMd+8bsOz/EBegA288LcbQ9g7cDNqi7H4s5ZhG/GWbC9oG23wawqOq3E3Bh6sUFkxcp+spv2+jBRWkAnD3jh6HpENZCXjz5vd24mI9jA4B8P3gmeg6ifkTvbOgCgQ4a4waVv6IEW3zkZ+uOUfvyd+61v/zcz+yntz1pBw+nMcTxAV5envlNFRNHcNEbwYZ8Ags9+pkf6Bvn4QCcE6NYzsbHbQT+8GvW2AeGjS8veLwbvWsnNk5jjCV1Y1GAgn5U9nOjxE0V2zAOP/nNOdgIjCPPD1/yAqDNmdoOpbyATYzZ2ChwEm0HTx92evz2pQFe2Gy/6HpHBqXJHhwSeg4gtthgGHwbx8aDdnVxhHP94EECBtgZgnrYQxv6Jg4ihodRfQgy8AXquKlHZ7J74QvHt4+bwBJ0geVkAKAr5Dt9muznh73RV7hw05cJtGMSKTePfMafH5icHOMH2LnAom3wuxcbOFbr0DKOjfwRlMfgF66m+uAaD0rcCCAG/dA1G/wD/RxHo4gFfNdVFxs1tpcX5vSBQoc09tAHCgM2+QcP9dqOPYgvLzEc/2j8JHwbQx9TFYGfU5yAnzbGsYk+ZRvHsEnC+EBDEvL4wY0wxvXYYeiAz6PcrDB2cIFxA5fySjne2Ge8ONJn2oMGbB644erBGB+AvWFcNPs4BhALbiZ1QMIY8JssGEuj2NTA1/ExbXV1AWV8/V0UaOJncfjBVPTrOMcQaAM0B//GJw4htugPtI39PmpHbBS2xtFgxgBG0awj8Ad2MQ954evFGGQdv1JwEIeDPoyzcfDwB9J4wOZmnEBvtBFnbMDLccz+nhjD2IS8ZhLXGPYpSpOIGcciv5Of/eCP5mFsoCsncNh/9Jkd9ud/d7P9l7+62e6593nElqMaG1DIK/awNYo+37F3Ev0J6xjjXGvQI5h3iD3WA1od49oxMWJDGACz0JF85GwcfUkfuWnTgUhjn53MsQL/EEuOT6ZQIZTPo2j3CMYBhhgPYGNce6B/CPOQxBHq5uaXcaMQ5XB94MmFj2GOoX8ZX36T1iCk+zA/ekf5jUOIFezqXUbaZiyRaiOq2KCMOkaZzee3t/QMQG8AdPMOfz/Wq77hSaw2g3bjz56xv/7Sg/anf36bfeWbd9n+A9gIUxfbkcQ0eLgphrf8NjqOIW7ue3DA4Zpnk0cwBiDHvhw7gPGEsYexxnfq3DrXvYMYb1x7fE5wQaD/PPBCqebPBOb0GGOH8dWLAwQPhpz0HFs9GhuH0O9HECvowtrEr5HkGOC7QTzgq8sRnzHEl/OCY6pP4xJtgclB8Awi/j3jGPuw64dwvgNBf+AXOoRfTzqJOcNvu0KYND7HgX4lQHwV2xxT3RRSXPkuM1cPzskDGEoYsyMYp4hPn5iw2qFtnPv8HSC+YxXxUaTh1yTmrBHRLo0MLgoNKNdaRxChpKRRo6fKYkzkuiayvgRdi0Hz63/k3Zd2nKqugdDje5G6TNgCWWn+cDF4uW8CnUOwG6oNSb/WTfQnZbQv41jn3izp5TQjar8EObflZagAjT6hP6gbaqGNYamg9Dv77+2R70j7URbCEL/FyL9JyXEQ9EE4xjx98vZCPuk+2iA7XRBhqFKOZF0LgVhqhVwFI+VRtsQ0W23Wh/7wxuKH0ohUiUDGVTOZi++yrgPCDb72QGQ9Xu2pa63LtMm7/U46FYTN4JE86c4h8Lo6VCSMQg4USFa6pK/QUNFQz7Y31YmOkOTv/vVY5HY37EWB1Slb1VfEaG9VIXC+pDchgf5WequZRX76S3pun+dVDUh53enghgf1WNwwvJHn4opXXMROXznP/pf/6Vo7cRkWbXB+/ca19ld/fwcuvougk5uXCTvu2B77X//VdeCda7v2j9v/8p9vsofXHLA+vpeNycJHEubPmbBVKxfaiSvm2ZJFC3Fh6bHt2/fa8xt32XOb99lhvo3NdxlwQR/AKD79jMW2cD42PeN99uRTL2Li9dvq04+x005ebANDA7Zl525bv363bdywxw6DZwK7Cz4SxEZxUz13uMdWnXSsrVwxx+bMHrCde/fb5hcP2/pn99h+bOwxm7XhP37ZkJ10wmx9c8U2bPbXbtrDSxybDxi1009YZMcsnoXtVI89+9xu27ENG3VcvOcvGrYzVy7ABmHMtu+esLWo48YJ1ytGDxegw7Zgbq+dBvnjjlloixfOxUVm1LZs32/PPr/Hnt+yC2W+A8NtDRe5w3b2aYt0h3BkdMKeW7fLFs2bbWeeudjmzp9ju/butTXrt9rGZ7Gpgn8nHN9nq05dYkuXLLK9+w7auvU70bZ96Bdc1NiViAUvfeMTvKMxaiccM6hYLDt2IQ6B/bZv/wF7HnF/6rk9tns/FlYcqPj1iBwXflHsBI4X+vkbH77E3vX6k1X+my8/at+9ZS1s9tsQ6k5ZuVSPmvGO9cHD/bZxyz5bfsKwzR3CGBsZtHXPbrOde3AB78NGBBsfvvMyNDBuZ69cZAuG+C5Lj63fdNi2vbgPi+yYLVk8x06Az8cfOxfjZjYu1ZO2ZRvGzdbdGDt7cYEexGGOm/URW7Fw3P7177/Vls7H4XDXqP2n/3oTDnBcEAdswcIBO+XEuRjiONTtHkEf7IS+OXbi8mE774xl9rrXrMTmYdKefna/3XLHGtu0fdSe37TXVp4w35YsRDwQk2de2INDJ0YCLgj8deMh+Lrq1Lk2e5iHjEFb+8wujC1sPNCnflfd56amGf7YIxpW3NQjM4kN4/CQ2YnHL0H/zLdFC2bZCDawW3cdgH97bctmbpj4bsy4Hbt0DvyfrUPlgcNjGAs77PBIugjx9zgwORfO77fTT1msC+Rh7GLXPrkNh8xJW7VqCQ786GMdOBFz6OO7eKCoU/UlDugvPpb1+FO77eAINvYYxPymnBMQ91UnL7fjliy0IxjTGzBuH39qm608Zsj+l3/1NrS915598aD9uz/9IcbTuM1CH55x+iJbOG8A43sS43IX5hXf+cF8w4Zt3lCPPlQ7Z1YvYmX20JPbYY9zHxsvbKKPOabfTjtjgZ2wbBHmVp+9iL7esPmArX9+lx0Z5TxBPBCjlccvsJUnztEh8dmN++25F/ZizPPOLiM8agvm92K9WYx1a4EtP4bfWtVjL7zIObLN1m/YbXsP8J06vouBzSU3lLoLzV0FZy/ihM2kNibQP2e4z845a6nNxqnpwMExe2LdC3b88oV27qpltnjBXIzng/b4hi3ok202Mo4+wmaBbvAAykPV0kVDdvKJi+2E44bRj/OxOPTb5i17bf1zu/So2/4RbCwRf72DgEhxTnA++a/Qg4Z1nZr4y8hzhkbtT/7gzXbthUtRN4F1cNT++xceslvvetoOckNqQ/CeceAmGBzwn4e98SMT9tpLltu//1dvtLm4+t/5yE771//h2zY6OSzbPCzwYLxgDuK/cr6dctJc+D3PRg6PY67twrzYaRs3HcFGHVsGNG45+mn16ZhPWGwOgOehR3dg3UKb0e4J+D4K+8sxHs89fan1Yn4fwVh97IldWGvYliN27EKM1VMxr1fMtUWL5tqBQ0ewPu+1J9fvtY1b92Ke49CDeYZdP8Zun5171kLD9LcjR3rs8TWbdQ0558xjbekxs+3AgcP25Lqd9si6bXZoZMIGeN2eGMI6zRAdtmMWzbJzzliKNXO+DfYP2jZcd57esNfWbdwpnydwiFs6r0exufScJbb38ARic6Pd9+hheIFjzfB+O2f1Mps/m++S9NtOrPePrt2sRxbPWj0X616P7d89Zo88uQvXMd6QwfqANffkFVhzT1ygTevzmw/buucwRqHBr8XdgOMXc5JCJZCMyKXLeAWuS5Vd9ZJcr3P+JsyEx8H5+KrpVkBoCDK3JOxxjmthslGmTRrB100eClAPZazjRp0s5MIxQ9d7l+F1jvudXNZWiDmmlIc+5vXILlIdvqO+gKYPzuO0qk1E+pfqMUrB1KsDqv9Og8875vhO2rf+/N2v7h9K+/A/bxwQijwBbYUnKDAoTpJrrK8oaaRoKFRMroCB9IXXOzjAA086gXmvzJ3EAKdsVwAveNRZ6CTZIhU6YuMuhgT+1mcA6blMmSwfZdcdGJCzoKMJmS9RlbIc8agEBMEn+8o3/Soh+0WIHLTLNsF9pQ6vjYEqQMb7LxWRklMxUkGaZCPazbv1w30j9vufudLe/voTxb/u+UP27//0R/bcVm6S5oAPk2BizI5b1mf//o/fmA4IE/bv/184IKzdjz04LnS9I3b2qfPtPW873y7EIrsQm+bwkjNhx/YR+/ldG+0HtzxhW7Dw8hn0hdjc/+Fnr7aLz55rew6N23e+eZ+dd+ZKu/CCZTbAkQzgrNmzb8LuuPc5+8FPHrPtO9F+bALGcZE88bi59oF3nGMXnbUMG1Mw0iBg/8FJe2Tti/a9m9fYGmymJ0Ym7QNvWWUffO/Z2rD9/O4t9tdfustGscnmMckm9trv/MY1ds1lx+mDgH/993fZL+7YABvDdtH5y+0Pf+dymwN/7np0p/35396ujQ7HOb8G9Sxs1N755nOxiThGmyLGlYBw4aJ+xG6/b4P94NY1tnsPLkHYnMwdGLF/+dkrbfXqRfBzwu7+5dN27jkn2XHL2QD2p9mmHYfsG199xAawSXr3e1ZjkzKkpjEWO3GB+vr3H7Wbfr4e+ug/7+fioDRvll177cn2+stOwiZ0GAtkWtAA/FG7Nc/stu/9eC0ubi/igupOUrYVML76+w7Zr3/wInvHtafpptjffOVR+94ta3CR7LXXXXS8fegDF9mxSwbtIDZ/3/7BM3b7XU/YJz55hV12zmK1/ds/ftK+9f01UIV24QAwhs3tmacusD/4javs2AV9tm3vpP3V5++yFzbtsDdcc4ZddsEKO/4YXIQZ2uQG7e46OG73PbzJfnTTY7ZjH2iwv3zhmP1Pv/dmO2bBgL2IjdP/+y9vtW27Od7H7NILl9unPnIRz4V294Nb7e+/+ku75KLT7RM3nKMP5mP0SDfnEKfUrfduta9+8w77+AevtNdetIz7FPuHbz5kt92xERsXHJZxmDpmYa999jev0Y8r7T4wYf/lr2/FRnYPNoizoI8HP+rFPOTdRuqONZCP20wcsDNWLbA3XHsO2o/Nxxw+KObAm81bdx22X9y1wW5Ff25D/owzjrHf+50r7RhsyPeg7X/5uTvtYWzU+RiR3omD0DuuP9M++M5zdJftoScP2J/91Y9xuJltf/jP3mzLl9ImlLtTGjMEXXyRwiX77k832Je+9bAdwGBfMMfszVedam+56nQ7bumw4kZG7I/twbXb7fGHn7QPvedybZqefRHrwn+8yZ7dOmoLF0zYn/zz6+2i0xfos0p//rk77NY7n4Wfc9CuETvluCH7N3/8Vjtpab9twHry7/7zj+357TiSY625AuvDxzB+TjrFP3zLUcjlaRvG9u33r7dv3fiobd0O4sgR++h7LrRPfvgsjYXPf/VJ+/J3HrRxHDqHcGW77vWn2HVXnmSrjsfhGsPMo482AtlP92DcfOUb99n6F45gzeDz94gGH1Mj8IYJ7wJrvZ3EIWcE69oC+zf/+i3Y8Pbp80333bfOrrnqfDt+MS+j4GJ/7T5iX/7+I/adW57GIYFzetwWoRHXv36Vvf6KlbbyuAU2G+zhC3cFu/dO2C/ueV6+b95+GO1lkNE3fExGBwb4B3/0+AtQBzqMmzddvdL+xW+9zub0c43vsT37ze64ez3W0XU4cOy3nfvG7AjfedLBeRRr26hNHJm0Ky473v7tH73e5uOqf+cjO+x//g/fsyM9szlCMaaP2IXYcH/gLRfZRauX4oCX1wC+wbpx8yG7+WdP2fd/+qRt3XkI6/Hx9u/+5PV2zOJe23to0v5v//FWu/uR562/fwhji7PpkH3sXRfYZz5yvj7zcO/je+x/+88/sj3YzF928XH2kXddrIOi1ucEtLNh83770c/W2o0/fgIHSP6OiWGD32//z3/7Vjvt+CFcL8bsx7c9Zle89nSUcWIAqF/3jdu3fvK0fflb99qhw+hLHGQmJo/AzwX26Y9eZueeuRgHPI8/x/6LO8bsZ79cZ9/+4RrbsOmwLcJc/l//pR8Q+O1mf/L/+C7GyX5bCqH3vf0s+9D7zrPh2b22ecc4DmQP2E9vecouvmAlxsWVthBteOyJvfY//6fv4XrVb/0TPHgetI9/YLX92gcu0LsW38Ra+Ne8sdaDAxmdbgCvuRxvxHw4YDkAtFSM+rim1PkcXF8Ar+v1MqFOy+Ugawq0ASvARLa07cu6khD3E+IB2R9bdaqzhWJW6l/yvGtfAt8RJZ0y3DWw2Xo3AHVMpYUpbAYmA5LzDGjJXMhTAQ8ItCb90piYCn0E7gOkiS/kTXpVL2QJmjg1MRD1LhZGpA4HEGL11/8/73p1/1AaVzheyPSWDGwqhh6HKu+PHvAtHEd/+4Z5dpwHTsHjPzzWyS+9bSp5lNn/YqGcWsW6kHU6Mdpe0jKS5jL+1hZSvqUE5BXQHyGCPHj5lnWvHqFJCBrtuh+uy8vU5T5EqrYAyrpEApT+YehSn3QS1WcVr9vx2LpMKZv4yVPJA8PfUm9RD3ccEWx/3s/L8da4I8oJ2UZtDCtkHOgT3/bnRPE7VnpbmwzawIzbZRcdZ1e/5jh2qX5d8gc/fNo2bztiA32z+eQKLvrpbXkYIw9B/kV/YMyfcfJi++wnrrI3XL7CFs3ptRc2H7Z7H9thj63baYcOjdmKpYP2/refZh98zwU2fy4uZL2YD3BhCLr5bUnzBybtndefbZddukxfS7oFm6V92CDxUroYF7G3vP5k+8B7LtHder51PDxrwt72xtV2FTZ1/GXdHbhwPLt5xLbvmbA5s3vsCtDf8dYLbc7cflxA+PjOhH9jE2zyQqYZiPj55yR6bRDtANlwbUAMx/R4Af0bQB57NS3+/X30h2+hI26YS+ecutR+66NX2pXnHWvDOOxsfPGg3btmmz22fo8dGZ20446dZe97y5n23necb4MD2ARgTeCSMoh+4eNV84cn7aqrTrOB4T5bt3EfNhL+mMyJ2Kh99IaL7IYPnm+z5/VjM7rftu86orpjFuLQcP1ZOKzxGfVxRH7cZs8asfe99Sz78NvPtFOWDePCOWGPbthr963ZZRu3HrYhxOcSbNw/9fHLbDXv9KHxfO7ex5mPVUfvV45BtpEbFgJvuPKuzSxsLq6+fKV9/IZLbAUOB4cOm33/J2vtx7c/aNv2HLSHH1qHoYADJwJ58Tkn2JJFuIDCQ47TIRwSLjn3BFu2kM9rmj277kXbuH67DQ8O2iXnnWircNjj7fFN8HfdC4fsha0HbHRszJagv9905Yn25mtX6wOZfMadGyyffexDxzFsokaBHKuz4DbH1CBsGsYZ485Nsx53ALOeIcYY8y72tXkQPnIbyG/46tcdXtZ5XNj3GgOq571BXhQoTS4fRwRfS1wSFmBn1M447Rj7GA4fV5633JbgcDAOl7buGrGdezGOwHr8kn57/9vOso+852LdgX52wyZ78vFN8n/pnD679LwTYBee4EA9hkZwPF9+ycn6CksG4YH7n0Y/wF/eAup3X/3teR+zg+AZgquMCWWeeWav3fyTB23syBGbgzXzPdevto+/93w7aTkOB6jnB5Cf33YQe/MxHPaW2rvfdqENcdKwVbrzTgP0fQIxwVhGEdNdjxJqDGG+DGDc8PMBs9Af8gFOcB3ij9gdu6DfPvHhS+wcHCxmw/6L2DA//8KIHTgwacuxQXz/dafbW19/Efg5R0fhE/RBB/3v47sA1ANfhnsG7fLzTraLsPmkDX725AnMu3XP7bPDWDf4zWbXX3GCfeQDl+HgDn/R/7qDHoA+9ncV2JdoOA7vfRP9NgdljoETl8yxd11/Afp6wtY+u8e2bOOBwmz54lnY9F6oD7r38nEatHVooM9ee+lptvrkBdpQPLdpxJ7YsM+efGGvjYyO27Hzzd553Un2gXefZ0OzuD+AeSysWpsxP3QtFsIwX7E+8ytL77p3Aw7163CQ43jqsYWYIvy60z/57BvtT37/Dfbet6/CoRV+87FD9A2fp+fz+boOyQpHImQ511HPx9ouP2+F/fHvXm1veM2xOBzwXQFTf2/bi/0LzK46Ydh+48PnY624xJYuHbB1z26yBx57TmvnMVhXr8H8n4V+42fFuJYdO3+2XXXpSuPv53GO/eyOJ2wnTjKvu+xkHG6uttdg3enD2v7kswfslw+9aE88vc9wjrczT5htv4NxcMP1Fxm/nJUe87MuszFm2N9LsOa/6y3n2Pz5A7YW/bppy4j0L51n9uF3nGmvu/RUxXoMY2TB3An70LsvkK2hnlF7Zv0Be/CJXVgzD2Od6rePvPNMe+ebLpUfE5h0/LIAxQYHep4TF84dtw+891z72A3n20JcAHbg2vf5z99lt97xtB0Bf18f5wrGMfwaGIAA1m9GVlMBcR3AmMEypW/P49jhD3TmNbWOGkRE8Dlkmq+/kOV1VkPVaQ7kSfUJHUKedXyFjEpeDrZSrqIn1J6jBbOikgZbLFeIlS4hhh6ukby5xEdyUoq1g+sR9yIu6xtrprH3qR7zEaJMxIv2G6oPutP4eA+KFS+vJ9wfce/j6Hzip8tkLuwJVabuwLCFeRKy0gn/iVAsPtHY1ogjfYEumDjawFGrpkyDcNPbXeQpG2kTeSkRnn/Fxz/IBinAiAYbyEYTmG+mPpgKVBCdgeVIhV7wQCfZXF+mnicfwflL3qir82cUq/OwTM6C7j6mtnmlOlV1iS9jLmcoJ1tUMCVvKntRKBJTJU6QXpQ9r0SYSMDEg3y0X5h61Qcqywmrvkp8LLBMi0xJw59SlDkSxAJ+TUxNTnBjpnJzpUlANqy4vAv8qY9dqjt+HOb3PbzDvvq9B+0ANrh8Z4AfOOMEhyZs7Hvt2itOscULsDkcnbDb7lpv23aMYkM+YZ/86GuwoVgIHZN29/2b7b/9453207vX2z0PrLcd2w/a6acdi41snx23YoE9v3mHPffCLlwsZ+FCcoItXzoEX3pt9txZtuaZ/fbtH62xH93+mK19eivm9Sxbfuxc+DJpK5bNs+2799szz223xYsG7d1vPtsWzRvQNyr97VfvxMX0CXv8qRdxEei3oTlz7I47NtqT67foQrIa9s87yz/0t2HTfrv74Rf01jTbzI3L5RedZCtXzFXv3/XwZnvmBVzIEMTjl822K1HHxY+b13seeA6bpx5s9vrt13BgOWfVPOg3+/k9z9vff/1uu+2e5+yeB5+zfftG7LSTl9rswV5bsXyhPffsTnth2y7rw27tdZeeaMuWzlGb+a0sf//VO+wntz1t27fvs1WrltkQrkRzcEXadmAEOu+zG29+HG3eYqecskJ3cod5NxfxW//sfh20Ljl/mX303ThM4CK9HZvPL33zYfvuTx6Hry/YE2s2IVbzbcWxs20BdM4amm2PPrbJxrGx4djQeOIfUo6vGEPcE16w+kQ7/eT5elfjiTUb7bjlC+yD773YjsVGjoe3b/14re4C7h/H8oKxsh8bgzNPWW7HLB7CmOhHP++2jZt2a2GizLuvP9+W4IJ/8NCkfev7j9imF0fsyDg/Y2A4DPTazbc9YT/5+Xq788EX7L7H1uGwOmqnnLBUHwybNTxsjzyxCRvJCZuLzd+V2IDodxBwGLrjgWds34g/TnPisoV2yerlaAs2Plv32UNPbDY+dr996yEbOTRiy5fN51TApnS/3Xz7M/bEM9ttx54DdvHZJ9oJ6H9Onwef2GrrN+7GOukHyTlDA/ZajIF5cwdsdGTS7rh3ow6k+kAoOHhAoZxfAJnBXMNhZ9H8CfvI+y+3s07Czg6w8flD9gMeqNDOhx7fjBiO2TL4M4x+O2HFPDs4MmFrntpkI9irXXTOiThU9tjsOUPYoG20A4j3BHZW56FtvOPPx/OefG6XxsbhMd7JNPCM2tpnttgjT26xx3A4fOyxrfqsy7LlGKPwa+vuEfv8V+7FWNqPC2ov4nSCfghxPnY2YxjE9z+xzb7yvYfshzevsbVPvmiDs4Zs1UmLsAGCMPTvOzBut975lO3FZn4Y4/ia15xmy5Zge4c9050PbLINmDO6kOIQx8fmXv+6k20eDr97DozazXes1+8o8PcM3osDER+vf3bzXvuLv7kZB0zeEd9mw9hsHsRm+Ec/edS27ODz8KN23tnL7aLVy9QP9O8xtK2X33CEWB0+tBe7tjl2401r7Js/fMhu+eUz9ou7nrEdu/fhYHas5tF87Krvf3gj5sUoxqg/9uHrJw+GIOnQw2M/Dy+z7E1XnWKz0TZ+JeuDiCEfs/z+z56wR57abievXGFLcMBh27fvHrdH0Idcaw4fHtEjYwcnBuy7P3jcvvMDjGNsLn9211o7cnDSzl61HIdVs3kLhu32uzfYQcSPazE/SxMHA7nBdzSQ57s8HMD8nv51616wXXtGbM7COTZ33pDiNgT7xx07ZOeeu8JOPflY27PzgG3fthuaBqXtBKzlr3+t/w7CC5hjN/3iKT2GdMKSAfvDT1/r4xFDde26Q/aFbz1oX//BQ1izXrC9h3rtxBMW2hzE7eSVizDGRzBOt2J8jdlrLjxJvyEwPHtYvLvQpzx0veacZfa+d5yhGyxrsB597it32cIFc+0Pfv0qO/PE2ZA1+85PnrbPfekuxOQZu/PeZ/Q7FqtWLdW4P+74xfbw2q32wq592OgP2HVvONUWz0UcEP/1m/fZn//tLfa9n6yxe+5/HuvoMWj3bB0Wj6D/f/ngejuCebbyuLn2wXeco8emNr+43/7Tn99q37t1nT2EtW/OvHkYR4OYd4/auq07bXi4397w2tPs+GOGsI5P2L1YO666arXd8K7VNh+noI1bjthf//29dtudz9ohrGkTvYfs5OX8VijMOZxEt+w+iDXK29CP9ZPvFl60+hi7GPOS8MTTu/UOywT6l8MM3VFDv56nMSgiOoK5guZ50oJe1mfgGud1zIccC/gPGdGRjzRh9ikICZCXDqWpWmSnOw1p+Alb/DyQNs3cVyhN1xJtqrl3SbzA2Isx9WsNEH9g1yY/08VWtMt9iTq1Rz54Pt9AzTqc1wU9QZpiBlH+Ow2omVf5CqYEklcavN5j0qM/B9p+7K4vvcq/xQitqk5rDDAx8il1dL7cOcQySMwwSAVdcimfeOqDw+tCv296o6606XXZlyzrmOXL9rhMookHNMlDJiGBOhxSH6jsfeOn/OAJ36jfaeFrYM1HIk+VKQYxSYklP+u8zFiE76E/ZEpasgHdxGiLZDkBhazzvNos+UA+p+p3q3pxQerr4109tnME+X129VWn2blnLlJ79+wdtxt/+qQ2pv0D/OYK2MEiqQ/m0gadC8COgwvBBBbo005YoEdLGEXe+f/GD7AJ2bDX9u8dtZ04QNz283V2LxZNwpxBs8vPO0UXB35gcZxXGQDbtA6b5c9/+R67+RfP2ZPPHLY77t9uf/vl++yeR/jVoj1+Z/qCE7FhwwZhfFIXZQLvIC7hc92H92Nz9IL9wzcetL/+/L12x93P6O1A9jHbEsCLslIkiBBSxC4NBya8UPPDmRxL/tsPXscfanPpMTvx+Ll29pmLUZ6wzdsO2jdvvNs2bNxje9HmXXuO2M/ueNQefHyT5BbgwnPp6uP0zgE/pKivdwXwM393YFPzwJodtnHXhN396Au2ect+1HDbiY3qQ8/bvfdtti0v9trDj/GZcBx2WMv2LpxvfeN9OBT02Wsvw6ZmFnynvruetjvuW2t79xy2/ftHbN2G7faTWx7FRpqSY7b6jEV6NEsfUkX7uFGsFtP0BwpsgB9jxeOBDet5x9kN777Ali30w8E3bnwcG9212MT02yA2WIM4UezZO2l33f+cjcIPbs4uPv8km49DSS/GyNmrjrMTl/ujAo+v225rn90BJujHGLrngY32D1+9x+58aKNtwiFqBzYLmzcdsrvufsF27/Y+HkD7eAeQHcU7pHCzAvrHkA7yWfCio3mXn9+ks2XriP30l0/Zo+txeEx1m3cdsp8iVk88vQs0HoSjBoCYqM+heAJt033eZI8bbb4nwY0YnfANHqNEgK/Qw/EzOTFiq89eaqtOXaCaF3fi4Pa9e3UQfOrZPfbQk9iMf/cR++EtT2NzjvGGTc+VF59oS5bOtSfWb9WjYIRjuRE8exlieNhmY6C/5qITNXd46Lnr/o22DQdCfmXnof099vPbnrUf/vg5HA6ftm/d9BgOWuttcLY/e3PoyKT9+Oan7LGnt1sPDuaDQ5N2ySXLsZH3eD2xbo/9dxwefn7vFnvm+TEcunbY5774S3t4zTbEXCw2zrbhoK6LKeMiOj/rwHGd1hnYmuC3b4FPhgF8J4ZjiafO0THMW14qAbxBMG/BHNu0Y7fdio39X/z3X9r/8d/vQGw2c+GBONccN65o44Uba65rY/1jdh/m1//x335mP8Yhdf3zO23r9oM4kB6yW7ARfWHzIUkN4IA+Zx43zuOQw4ggogYR5+jQuNetaX5Qvp/vKvg42I8x/p0fPgIbe+yF7eP2wMPP230PrlMdPLNjlszRB+n9G8yG7Of3PGt/9rmbsAleY89s2mkvbj9gz286bN+/ZY1t2U5fzOYO9dssnhQ0ZrjmaKapYdyi+LUGdb18h5XxGrbdh4bsu+i3P/3zm+0v/+5eu/3+F20nDlqM7mzwXHb2Ivud37gc83oBaPxCg9AX4JvYPqy1V1x8iq0+bZ5oz2Ij/Bd/90v7zk1PYg4cwhzcZf/9i3diM/601swh9N/1155qSxbPtifWbLf7H90sm8fh8HHpJSuhf9SGByfsGhxEeKDg7xT++PYnbOfOw9gsH2erT/FD8RPrd9vXvnM3DsfbsTYexqH9gH33x/enr4vusWOX9NulF6ywWfp2J1jgBENURrG+f//Hj9hd922357aO2YOYpzf98knOMMFxS+fZLKx9XD9Gcag8wueWAMOz59jJpxyLMTZi9z682f7L5+6yP/2LX+Aa8gLWAn4Env3rfYxw27uuP88+9I7VthBr9LNYJ/7sf9xpt9y7wcb6ZuMwxk819Zq+ttpF5B/HjT8njzHFAU9FCfjOCt99Zg/ka3DGAOa1N2nUleW8P2iryzwln+sEsh7o+6FcTyRDXu9RBFZ8YUd0/CWZjG4vUHfYse/Q4QB1OiwgjcMCw6O7+0De6OGH75lKDjRGjtdepuEL7cg/YBNUF3Yh5H6Q5vRoh7c53RBIsg7JCgdzCbLn/E0gScjGwAZUiy9Q7SDxKMPRt8BGegL0SxxB5arBioHSDiQzNkmU9aCQBj1IFTsxZMj6cgcGLZA9VZbLTXodaddtO0+JwZPbQMy6QWObGGGU/duKiO5bTCbWxyY7+ruSV1q35fWsc3nqJtm/YQGVyR7luNmQDyxzk6ONDstJvgPLuk4+76Okk/7yeop8NVGUgk5EBdur71DHhQLrJHwctdNOWWRvfeMp+vaPMSx8t935vD30xFbUx1cm8seK/CsTFQ8eUNLEgkvQC8SCePKJS20+lQA4Ua675nz7Z7/2OvvsRy+z3/n4a+0TH77Cli/BRiktsietmG9zh/lAB/ShjwSo4681P/n8bn0Qub9nEJumYdu274g+TMpHdgh8N2H+/Dm42Izj4vGcHQZ9EP35oXdcbP/it95o777uPBwW5tjadZvtwBjvGuJghBhUxgFc7PWBTXULGsaLEssJ2FQulXyrGEta1WY9rpIWkVNXLtAHT6mX4+j66y60z3zsdfaZj1xin/rIpXbDey+3Y3FxjeadeNxCtZn2whSvaZu27YFOXIb6+3Dg6bM9+/iooovtwUEDuwQbGBiwsbEB27eHjyO4fzyMjiO3YM6QnXScb0LZwpNPXGKf+NBl9psfutQ+9eGL7Dc+cQUOEKvQZjc6Fxv2RYvnIMex4+ND8zLGCmMFA3xUh9/FT+C4OeesFXbMwmH5dfNta+wntz8JfwcxPiZtFjfm2FXwYn3/I8/Zxs085JiduWqJnbB8DjaCE3bJhSfaLIy7w2jzHfc9Ywewo+AdG64j83Hyu+ick+zD73uNfeqjl9pvwu8b3nqRnYFxNcEH9QnsNPjEd0z47TYce0FmP3E/qkeC6GHUqYxXDPhJfjgbMfMooPVo4wQ2rLzTpy1jVAC4oZIcmBg2Dg8UBdwUa/5JwA9QsqRBwjnA/Bj6bNJOPXmFDZOEqkfWvGiPPr3NRmGvTz/2NWQHRvvstnuewqHaN5DHLJltJ6w4Vh+A/vn9623f4Ql9XuHyC0+2YRyQTlw+38473e9Ubth0AIfuF2x0Au0ahx+Iay/08usf+TWU84Z77J2I4TlnLNb4vf+BLfbzO7DB1TcqTeBgMMtOPmm+dDHEd2KDy0dj+vqHsKlGRw3Osk3bR3QXnB+JVVs5NhBLHycgRUyQ8ncB2AncgPPWsvrJq9F+HCpQ4Fry7KbdeoeIG70VS4bs9z/9evtX/+yNdv3VZ0Jswp56ZhsOInx+m+sO5loVYSB0+/rH8Tpu8+YM2qXnnmSf+bUr7V/+7jX2L3/7Svutj19ul5y7HIdvziOMC7z6uPAPnnLcUJad6p8GYVvQ3/QbetnnhD1Yd7Zs34fm8ltL1EDbsW1vNXcH0b/62lyNvXFbOHvQrrrkNPvsJ6+yf/3ProI/r7Pf/Ohr7NzVS+CL9y8/r4ARlcYTeoFBZJvwx3nOdywncODgB6e5aeL9CB5Qx3pm2XNbRuzGm9fbf/7L2+w//sWtdsvdm/X5A/blKmzaP/COC23+bLY2XSNpkCU1Z8IG0QFnn7lM7wyyzXc+sEGfbZkYwDo7C/MQB6l92Gj/8NY1tmOHx+7kFQv0q80H9h+xn+LQtesg5jrk+Q7o/LkTdvIJwxibK6hQj0Hefd8mG+ydZaevXOSfIUOw+OH2D73nMvvj37zG/sWnrrA/+szV9tH3v9YW8rlQNJDunKJ3LTgPx1BWcPSY2POb9yLsw1r/2JFcK+NwyW/W41dqE1/EAewXdz2vdysWz++33/3U5fbv/sUb7CPvONdmYc1Yu24LDhwDNjAxhHMgxoBs4DCByXnppSfh2tWjX2T/H1+6zW5/4Fl0BdZj9ItunsArHhO809RtkAZVX+sK7zFeal/2ADmFuAUkK3RdEG6UmecACyR42sYTJOmAUSILmiPIMpZM2/OpjD6SGPUBlS9ouhwkFE/Kc/Ovx4jSXsP3CKxnSl5GCbx4IWJb5XqYR0F0jX3Xif+UT2Uw+x6GdF4DfI4SK530A2WOnDiE8FvxSKctfYueeJIvySeQhBlomcAbPwkaTPTUY17ERP5lP482/BOYYADygPNNPrpSKRsMuiKIQKizvTNQXWHIkK0aaFCpFPRABq3q7ILukAd4KyY/hCjLN2SqAUPfuIJq4Lgu1xd5An0Pu5CRf64veJ0/Bh7rWBl5otfXIfPm9jjIOul0Eii+1A6PIzi4+UioZ/HC3QTuc+h3GaJ/nsD7wzHlC77UKSpXfLgw9PR7LHjqZh3vgQ5h4X7bG8+3k4/1T489t+Wg3fizJ+zQOB8tYpwxuRRvfrCQd0q4AfBYVcANAeoWLvLfSSAsXTjLrr/mZBw8TrC3vH6lvRX49jeu1EZlHDyMZh82hAODHj99TziAz2bv2HlYGzZ+/SJta8Ho77cduw7a4UO+WeXb+7OxyR3BruRnv3jGvvz9x+yZLYfl8+rTl9jH37va/uDTr7V3vOkc3R31qU9dvqVziAUBAB+YT/tn7w8FEO3lBoBfg5fqeEHgJombgvnz+C0iAFwgjsFB4PqrT7W3Xn2ivfUqtPl1K+1t15xmZ566RBsKivcOY+OGiyC/uk9DF8CNFX+ngIeGAVzsfT45uBvsQN4B5KaYM9djRR6OnTH0Rz8u7MP8UAUB7OevXmZvuWqVvenqk+z6q06yt155kl3zmhN1MeSz1tTbP9Dri7T6Gfpq44oLK1KeOCd5MQXgQj6KPQN6Q/LLli22eQuw0aRZrsD457cV8ZCzczcObvduNJ7nFs7ts/PPPt5WnjRPh1HCk+t365tI9IvUiMVJOEB8AoeZT3zoHHvTa463K3CQuPzCE+zNbzjFbrjhYlu61MenelCbOs8HKMc+JMJv/9aeDNzs6zE5tKGfHypN9D5+ZST1cUOmJhQ6eYHEzorPl3NDp6MYBy8083E1/zApR/IYavkuA+1yLmODjpiN94zoszsLZs+XVvrDTcwI34ZgWJN+bnJ27T1g27b7gWoQ4vMwTvi1kWuwqVnzzA7RV50w3047dbGdc/YybYA4pu56YL1t3s1HzNButI1+jGmu89vpx+zqS0/DRu54tW3ds/vt+z992PaNYV5hr8O7fLMHhnDo4CEdB1V01vYde2wAfcl3Mtj//Rhbs3BY2LUDfqfDOb+6Vt+hDwZdfLU0er/oYs/mYdzwhwM1LNLEYd9wPPGRjEOjvfalb99n371lg724axwx6rNrLz4eG+vL7Y8/e629+XWn2twBxBtjnhf2si9pgOOTn+87Yekc+20cyP/oM5fa+69fadddcQrG+cn2nretst/99LV2yil8d8/nWrzjwXnGzw5N8FuDoEt/ZEDf8d1B9XsyOIaxyceuQIQ0N++DdgTyaX8K1VxPZiH2I3bi8Wa/9+kr7Z//xmvt/W861d585Yn2xtecZDe8/Qz7QxyAVhzrB3hdCNgmxEujlHeghe6LfkQPfag7saPjtnj2GDbP/C0X9Bt/NwVzZu+RXrvz4W32F393u/3ivs1Q6iP67FVL7fhl8zAQ02caUjsIvG9Ob+fO8/7mgXDDcy/6drzP1w69g4ZBuxsb8x27fDwODfTYIhzi+LmGBx/bao/jkEs465QFdg7sXXbBcbZ4UZ8eX/r5nc9iA39Yh8v5C/kuBQDtPBVj9wNvOcPedf3p9t43r7L3vfkU9NcqO+XEBegHzi4cHGfP0jUKjlOILzpAjnJisX28g49e5NdBe/9M6lrSg3oed4+g775z0yP2le89Yc9vP6J3Ly87d5n9/icvtX/7x9fZu996ti2Yx3WAazoPijKEZW3SDvNrmpHns/InrTzWZs9GPeYw+4Ddz7Hu675EPK5cjxmvNB5Tbwr4tajoQo2rfO0mKzkcg15CuZ9g4llGh3x+3c26Ei95qMfFKojxRL/Y71gilI9NNMtEztG4y9+GqoO+2JNwr8ErkMuleqDmOsriA4PvNXz/UL2bgDEkRL7aQwYdsee1iFHEkJFxtgFJ4qM+9yGQddTl71g4b/gjJF/Dd6fhjyFFmf2vZRxGfR3HuMJY4q0NXU+AvrYn2xgQQoqDhzqjL9QfRxnYF0cVOLgyFsFM6Kc2dFZC3U3UAMzIODTl/ESIPCqdBtYUrwhe6Cv1d2DFm/2UDwmyrkDolD/uU72O5U5fXcZ5g9/z7nOml76VfCV/k+YomUiBFa0oi0bExMi+EbO9EkMG/wmLeuYxEUmHOHRisvAirgs5LszixbDnsziYjPxe8kvPXoFNxPFaQI6ga2+6bY29sGW39c+CDR0GyI8NECc8F2fpwCSCfgInDhcFvg1bEQGbtx60797ERxyesW/+5HH7DvB7LP9kjX3jJ0/a13/6jN18x3PYdNA3XCCgh/OVj7EP4uKCbaMWock+foMSPxTco7unfB6b0INNFjdriJK+heXHt621v/wfv7Sv3PikPqTIt7pPOHbQPoCNwvvedL7N4wWQyrkwSAMAGX/sin7z60ThQboCcIFiVo8Csb19uIAkQR4W+Ak7/lw/f/GAawuD/vyWffa9n6y1b//0afsu2njjT57Rc7ff/Onj9o2bH0e6zm7jHb9RLpKMpyvkhcTvampVVTy5MSLAtJAf3BvA5bIfCxfLAdTAO/v89hJOTQLflr/j/k32HcT4ezevs+/f8gzwabsR6Xfhw7fhy40/exKb1b3YADKCPm6qscm8xhFSXiTTD6WNY8P62GNbbCc2i4wSv3HobW84E5tMv9OoD8iyr3qxucUu98FHn7PNOLSR94Jzl9vrrzhNzwfzA/B33bveDh7k4jpLj8q8+ZrT7YKzFuoZ7TUbdtvXfvCE/f3XH7Fv/XCNPbyGv3SsKCP2GBfoRx6k+rRBFxlDj2MSBQTBDxBFkNhCdCY3heg48cajQpIB8MPK/PpLv+HgoJHAeGOu6IKG+PMuM6Q0JrQzBpPeAWGqCwcvKNyEUM8AxAdslO9gwS7n5SA2LdTLI8VY/4iN8UfRJsZtGDv22QMpzsBRqO7DmD1wYNR+ee8GbKj9XZ83XHW6XXrBcul6YcsRu//B5yBAjb7h1Q9x0fTECDaLi+3tb1ptszGXdx7C5uknD9vmHQewCeI7c/ADaw4PE741QlOwhsyehQMTY8gDOvpigBvVSfg34AcpNphN5ztGfA5evHSGNfB5AONlEGVepDm2+CF8/4YgRABsnDP87RI+srht24j949futT/7mzvsmz9eb+u3HrIBzO/Vpyy0z3zkUnvzVScjBvzOfI5xvFAHX7jOwC4/KPqmq0+z1792mc0exgFo4177u288bH/++fvsb790n/38rmfs8AglfDToCxEwj/UbDtTJNnJN1WcAwAW/Ofc4hmOus7H6zQBV4IBAfpRTk8HHtQvjEUvCe956rl110VLjm6IPP73N/uord9uf/e0d9vkv3W933vucDssEbsj1w4XwgXNvgMNIDtAOD0WID/+QnnrSbL0T+dnfuMJOWDaMjQzHIMcjjvk4uG3fNWb33Ldem3PC4JwBffuOADb05QsA3hLQmsI+R394PMxmYSPMm1ToXfgxiKPOLOQ59nCQTu8GcyyO8jdOsGgdPGj209uf1Hicj4P/2689265+zSrxbdw8anfe96yNwA6X2lFsvARo25qnX7QvfOdh+8L3Hrcvfvdx+8fvE9fal777pP3Dd9fYP/zgSbvt3mcxX7gSMuweYL6yzA+7D+Dg3c/1CGOKayZrtXljZyLtwxzasXfUPv/N++xP//xW+8I3n7BH1+1BvHGYOXmeffqjF9q73nau9Q8eRFv8G6MIfNfgLowVfpscry83vO08e+NrT7MJ/g4NrOuPNxUQSx0uAPqBTPT9ANYHzHLFkBMgDQtMSXiJeM3k+h9Y0kr+qWhtdYFep9AokJHvxLquqRH8nH5E5GHGacrTfpTB66EQ0B8dEAosY0NZHSS0X/GjW11vbpdkibRR00F0H10m+dsN4Stv0ugP/TjBt1+VT+O2AbRFx1grOSAPFHzl3GX1PwXA7aMLZQezuVXAooGIAL8zPoIQQBl1JDqx0gFUcFIa6PrQQewo8HuPJx4GlHYTCSyafDy/CZEnrYR8anZ/fLCSyW1XNtQe8mR0XtZRDhQMBmITWBeYB5i3wQ8ooY/1eQJWfKnscWHG0zof9QctldWujLTh/pVtSHVsm2Lh/mWdyWdkYvLV+KFDJ3xcaPlrphzY8+f12TuuX23zcUFh5B9c86L9/BfrYXuW7oxyzdMnD4XQ3zOADQMWSi3I9Atk6OQznfy60hdf3K+7UjTLOzI/vvkR++K3HsWF4En7R1wEvviNx+zGHz1ljz2+zX52yyN2GzbOY0ewQYdjWmDhE/ZidvppS2zuoC/e/LVVXDJxYRiz1aefYMP8/kvAnv0jtnfvQRvsHbOLzl5ml1yw0p7bshMHkMftzz5/u33zh4/a/pFRG+qftCsuPsFWnnAMtPOOoeslDPMJm77DagOd7hs4bHPnsuBRF5F3HOETF//q7hGwn5sI+LTtxT3Vuw5HDk/aD378sP3Dt3Eh/P4a+9J3HrN//PYj9v2fYpP7xHb76a2P222/eAIHBCjCf/WtN5hjGrMDo7iwHsHFxS9CBN+TYTwIx+EO+JAP0A+R4WI+OnbE9uw7DIqPjSfXbbGvf/c+++oPHgI+Yl/9/lP2NVyY+TzuAw9utB/84EHbsuWQLqqce0SOD2KUYz5yIHAZ5KM5T63fajfe9KgdOMzH1Aybs9PtqktPwkUS8UAgfdyN6lC5fc9Bu/fBZ7EhwWFt+Ty7/IKTtLg9+8Jef/a4l08Cj9mChYN28sn+zsKBfRN2002P2Y9xgLnjgRfsptvX2o9++ojtS+8cqeUcKz44qz5hH/q7BowdD3u8g5pAcwllHRK4VeLGgprYLnCBRjpmjdoQMGtWH/piVI/WjIE+gA0Zn3fWCEDcJ4DUIp/wUknCN76TwFnHu/Jbt+9WJAmnnrRAX/07Md4HLwdxUOlD3x22U05cYsct4/Pak7YXm/kduw9AgvoH9VW9azbslPwl5xxnp4GXLbrz4Rf0AW8+SsR+msDY5l2uifExW7Swx96BDeuyxYN6hO2mn621B5/YgugMwT0OPswD8B48MmY7d/NHCE1z5YzTVqCNjB2fBYcHMDQLB8AzzjwG8WAb1Fr0s2+Q+OuhToE67OT4wXmt0zgk8qtE580esFmc1OBia/QoAjZ7czE+3nT1Kjvt5CWYG5vtH771iP3vf32z3fpL3+wumNNjb3jdKlu8YAhjEtFLY56vzHOTOB+6V5+1DHn07miPffs7D9jXvvOo3fQLHIxxMP/6dx60HTu9bZpfWCv4geBJpNKD/stfyQgt/G0EvlOovwz6JV2ODc5BHiK1IiXguoDywvlz7bzTeaOFG84JtOdu++IPcBC/Y6N948Yn7SvfvFdrFlvQj7HEz8jwV4HlEzag/pgRRwnjBAvYYQ8Nz7L3ve9ife30pWfMsQ+9m++GYn3gjwvCQawG8KcHh06sUcnhCUy2sVG2xa/Rscbwfih95e/RbN26TzSupBeuPtEWYM0bxyEW22OMc3QixuPZpy60Fcf4OwD7D4zbphd2oV9Rh4PdvY9stkef3gHrhgPRSn1zHWfnL+7fYBtf8K+7HkcnbuWjWFQAxp27j9gXv/aA/c0XH7TPfeVh++svP2x/9YV7cD143B64f5N969t32a0/X2NHxobQNsbD/UYHwSZ870e/oe94eGNbfeaxmRj3WBN5TeobG7MTjplrixct0rcXff7rj9n//c9uta9+72EbGZ+0BTi4XXflSjt2Mb8vCQcEHFQJ4xiTt/ziSbvxlqd0/eLXVH/03RfYhecuBt8+3Rya4Dsb7Ks0XgawNvAHtHiDYbyPc+WIPhMXIB+J0F2/3jcQY4pj0/cs6P+UF3LMK1+Xcf0hn/cA5V6gQtHq2AbiLaqiHJh1Jx0pzwxTVAPc17x5T3Ic2myHxnZGyvB6w8eBiFRBml9/kCY/CG7D7UhvpMhEnug+eErsiAmZBYwt5ZMO8qW62PJWhwCmTgJQX+KVIbbEbemgUHAeLWBcjiqogYpWIqhhGf3RFwY6EB3Jt4AwCWNjzHI+tXUiLIhPZtjh6giPqfOkgUReECsa1rYKy84jT5wuFSH3MetyXg1G6Qks692+v9MROkgLXzOyo5lUeiu/6a/LOg8VIAtfAnUSphzyil+lg34wdp6GbtVxoUjo7QedyM9J6LMSTvMTdpRhjjpSrLQYUL70ISHvdvImHH/xl3f9+noO2nVXn6LviyYcxIK+Zu1zduySBXbmaYvtzJWLgEhPRhl4xsnzbd482EUbeLdJX3UI4H61Hwt6PzZO65/fbJtf9OdsT1gxz665+hybg8MHPLIx+DN7QZ9d/6az7Pc+81r7vd+61l5zyWnwiYv+GPTBd/5B38XnL7M3X3uaLQX/APyeOzxhV152AjYUZ6bYm61d/6LtPrTHzjtnme6w/fr7LrKrLl5pswYnbdvOw3bXPets5y5uFnts1nCPzcUmdBIL+b4DB7GBch0rsGk9bhkfHOAP5IzbudhsnLxyoea4QgafMOqRRwmOxULAvufbz/09c2zD+j22fQcv8j228vh5dtXrztYmiZtiii3BBufd111of/DpK+2zn77GLjvvBNgaUR9p3BDQKPad7k4hoLxLyR/zIVDNOMrj6PNxbLT8F0dDUG5pPBw4PGKP6cPL2DDA7lWvOd1OPWGJ3nngHdxBXFj5qNMnP3SJ/f6n3mAfeue1+oYZ3j/Oc8Ux3uol8i1/fg6Begn8QaNf3Pec/fgX6/SOE59xf/f159kFq1dg44OxwK+JxKDkBXusd5Y98Mhz2MQe0mMr/GAmH1Hitzvt3n9Euq13RI+Z8c4xW0tL/MpW/vEH94awWT3nzBOwieHbE4g8Gqx3ABgTpJyFBG16J7htBB2qtPmLSugcV/8xi/Zh7OqXUcHLdySYspa/wHqQDzAnOP3U42zhPNidxEG0/4Cdt/p4xIyPOmENAC8fl+G7LIwNP5PCu8kcMbSjzy9w84L8o2s32fZ9Puj4+Ns73rDajls8rDvtfAyCd/rf/bbzsJnGBIWGtc/ssBe27kHcMfZwgNt1YMzuuOcZPXfN8zE32fyK1DvuX4MY8A7woPzQd/tPDOi3Ot72xnOkl7Bxw17b8NQmOx4HkJUrhuyk5bPtpBXDtog/0oeD1zNPbceGDuKI0RU47F17xRm2aO6EDWMzvHB40q6+8hS75qozFCMC90i+V0T7MJn4y70E/kr7qacsNOyVMTfGbf68Mbv8kpUocywj1oz7+KDN7ptlb7n2LPvtj15on7zhYsQVcw7rwHOb9tqd9zxtBw55rOZhfM4dGoYuxhXtS8Dr0ADiPQtzYYiDPcEY+MaxmeRQ4ONz5511PDa5vAsA6+hnvi/JPuMNDV3LNMbRFsSTKdfLfn12g+ubxDA+OPsHtK5ynfL1Ff2exhbHfB/aOjiI417eH+KgiXmKOTzGNuNgdckFq+wYfoE+QGd8jF//1WS0Fcb9a6fhD9cCtha+HTxy2J7ZsNVGMCQ5Sq+74mT73V97nV1w+jxbMnfAls7v1ff4X//6M309AWx+4YBt23FEm1c+Thdx09gETuJwdue9z9pufoMS+vM15x1n73vLOXbMknH4uc+GZh+wi89dYr/23ottDr/TF/DQo5vtxW2H0b+IH7pyz8EJ+9FtT+hzX0OzevUtSZuw5v7s7sexwWa0MB7HB+zxx7fZzr0eKM6dq688R+8C+w5s0o5fPmyfuOEC+3d/dI39yWffauefvQJrH64fMBvrDR/D4qM9o7wJoney4TXixZYR9KrOOmSnnTRbj5X+ye8iRqvnYXyO2MbNe+22X661/brBMKlD5cIh/gAhOgs+Shz29oz02he+e5/dct/zmrOnYJ789keusNNPmc+VCEwDdmRkFOhxXnTMkJ19xiKMlyNwd0Kf0bjwrBNoQuDXRfYkWoK+aUPa1TUbA6+J6FDUcR31cekkXtfdX8lHmfMRCHNVvqTlPY1DlANdX5Kv9BcY5RoffaOsy3uaaGDwueXl6pEf0fz6Ul5jRAMOYL3jDQfucfRL4dAbstrPyK7n8V/zT/UQaO5LvX2eKtaImS6aksWLgJ2G1Y03kpI+30uxwDHIgzXGHucT6Qo60eMnJr7KhrJHFfwqMT3SFWKZp2ykTeQqLbzoan7NKRjZIEoDmPoA4OBlByDASHWxV9kNccD/f7n7E3DdsvysD9t17z13qLmrq3ruVs+TxhaaJyQhIgIYHGxjxwHMYxIcggmDIYQQBwweMCGEh8SxzcNjcALETZgFGhACoaElNa2WelL1IPVQXT1UVVdXdU13OvfevL/3Xf+91t7f/s45t7pbz3N5z1l7rfVf/2kNe+219t7f99Uk5sEPDYs+EZBPyEDBBkEdpL/INR00MGnzlpzKHa/yja8JD4RE4atQtGKRX00/Bw8W8sriI+hyXU9H1+mBRTTw+g4NeaqjGJ1mddukfag3KLlCDVyQsh6sx0WtjZXptCoPLQFdXRZfKXeAV4M6v1zMKyOH/hGa/5UW1ffdrUky1dKC8j4tLF89fdc3v2L6zm961fRd3/TK6Tu/+VXTd36jgmgf+8znpk9pwr1XF/xv14X/3rvPesL82Xd/QgugS0o/oxP77PSmN75oOq+z+bXaYLz8JfxK6h3TV7/hxdOv0yLju7/pFdPdfH3g7eenD3zosenjn/r8dO78melbv+5VubNzXWNDsm9+/Ut8V/XVr7xr+rXf9Orpe7+Dr1XlxaNpevjxS9MP/NCD0yNPXpze8KYHpm9928ut802ve/H08vvv1ALonunXfOWrpze+9gX+4PJTl65NP/7OX5ke+8Jlf1Xj1731K/yhudvPn5XN+6YX3Xvn9Gve8rLp+777rdMLX3DeJwuG3v3eT02f+rQWavrj7u43vu2V04Hakm9Jedd7H/Zi+eKlS36q8frX3Ded0yL3Na9+4fTKB+7WQuweLWzv96sz3/L1L5/u0oX0nK6Ov/j+T08PP/KU39H9VunjA8wszn5OF6ZHPndFE+RZfwDwm7/mpbZJfd/7oc9PH/r44zqLudN9m9uSO3zggx99bPqlX35CZeemZ596bnrda1+qRezBdN+9fPj0xdMD992rfn2B3+f//u9+w/SKl5xT3c9Mjz19dfrFBx/W4kOTnsdJxk4PHKRWC5ivfvOLpte98l4P/wfly4cf+px//fT+F9w9vfIld/pra1/EV7g+9NnpKY2D06dyF5CT4rnnLmuheE6L7ft8HvAVnz/44w9Oz2nc+O4ag0/z8pvkN/1/oIXd3ffeLVs3phffw3erv3H6td/2Oi16c9I+d/na9M5f/NT05NM3pjtvv6GN42unO2T/0rPXPA6fkd7rWgy+8sX3Tb/mrS/WuNd4efSZ6d0f/KxfedByY3r1y18wfbXGDefJZx65OP3CL32cF3Mmfp3zHrXdV77xJarDdY1vLaLv1iby/jumb/ral+p8eJ0WOLQV35x13a9TfP6Zi6oH02omGZ2Jjn2nU7bYYD799HPThQvnp6/QpvuCNkWv0Xnxmle9aHrNy++evvGrXj59/3e9eXr9K7OQ/fTnrk//4IffM336kWflO6+06PRUeOrJp31O3H/vBfP9+M9+fPrpX/iYOkjntCxl8ae5ero8/dpvfuX0m3/dm/xEgMUYF963vOll0zdpvH3T1yu87RXTr/n6V01Xr56aPvGJJ91nXyF/7n/BOS34+FD5i6aveNkLpze8SufWN37F9N0aw3fpHGWRzTz39MXD6Wfe9VG1tQauNggP3HfX9FaNdW0JtdC8Wxv7OzUu7pm+7VteMX37N7zG37pE3/GrxD/1zoemZy9fnb71W145ffVr7/FvPrzxDS+ZXqyF/Ot1vn/r275ieuVL73bfPPTYRfF/Yrqsze/XyP+vetMLXfdf+tAT04d+5XPqsTPTG16tdtQcwQL/vgfuV3tcm+6/64LmmTdMv/X736r+U99ofPGW10+/66Hps5/jc03ZKHiVz+JSlWKR7zlTY+R+bZy++1tf4885PfXM1ekn5MMTz7FAPuOxxY2Tb/66l3kcfPJTFzXuPqnxcFVj6lX+hi4+S/vAC9Ue125Mr3jhndOv/87XTr/lN7xpupsTW+fvRbXbD73jw1qks4jklRnmavpOo0cx58XEYli2Hnn4KY3z26fXqq3YC73uFfdOX/+Vr5y+8i0PTN+ueeU3fc+bpte+nCdP0qs6/p0fes/07g/xFc/Xp1dr3v1unR/8rsVnHrsy/cQ7PuIPOj/+1DPTPRrXb9Icck5989Y36Px+3QPT65X/DvX3/0Lt9vqX5+kBv3L+1/5/75o+rU0Hm1Vey+EbpL7whWenr3z9S6eXPJDx+CM/+bHpX/Dh91N8Dk0GtXN6+pmnphfeIzuvu3e6XXPjW17/4ukVL33B9BWvuN/z0b8pO9/2tpf562RvHJxT/3x8+syjl/0lDt//na/zdeby5Ruaux/SBoRXF7WR0u7/lS86P32vNq183uzxz1+e/vk7tHm+fmn67u948/Rbvu810yvvPz991ZtfNj3wgtunV7zonuk7vun101tf98KMqc9cnH7oX35IHp+dvuebXyP/z3ps/Iuf+9j0kU8/Oz3y2SenN75Osvfq2qCxec8990wfePAhjUHO7GvT13zVy6YXa57iSeLLXnyvx/rXvekV02/6/q+Z3vzqO8Wj8SQ7H/7YE9PPv/+TOnd13qjfMqcmeB3kTFtL7ZS1vLyUKOo2y6E7X3/ke679iVdjvMuIJsGs85pe+wcnzD14gUzSTMTk8Jks8ll7uFiBNGWmNb58LqAFlw/8OsxvO+hv3BCwnind6KEdsMefzxHroDz5eV1XuklbiLUmxPibEB6pEg9MQOUknU3bpFzTB2/TuLxkmTOU159S2jhwDND/np/+m1/WrzllfdLcOzJUdcY0shWvA1cxh7d95+/w7yCkIxXrREvFCY0+52OAY5WbB6LTrbzodFRLJ1CUBidEd9FXQZ4nveKJ+RlLHZ2P9qz0MuggOJoHSvyc6Yu+iH6nWhnxUgaCU/Mgi161gXM9b9YhoM+Ddq+/VcfExVuhaEuZ0VaTbf5aHqdO6eKo+t959rbpt/3mr53e9lYuuFHAiXzh3IEm6zOKzyg+3QJpBdHe+b5Hpoc+9ZQuLtogaHK9946D6Yrk+ErLx568opF1enr00Sek64K/K/+O85rMX3rn9JVvuH966+tfOL38Rbd7EviULjb/+J9/WBfWj/sVi/OS44LBAvGSFl4f+MBDfmT/qpfeoUXKCyR3x3SeH7dRJT71+JXpn/zwg9ODH3xyunHm3PS5J570Cfqyl94nf07r4sMH5x7QIkwXVI12Xgj4ufd82u8AH17nZ/ovT3fcfuDFGhfclz4g/974gBZF900XtZh96rkr0z135lbgz3/gs9PDfH+/6vjSF9+tReLL/d71Zx69NL37/Q/zkNqPpz/72OPTmbMH04vEc4/a7FUvu1s+vFALuvuml9x/u9pfdf7cpekfalPzr977iGXOnLmsC9erdSG63QvAn/tXn5w+p4uj33c9fdkLOXxT70wf+MgT00c//nmdxFrY3NCC/S0vnd70mnzg8QMfe3z64IefmA7OqG7PXNEF8xn5eq8WRmfVhge+o/uWN96vBan64/YzWphP0zt/6bPTP/5n750e1wbL75ozhjMMPF4IHhb6O60Fwde8+aXTa9SukD/w4cenX3n4c9PVQ20yPvOEFtsPTC/QxZRNyZ333+UPPV68pHHNxZyvadTkevHiM9NbpION1D/7yY9O7+erO9XvWQxpDGkRcPnqJfn6Io2ZUxoHF7QgfOn0Ni2eXyP/H/sCi3BtsNT4lw/ZTH1ievrZq1o4TdN3fsvrpwvQdZF/x89/ZHpWm0GdIdMrXnbv9I1f8yK338Pa0L3nA5/RBkAXay1iv+KV9/hXvin79OcvTu/WeDvk9RLJPfPsU9OLHlC/acHKD6y9Wnre+oYH/FrP5x59yk9zOE+uyvefeZcWjk9ng6CWcpupK33TgCcI3Fn0k5TrpzSOHtX+7sz0wAP3TndqQ/PAfeem16tPXqOFGF8Bi/DHP3Np+vs/8kvT+z70aWXP5amHFq6sr69cmrTwvKFF6Eumzz9zOP3dH3j/9Lknr+dunIxydvCVk295833Tb9fG//47mOolqE47pzHJbzfwbT+88kPgTuonP/3U9MFfecRt9ugTj08veSnjRosfGXyZFpeve/U92uDfqb6+Pn3oQ5+a7tfinzt9FzWGfvZdn5yeuaz+U5s+98yl6ZUvv191uuAfC3vtq+7VpvJ+nYsvmD7zqafVP2f9lOjpy9enn1QfPX3x8vToY5+f7rj7bm0M7pxeeNfZ6U2vvk8bgBf5A7bMV9oTTD/84x+aHvzoEzq/r2queqkWmC+kRtMHtDn4pY89ptqenp7V2Hrda1/suYhF3dve+orpW3XufM1XvlAL8Evy9YoXnNfUxO/4+Y9Pjzz+XO6uS9YXeqX4ZXPllGQZoA2GNu3f+x2v84dzv6DF/E/8q49OX9AG9PRtB9oP8RrWPd4gcN489PjT0zu0sL109bbpimy9/vUvm+6+cHp66f0Xpm/4mpdrA6uN0Fvunx7VBo956nadA1ckyW8+PP1UFkfX/JqRzhkezajMn2/R+OFJxlWN61/56Cen2w7OTC950Qv8eZI7dR4zl/LbLHeqH8GjF69PP/CjH5p+6Ce0+b5BbbQRfsl903d926smDZHpUS2keYXnmuZM5uxPfPIzmh/Pq58zT79C450ffHyD+u5utSWvTfIjb3/9771r+gWdrze06ee+PdcJbjRdunxF/XpjepvqyC85/7W3v3t6TIt4zmc+r3bjzBWNm8Pp05or7tIGh/Px7jtOaUN3z/RVX3n/9LVvfOH00hfmSy0efOi56X/82++efuED2vTdOCP+G9Nv+J43TvfwJFbLp3+hzfCj2tjxQWQ+W/OKF5+fvu+7XqeWmvx07Ud/6iPaIJyennrqaZ1bB7r23Dc9oE3eV2le/zVf/bLpza97gccUb2D+3R95//Tz2kDxWZvv0SaQ3+/gNa0f/5mPTp99/HB6Tn3y+CNPTV+t8XaH+vEVL7tDc/uZ6Zc//Ih//4PV3JvfqDKN5/tfcGH6ure8SOGB6eACPwr6pMcO+ODDT04//76H1atn3cc1r+4E8abXExdtkT8yiKdtAGxHgjN9DgP/vG7otMJi09CCx+UQO5hX6wqC5gMITkNv9p0nON/KNwK6dmhDqLzMz7qwYYL1hs66jkKXKxSW69GUJZ1zzzzkG1+9VjS/Wi8+uOyDYKrnDdLxAXQb/xpsEL7+u37nv1MNN+7GsuhMGEFDVMdTxC7PHMPOdBngq4FV+aZ/trGWqQBffBtlk0neyZYeyznGbtdP9/LngQSDmtx8LcxH6yjZkZa4l5vU4Xwnkir+dXD5Kl8wrbVNBmznq4U+yinbGvSF5HsZdU6sZRPvcmqBdN8Lzk+v/gpdtLSYfEiLvIc+8wUtYL4wPfTZp7RoeHr65GcUPvvk9MlHVPbpZ6dPffYZf9Xcex983F+/6e8Uv/389IQWbh/TRPjgRx6dnn6Ox3tn/d33H/3EI9NnHnnan0NgIXhVV+entKB7+JEntUB+dPrBH3tQi7LPasHGlK+Fn/TVBuGyLsD/4AffrUXx49Opc+emU7qgHV7mV2cvTu968LPTD/zIR6b3f+hzE+/s3jh7OF29cmZ6+OOPTp/+7NNaUJ2ezp7VYkCVvnLp+vRZLcp/4hc+Nv2zH/+gLsZqAy3k+Gn0T336MX+/+WlddPmBoyeeuTZ9UBeNf/KjvzA98vTl6aIWMp945Bn58PnpiadkXIu0l77o7ukbtUHgYvuI9P6CFvpXpIu+4Lu3P/GJz0yfeewZf5MGd3KvaQH9BV04H1bbvvPdn55+6MfeP733g49PV2+oTjpveDWBVyi+oMXexz79+el9H35MFyDuzvEY/ZoWdHdo8XNl+rj6hO/of/Rzz7RxcG268w4tHq9fmx7ShexDH33SnyXge6W5Kfq42ukTD33av1GQjwdrkXHlxvT44xenj/zKk9O/eMfHp3+pC+oXnuTuNu+u9z/0e3wxYKibpFU9/zDTZV3sH/rMs/6w4WNaVN92+tz0nGw89rg2alqhfvZzT2lRp4vrU4fatH1BssirLtJ58bmrunDeNZ29cPv0j3/0vWpf7tiyEGJu5FWIU1q4PTE9pkXjKS0w1PF+DezzGp/vfM/D04+848Hp4uENf93rx7RB/dBHH52evXJZC+Yzaos7p88/8Yw2LU9oMfmIFiU6R+X7+bNa0Ogi/rD65CPaRD308DNa9PB+vMpu1wZQ9j+jBf+HH3rS353PO998PueiVqaf/NTj05XDU9J/TmP3lDe/P/++T08/+pMPTpe0IH7iqef8OYoPaGP27KWrbjeD14ocU3dtGfgUqtqS18KuHGqMfOwRnUtP+07vdW0aeP3kqeeue9P9Mz//0PSP/tn7pvd/lN8b4EmZZl1mbenkF4n5iPoXnn1GG9mXaVH/+PSOd37CT2liGqu8pnVdi5dX+QPEjDue8vC06pOPPj19SjHn5Gce0fmssf3wo89OH/6Vxzyupun89OSTz/p1Fs4L7gBf1bh56uKhzuUnff68+/0f1flyh8a++D75tO/gX9G44oOyz2hj/clP8cNl59Sv5/16HXrf8XMfm37spz+kMX9WG5Av+EPE7//IZyY+uP2czP6yFvlPfOGSNjmnFXSeS+4ZLXQ/ob760Z/42PRTkr+qdmIDfYfGPK3w0Ge/ML33lz/nc42vS/38FzRXaRHKE4FTZ8761Z4nn3xmetcvPjz9o3/6gekxnYNPP6t56qGnp/dqkfeU6scXKrjP1DfMk8r5Tj52+HwCc8hd58/5600ffOhxnZuPeNN7Ros95oLb75SMNqUPaU58v3z50MefUJ+dnR559AktElUx6ebpzzWP66enn/pXD01/9wffpzF7m+r77PTLatN3v1/zBxtpdR2vD/rb4jhrlPcrvpLliQ3fPnfx6g3NAY+ojZ/Q+Na5ow2XqumbKZ9/4ur0Cw8+Ov2dH3y/f4Tuuctn8qqFzoELqsNpbUgell8P/vLnpw/yKhlLAdm6dOlw+rA2og9rrn+aXYjG1zXp5rcVPvyxz/tzHG//x++dHtRY45ubeDU15zRH/OUrYJ+e3vKWr9B58LnpR37iI+p7zW3UgovODT4rcN4fan7wIzwdfXq6co1PHGnRrzn+iSf4bZYnph99xyf9o3wPak7n5VVEeXXt3nvu0Pn/7PTgJ56Y3v1LD08Xn+Wev86KU9ems9rwXrhwQWP7C9Mvyb9f+jDn74HGoTayH+ZzOc/IZ9rpvBewfE3wRx76wvT3tDn48Z/5ZfmhDava6O67z2lzo/NAY4NvZ3ruGT54f9Zz2eOi88TxIS36+cTJJ3UdfEJz9ace/fz02Oeem86e4zpzzk/Tflk+/L0f+kXNP49OF9Vvn9C5974PPqlN2FNqA+ZsDzUH6ldhzPdr/zrf4pZPaLIzjbziRb5C0RLAmgY5odPWfD2vuKW5+1/l3HicfRadfcO4VhnXLNvpVm/SGlvULdeiRveYy/UJ3vKn2sdBI5M12gjWgyz2I8O1IX5hg4ogVTp9Y0f5eiLAEb0UzjYUqt1rE6FkC9BPTb/4U3/jy7pBkKm9oVXLMZcPAula/HM7oWJug46Bt/8cfs+f/OG3uzLKENsNWm4HNG5LCuYVvFBRAUW+6UE88kIb0msbpWc/xFcy5ErxLFe2hjzM0EbVysekiNCdVjTE9I5FWdiZ2hSoYrEbqr+SrgTFQ9pBOe62GI41iW7VT2XhTrszCM0l3vrAtMV0IJpNSYZBB45rN8s0ufg6DGL/sSDWdMfXL+riwyTKjx5xV5qLry9OvkryFY3P6YLLCXVBAdnr8pkLGIHlCrwcrnrRff3U7bblOlrPNX/39H133zFdOHdePFe1aH12ekoXINqLV5743ME16bvz/Knp9/+ub56+6rX3eHH+l/6Hn5rep0UxX6F53x13a/kyTc9eftKLT75zfzqgTeTRbYfTqcNz08E16VR9zlw4Pb3ghQfTBS0MT+viyWLjkaef0YXvnL+BhbuD3JW137pI3XvXwXT73QdawJyann3iOV04tBnQ4uyc68mP98uy0teuPTN97Vsf8G868CNt7/ng56a/8jfeOT3rDxqov/m8gLqQl0pOadPCE5bbqbN2S889c9kLf/+I1GlajXprjpB92lSe6ix+Tj7wWwlchK/4qQrfksGky4aOyzJt7HGhejP5+k13LVb8Y1ySpU/5XYBrbECuX9EF/fp0/o6z073ayPFu+EVt1vDjijYzvnuiP48H5qs2rGp80Y/c+aduUDzJatxwl5oFGAtI/w6E8qfUTnyTB5/XYFRc1eR5TT6jlg+jHp5S/ZTmaxpf9NK7J36BmidMag6NmSvSoDrb1GmNi6d18dd4uPvu6aw2PFeevqgN1KVJ6ypvfvjsAJ+nONSFor7e0D9eZD1M7CwQNb6lG/9O33ZJfOoTmnG6oDowOrmrr8We2v+G+uFQ5dfkuxeM7neEtYiUnfvuvjCdO3f79KwWUJ9/Tosz2TrQBuHsjcuydX26cv0u1SHtJGWSpT94bhCcFi/6rrIxl40zcvq6xirfnf+CO8+pf7ibPE1PaaPNOOHOsjrLTwyo5xXJshw7uMqHIVV25tr0zV/5wulxbVg+/NEn1A1M/9T7APOSuTLxY3WeTjg3tNDywlkLacBrU3zUg3Luvvtbna4zvuSn8rxixStld2nM3HGXNmmHV/07I8/w2Ob0VfWuNiSqE/dROfdSV9qPtrvkzwTcd9e908H5G9Nzl9R3n780XVb/M1aR4v136si48HmlMXtGeu45f2G6557bp9vk3FVtpJ566qLmiUuqF9cZbaQ03twOqp/bkzpK6xktOIkPr+lMPXc43XXv7Wrbc9OVZy9rA3xpunRN7aaxz9e9UukruvzxY3icG/QH84HHtBrvtuvaDGpzcI12U3verrkA+iW1B310Q/XmW3SYLxlXvL3FZdYfMlcb0JYsZK4fXp7u1AbjhfLl4OyN6clnr05PPqVz+iobOGQYC9e1eVe7MO6Yh9XnjCeD8UeruuxA7SwJ9RufzLnt2qHmtnPTfS+4QxvjPE3ka58fe+JZ/54IG2uxq63oG+Xpa41J2uyUNsA3VEd/eF5zNgt53sG/pjY9c/by9CK1/91a9F7WGPi8Nm1feE7t7Ccr6npZ5y41be1x7hOMAXd1+s5veLU2g89qof75jA/c14F2VUvqyDzDHHlZvmt+vvcObd41/rS5fPKpS9NTOrd0KkqWuY/rAbJsWXH/Np3rhz5HT13THK7z74rOpesaN+foM/pR/9d0jZJD/lySf+dFY/GuC2enB9RO/OrzodrisScuafOj+Z2vNdaY5JrLt0QxrpG9If3MQXxw/KonDL68VvWlGVVPXidlo0A/8Vsvd99+ON37gnt0bun8/dwVtdcV8en81znAvErHcW54PhlBln6h/Ui2Obewm+cQoblkSDg5iGytETy+F8JNX6Mty4PQQuxxo0vcfarKz99GZA4NCfUBc6maAQuNGtmmpiWWPqATHVAhavgb2KuQdRWWky/gX+lpGmbgo31ueYrDLz2i00cmk1a/sik89LUvtOL15gfbHjfRUci1MoD+1//cb/x3leTHiyowhYyBQcdjQ2KCJgVGmuNKU5GKx2CP9wXasOKcu0lzBSCcaIPwv/lPtUFQYqxkoRqloOyQHwaNfa3OMklQWTvBacyWCI/LA+/YBgKDYbSRizSCnWbAA5nJL4Rmu8r5T8cbLRocbEBv/PZ8okRk5iFqsCmAiSIXG8iWTMtSPtMYyOgpuGRORboJKaZKJbevPwImL0ls8HR9A78Vkyj55P2xSXjc6EMp9hn5pUuTZ2xlgu9mlVAmj8OB9DmZsTBojBxJkyilvhWU54J8/fR057kz0+/7Xd84fc1r750uXbo+/eW//rPTL/7K0xNfsSgWzbW6KJzmcsMdKk28vkChGcXSpU5EN0e+qsx2zaIyXwwU2wUutIqarDeF4uc1EN+B94XBnJK9Pp3VRZU7ZxcPn5i++ZtfMf3u3/Ytk9av0y8++Oj0V/+nn50uXtGpJhs8MaBJmWywj04bwj5/jAfUlsvYZuAZEGnDGjOiS44LjFWE6ESl5yEhDn/Di3ykPcOQNNc+T3/YEZ2JEhtue8sKKpq7cQBjKHdRCNSPGKArFwBi8kTYIHYf4AclPkdZ1pHWJVMzFTW6pnplMa4CnJRgTLHQzNzoplHInR0MNL1itHqNU/raOhzpAB81g0fpzNnQ/S8aU2XyIO3PYqmVO6QPSpQP4No3LoSaUamfhqISEBk/qh+CTS2LOWIDmgrxzeccsi4IE+fb4k4VsetKWS5bjFakGPPUCV0s8q/JdzbEMMPBtymRsrAi1PLEEHVcwH2nT6W8HsLdc/SwaLqhRmotaRk2q7SzL3gi2ALtxtjBGxhdFZhVrgjpcAowuM40Ej6xtIQHdh/1T11Ci0IF6WThxeePyHPOMkYYdw6DfrcDapSNfcRFkzxP1TJW8bePUTaNpjvP+FPkkhzpB88J+neahNtHNSFuchytfo7xJXKeP02nAH20oYLPOcYepamnhUsn7E7TsIXwuldpTzOhn7w4Pbg9EE3zK67S4XkGBnyRikg1KMFIonZkfF5JN03ujRJjwX6pmLb3qKMdU6/y2fIiQEMTv2lBv3mTHU7rJGlXINgWmbRLjYXud/QR6AbLNFmqBFxPxWkl6ZGRkgtTalY+2xaPIXEGPs4BjSvqTXPWuRcF1LG8l1w6xWqCkVdwNv0YTq4dyOeMJXATx6ULOw2QW7JuJlqPkyMjNJUUSXFaoWHOI20NUJueEbSV/BM959QWzwr2W60iRo8VG5Me6IxJ1TUfDFbdRWJDAHJ3nbkm9oBvMCJeBHxd5K06PWcSY544/sLuuNkwyf4J6KmEGKsXDZfpr8kZpXgG5xQ9ZaXTFZ0H/PYJc+wsLz/RQVvELu3pEsfX+BDhgFt+g/Af/V9+5O2KFx1UoAGKnsZIIwTJE3sRInom9ZJrg0IH/qD5qwfFUzVLSY/Bss/UJspnUdcu6pGeweCMMAPVzKaPMGmmj+UxlrqFhTQx9ZlFhJSRCE8wysvHZj46Ss9iRLbw/GAzlqdtYy8gUXpnolA+lGzDwF516f0aJE8ZodvyJCVErNFtgPwIxkBSpbtlez2qnMUVd6W10Ln7/Jnp9/7Ot01f9dr7pkuXr0//j//xHdN7PvqU70ieunZqOuQOmi5E3FFjEvbaaLaNzrJSaCe9x2bv26JD4C9iTII66uBeU5qLPgv9l911avr2b/iq6aFPf3T6pm943fT1b30ZxdNPv/uR6W/+w3fmaYbgizix0xyteI5S0sqG4kbuiKNz2mO7K5nR+4lSngioT5iYB96aKD1hzOOxG6z+cTspHb8D0+xLk1DaupsMx7l/pTr7NfztQH5eAKNKjOUTsi4jyG9zNd5oh2cgAY9BnfeKyjYMUBMaTaAt0vdrlO5Wv1huYFxjlIv8eP7CzyGBWlT7UAfaxaoMdJBBDwKKGi/+x+30Egtg7FmPLkpeWrR6ZXMVQPPmTiDmLj+LueilBk3GdUmaHPdjnRUTr1P420Ekn82drkJ8KwcLKLPEx6o3On1OOLeE6yKU79uQJEWtuLjm+rn9Seig/9AJ8SNp+rDm+bCauQgDsqin/VjYKu/rDbpSjpxpjVDtWfl5qEg1uuqOIGR4KHeao4siD6B3j8K14yJkomFMBOSLufd50cxVrKKl+YqQuFRRVu27jbE9CuPY7ej+FUa9KYup9RhwCzWdMKz1gIz/cnVtynQdoinpxrqBahP09PNncKLTbhpWkuQGdq/xS8QutdivA8y1q2isg5NdfqxLT9Ov8PT6j3yAfJHG/oK+29cN0PXvDUwThp8VGXlIflpgJ5kxNHuwSWrsbJBiVzTp6T7hJ3F0FBXM6caLZ+WfY5GdU5o86dJrWyJAN60pw8cFxsUmySYD0Mj86g2CaapVY5d2tQW0wa4SxPaldCj+63/uN31ZNwjjyPuyYWzYEcnHF9Ip7nnm1nzNFGXcGcwjJvgSaMqUVRr0vHP+p/HTARk06C4ZX6DaRTWyxKFhzwNTbuk4o3jmdF3lqsCBvP7bwCm/+kByH6ijexrAE2MMhvQbJ4V5uIvLAlb+pw7ld+T2hULy27w+CaW0664w2ui2wx96YvjwlTTHxFthWdbTRed9zsVXtGq2WIbyNcELkjlIl0J+eVL+KM3XDfIVhtxnFIft4Ci/IupHB7dxdx9eyNJtf9okBM0BvYrtb4VW51buD1LRbzrfim5fNXZLj9jM6zprUJ6VD9/2La+Zvv97Xz79B//Ot05f+8aXug35WMUvf/wRv0eb+g72cR/5pnP2gzLrL7rsWa7Zc6GE7UTaIALEtFdC6fO80fTSttZh5l34Duesdx6xc0iZUhshU6GSTQcRIeetShuP9nrxQaH8GRE9nCPiU3C67FBW55P1p445xxL8KgEqm405VN0tN9D5G/NzqPaLrQ6cCkElPq4BFS7ulPEhVwLju/tNaPWxlgTmSn6d9eC0xrr4+brXs5I9K9rZA4LSBD5srDICcyq8iZM/e8CH15EXDduneXWI9pZfijMnx8dc1OWHAuX2SCQ2IfRZ5NImrhkRwvBBgbQKc70W9HX7Sq+UxQf8Ch9p+n32Fz6XK/Z5mHpTJ37ErX+VM/wJKae/R/uxgS4VK5368u02bnfNSRKxvL820TqQox7htY4KOviu6BxqDqNu8Ch2OvIzTXG193hOV3D7Es0BQiF6wlRoba1j10M6vAmhV/sseKjXRnB9F6HaAL09RCdtvdveZSM+Xre8+0oxNNoj7Ta2n4Lo1e/oKJCuOsz1QM8Q6lxKXvwOpDU3tDL3f/G4Dq2+LT3Wr0LxjLw9kK92Tch1LCHlFZZ8hIKvP0eERX+MOlt+wWu18a3GCEg5PnXbRBUoL2z5WIDW+6nVc9CLROoz2LRfLpl1jKH4EifMdOIxFM8WjTEmn/KtmgnqJgelHOwbfB6PCWtIpcNsp/FVnrn1QKHmEFXVY4sfJgTmUX3yy83UWnRdq2ILnvB9OYFPX1bUYBoH1TLfG3IsnxtAveIJoJXTOHXByjjhDhcX9yqnQ2lsFwrVkAQWAPCFdwz+RVKVwwPvzKOcg/P9pC6dY77rK/7kQdHxOyT4R70t5mRtJ4VjVdw6TE/957KmKyF8pFPP+LUdmq0W1GRDSBt2faUzGNNg5Is/Yz4n/pa+8mNZnvxcTy6w1Nv8CfGv2aKslc+0Siv2SQeNhb/yfmdDMd8iQy9f0WqTX+yNTBSVj5kRTFoG1zmhj4GhnOB2TJz04LMYekDZ9en8+TPTS176QvPytaAsMC5r7//O93xqet+HPiE++Yg5Yxx7sbccswk1IaWcPlZ68GfkDW3lZ+N1QJ/bEDkrnDHWh7HqDYZk5kV9Cxm/0RUVvR78EZvedKWhO29ipdhNK+P+amBBWjLUO/64ZNaxL8DTur7lAf4IpvX6MS5hgm8rRK7XhTHuhZzSafMeOk/4eho9xKljFj8sQIk5V3of+Tu82wI3C12+J/70dP7sGX9o9Pbz56c7LpxLUPpOxbcrXDh3djqvTQC8B1ok8wHss44PHPsVOPlQY4jgjYP4z1bMRsSbEWzHx/I/PZpxcJvKrKPpqlc9KJvrqQCpQtncCrkWKG3ZCpSl/g7KZzGnMo0X80tgDvDUJknxfKHfCfCOAf5WJuUiWZ/UJS963zC0TddMC1/6SjTqQay25HqGDDpoi9QveS+KHEgnpC1qbh3brp3nysy8ctJpdC94G98coI3jcF1ePOHzuLYfBHRTt14/t1ejV4g/lLUgYpcv2/16lHzx5RoBiJeb1iEM8lshdUwIrev3GK1gWtNf/sp8ZJquIRTfWMe0AzrGtkuI7jF0OcK6rWKj5+cw6pDi+W9M8zfa1gH+kUZYz19bPD2kLDw9+JMgalvGOuOemwyEGv9ij32CKm15hbl/+RdfXsElAMVa4/E6bV/rtQCvYnhybRhkCHN/N/45NH9tO4HzzgFf7ENCb+uBJh3zmGn1qDomiN70KTunx5B2UDuRF1PdlGFe1bQgGpsD5jPsxBZzs+cLj380f3kh9/YGrFfMXEggfVOvGP2+P/0j/pByQKe0pOA75+5U4nTpnGk5XxAUSgfsDATfocpY6WUKpqvcupWugbC2Dc0DyhkuaCms8WUZG0ver5pUBrRk6cBuYVY72AP+UK5g/4j9eBmm+FKvSQRd2NT5UDzItDqwQpr53QItDZVLZcsrcr1ghdRE4AHma6yRg1+khV/QmuBe4FdLrrCWnbPziU0/0Ru2rr8BZESuOrjXKk+x4vK16pzTUxOLha9N53RSff3bXjW9+AW3+2v9fuY9H58ee5IfL5OsuuNQExNzk19LsvJl/bv/siDysp6hjXUckgZZyomtV2k+6PfKB26fvvatr5zuu+8O+XVtevhTT0zve/Ch6YmL8vwUHwylRuhvNlwvLNqq06Db620RdEegj21lWOcGRKxeQPco43rgf4vjTehL28GaTpocMWW8mmE1o71Zp4+uNbyli9Ge12/QAw9cKY+WoGxB7B6EDoq/yuyT/qgbkn7HX+OBMzbnbcAkXTo6lJcydAKGETpyvjbdECkzT/gK8DLnneNOvhbs4PDwmh9Je46wKHV0EV6Ssy788eJTsYMubKa3gOe8P29dDqpT0xsd8a/6gkfg9RpMXZQclDcfJ40uXvBc1QnldiSoDH42HbyCdfUKv/7QdZOu+Y6LZauUZas9S5cICoob28jTQeHMMgM+aFzUo4+FCCFq8Z/+dDtEZMbaRizId/PC7dFoKhB5YdsGiJykkHq3Nm72yaOPPkl/SA8q4a3xgpJuZgWXGt3foX1sTLGCKcQqc7vuVzpAAmKT10mDJlYqWrbpbDwzqAc2i2uE2s/skRnbO+SWl96ldOUyjhaIoJMdnT/pKlfa/4lne8B1AWmr3mZbqJGzLA+7tK/dEdb6Mh5WjKKta74PWzaWEAPD9QjYn7UPRvOCw6INqEP8Rpbgc1kqkm+SjcdhliSlgoax7iXrPYLzoZVvXjAzx2kxzXnNlywAy+lPRVGNHJEaN9couOCDrj6dvYGWwvKx+mP0K3nxYhPNSqPXsP6WbljmAJToQxevFvHHvFFzIvWCh42QvJb+XF8oI2Yz5bQC88Vf+bO/4db+DMLv/zM/uvMZhEWj64+LpSeQTg5Ez06r5Jc6zM5BZajkglPzUNlYdxroNHgUlM1FQ4kmR4e5oGGtz/YbDVR6pO1DeGKv9DgM9kbbIDKjzZId+EgfP1McCwZm+YQbnEwjGKQznqc5t6OCNSU5IC3hMLR3YU6rrpT7b4PPvnE26/xg9PNrorTRGcW8E81XXvKNEXzvySkuzlLBF+ec1snJN36QxolN20LSMIFOL19A0r0MzKWQlWHZdur6afklbWe4S3JtOrzGN72oH7TI4t3/td3obWMg5Bkjb0f3Cax5XLolNmCo1gz8yOSbQqKx/oXY6/TR7/KF2LKzju7QrL+RyKOB7CgPGL+JO2Z7IjYVC8yy0lu2RBR71+IpynxdQ20QmKzjk6A8dES5kHC6eBEIn+VFsFr01/iJ7SQy713QBuHc+Xw9LN+4c/XaoW1du8bFo+kgajcekOGPO+R51UgLdAUpjh/4JMw3UbwgVWjpXquoJn8oWyxegV93kj7/MjAXLv0hTwWJL1++YvvMD9fkLzb4Gk9w6RLfFAQ/7qSetg1BcFXwv5W5t/Q/t8kAaN7AVL7FNf2ljxq96Zw3NgrQ4ah+m4PFSlvKSxdwP0JTOmVK4J9C5+vyoOglV5siMOb5zYMaH970smBI03SVqiBaoqmw9BfMbeh8lbe5ogWrgI9G2wQMauOa6xXRt4WMpHa+Co568SZi2yn9y58mW1j6uwR2Ur5EbbSDyI58a5G1nu7/rv4qs797MLMMKD2z7v3iM/Z2Q6OPbb8Feb/j5rqe+2zMfmJj9n1OxjIEV4QApesG6CCcdlEvMx1+/pWefRCLvyxg4AXmEQ22nKkQM87IV+y7/r75oWLPIeH1nXam3ibKOLWMArFDiozRetqLED+da/6NbemSTHvSlznFGDtaScpGdB05D8hDyfluEZ9v6cvw4m/BpKbSsgr/zZ/+/lt/g1CVrLgqZ7jzoXEIyWh0JBh0kSVEvtKBLhgiMdispnQXyr6PZHv5esAASruO9EhdyI7Col4bqLLe6ZwMXXfsVgqE72idFZNY1+T54mg93f/YHfMzxtmIpNyb+RSRXMrhf9fl41DvsQ3MA0OLADR4FnwkzQtd08pt2ijYL05B5ZXm5ESWvYM/5K7uPkOdJOuvwVOMCmsddHc70dc4BkRv6tPLSQVKQZINNgDTjfziqpYJoskZybFAYLkAyo/SY3mFuBFalQD3i3lGfug+Ol2otityfI6OEUUfAa3fRUmY+Zp8VLvF5zLfuXUK26ljFER+VtkSs86s4uzbOMScb/a4SMwQDdlx+Vupxi70sqArdkrFa1uYQC93ycmP3y7hcpXp0pHH6woAHr7Wjm+tKH2Ms9St2oZ+0yR6cHq649zZ6dy5c14sIstdf74Fix+FIu/Xt5Br7sdKHkPntaG848o4oMw/VIcN/VN3pBEd57byneB6sTlo+rl41ePuNLGVVJfYP8Bcfnh4dbp6VdtvniCI99Klyw4Y57cIkIPf9VBcbWRbaQbbd7b5gs/KuNgZ8oKrZKJgpsgiR325gPMkhvrTXynPpoDNVtq3LVasq+z1AGxiLqPe0GM4i93wFUoOjHo4Wh5ZxSpp+qCpXZpv7hcPlGYDQQSSnQHZT7iafkk6DjpzKx5iJZwunopFZF5ynZRscej8M+aiZFEmkIeS3FguWpOpuJtLwtQSFGa+hlFX0Nq02Zz1CRbVYb0JQcfoh+uSgibUUDqTxBIpp0cfzTSLjgXIRYOPy6LBVCXQ3X0Di/oOyS2Mfq11uJ7E5ullayw3W/ux8EuYn4YqeIE+2lRMaZ2HtCoU+6j5hLK6OTH6Df/sjhLeEDTddR1hDlLUNghm9J9fb/P4hVNpH5tOBGwN2dBB+dlYlVZChPKpYkSSzA0h66ReXVUgHnwZYQtRY/gayHmrNGXMJ+UT9pIsnwN4ydlfhb/8p379vz5PEHY6RCETUSOm6xs9HUCRP1iqTrDHgstdAohpZDYJNDMXtXY3z3ytpt6ZYSG00l0+ZZFSOiPT7XRdYEyvcVRZtAJ0jrojV/6bUP7DZiQ/tiEoWrfbLrQNnX401nxlZ6m7o7fbPv3dz1FXj7scWdQQJ+1L58y/hWUZusrP6GVy8fdye4iqr7UA53zx0yrltdRSnjcmD5O7xt166ZDa09d14kueDYIVNVPW73/9tXozXY2A7seE/MvH8rPzE3pfcmcZdm9UxMI7hx4H+GmejNhMHtEBojd69L+DsjejXYRB2a604ewGfQZedx0F+Gfqsil24KakzkrThoW1LetsfoAkk0cH/JahoLF1Gv+NKHghY5tDO1EMbSas0NrKPsDDf1NZMu4LldcGYd7kKw0LMxmL3nMHZ6fzZw+cPtRi+OKVy/4V3EPrST3ZSOSrC5G/7g+mnTvL71sgJ/0aI/WEEz5eN7p8+fJ01V/VilBqTC25u8/nCPhxJd5lzYU145lXjgCL/MINle9th6q/tSdCD/pU4GKIedqaMeq8Cq5pE3Oo4EGhul+9emV6+tln7fuB2oR6Uc4GATV8FgI/WKjjM/XlKR/lXjjrgHZ44E+wA0L5MkB8eZeYDVo+a+EnH60Nqs74QN/5SYn0ePMjZZTXIp108QPnFfvrCWfoPOWcxZdGGeW6PDHXKmjksJUS2i+vHdCT2ZzRHq6tByD6zLqB3gC1Qeg2e1lIyfdyodFD0kF1qXMwMQXQ+c94qnKw0/5RKPpyUhjboVJWOqBYFv6tUD7BM/pRgJ4/xlLKR97SXXPSFjodO+STg77QNYhDiu5OJFW5mF2W78M+v4yxyDpHlL9hGn3tzKnDiLz3H6Qele7Gqr0SyHBuZrwxLvzGh84xaOZhfmnnyZy3f90nxr2vec1gLexRzyHzAfMkMfOPU9IFr/SgS3+l0/MTci0dOdJo776MKNv0JWXOhmSkHM8DpOvp2lqX82JcUjtmW47b9Z78Sr8p6GlzFjBdNGQJf+lPfd8tvkH4s/80P5SGJqsrtMqPJJV7ATfQ6QMGSsTT0dXAc0faLWvM3ReI7ayFZmHLKoro7EkudvB5iUaC/wXiT+OzQXwsDSNyopT28rOAihUpEG1+3Jb/6C8TC5nKjPZz0iVVth3NiC+bCveg+mw/qn7Ey/aR9EK4tX2jNU4ISTfWWQYdVbYHsPaNBP3fWgBRYpL+4LnKTGObCT98/JESJxtR2dMywiOAZudH1fABfVmUwwdJtBpXbVL0LGVOeFPGmKqqtCjyxDpkM9ogfdn84g2+UO/enwiSjsTSDuj9uqSZPOvYRvVVZHsfHod1H1dPlZdlN4va8CGTepHuPEtAix9bvpQe2BwPLMmXPwMaWVGzq9gMLWNASD5qS0/XNHIHWsjaz0zwBNePtEr54Nk5LUrv0CKfDwWfPeCHom5MT198bnrmuUv+Dmz4kPFnBaQn+ni96JSfAFxgg8DFUcb9C8C+UNzmz6hcunxluuofHiufE1gEn9OGhCcP/sAmd9OwoTLfgZOOutByd9UXOVeuatjamBQK23in3H2CrRTYHvycNyBy9DHjT+3AD8RBF43fnbhy5ep0kVeNtGA4Q3to8cumiR+q40mD50AWxFKMr164awGPHAt4dOav+eSK04L8IaOs6kcaXn/o78yB68wGzR++lt4aX+j3BkQxr295oyMl2Ha9XM7vp8Q29uyDAk8ifWFX8LjEpo+B86pKyhMX3bFl03amkdffIYMCgnymbfyERb5Yn3XId+TkU/phwJwvK0mV7dggHvWtoDIdFHAEldE5mnJ7i2BSlUcjCZcfhbK6YT1QAZ6ytJtd3KNynyW3ry1kPM4Y9NnPZsB92Mp6XalnSwJfCwYFhZYsivUos90O8sYqSiixvZx9CaWnAYnRdqXBzGSgZ/Qbtc4zHpesDWJAncpyvQuQqXZBLtVnwZ5zCSGunbantOcW8XOOVV3YnDNWfa4oz/rsUBtf5inmM/eTgs8x9NX5iTOlw85TlmtlXV9NFjhbrVwo+vzEQXo8L0ArgT0on83s5Jhf9U/T5aPTjTcUI/NIx6xfcL0VU0+v+4SaR2ddnOdMIs0WqPPO0vr/i//nX3drbxD+wH/RXzHaQgagfWntMHYEnasGSdYN7h0ojdt4gnI5A7AedQfilwK4PUCaWHk0Dxp4pJO7X0zAYGmjo9MzAJKvIFVN51p+3Q6Vg49Qd5VC45RrEOPSBpKRXus0H//mX5YF0Cj74hEbwbrOo1tVxnHkI732P0DH6CN8LTmgZLMkAMi08aQyen30sbBlc4tvH+ZNgmRmKZGgZlKgbrFTN2UciUZ8EluM+eJr5maM/nddGYtg1H+crbF8uy9OjvHiEmTCd0p2kl7aWNrnuPQnclv1DZ6P/7zyYrmlKgPS3Ge2TYqJWommnpGVi1QC7HWnFxnOY77l5+7bb5/u1CL/3JnbskEQx9PPXZyefOaif22aCwJ6eGLAhdTfWMGFzRfgbBL8NXfy9+Ag7/2j+6pWkWwSrupCG/c4MtaV1OHc2XNecPPNMFJjG75QEuwzIvLVMdT4vQU020YDXFvtXPKlhfxMYy4jr7/LV7XY16JfLeunCdB4DYo7/LXgFsk2eJUKXjYIvK7kxTz6mn1Y4x91Uz1ZPKj93C/K8/SGz2KQp+3YJMDjTYRobPJZhLMp4ZpRixirl8/k+4eHc/3Ev3xgPHUD1AXktbkaB+i3NuuLZmLxiV43CaJVAdtKzE9KJEQ6mxP4oKKXY/ipAzz2t9lZA/5myjKg60oejGngJ2/Eg9IxDcjPtPbEf0TysXUzKF9Gn9a6C/y2zQj4tuQLRdunr5DizuOpy3Xp2J3vCpErE4yFsof95oHSTphPuWQG9PYjdH4w+r+uCzagjfW3fuXT98AVMpD2GWM1GiyW53yCljGGnNeq4mBhzyuQ2PAPLRKrnJjZpGkLUASk6wrnss4dNvuci5T4fBRPnhRGByLMU7iPpmjIk8VTmiezYQCaP2eO5XngOU8hvnEzJxuLgDao9BJ9fNA+1VYF8msavF1XpaMn9iu/LENTjQVoLSH08oR9gO8v/slbfIPwv/8vs0GoxmGwNdumEapBgp6mzB095IvfAVpK5lQ2CN0G0PlpWJaEZDm3yXeM/EVX3MhLHwH5DOICYrt8+7GwLjncRjwqWj2TvDmgwwcJeqW5VEDOesvXRTtArpPtaERHO0hgIVIZFdWJWe1dfZhspcnQr9DgaQkb6ONnBCSoTDJuqxIWZulOWugY06Ns923XXtefMrKmNFY/6iwxJRi3mQbDR5+UhrJZdha+cUA3BpQpmcLa9zEGSVa+eLsMGPnXqDaodEB+t11GW+uyNSgfdRfIlui6rGTAls9ZuHXbFY/YsecDRklk3HYO1bG1FXLxl5xiU5PyxUrjzmMbHhaRKvPFVIEF/gvvudtfLXpWLCz8ufnw9HOXpieefkYbBOZq6HwfPx9Q5wPAbBCyiPVX3ymfu+AETbVyAO9YNObDw7o44wf2pYsFKX74+7VPH6gsfnritpuMyeFcIpbgos2GJCC71aYjasMMqq3tT6WxoT9y3D2EzhzN3XnSfoLCB82Uduvr4sxceMjde16nunJlunyZTcJVP4WpBS5Ar31UiJ70SRYx2iQpj/98WNv9pUCegG37wl169KoD814wmlsZgQLF/NG3+EEoX+HDJbYv+XVz2MsreFxsvgo1brnWoBc+5LxRofKNTj8DSACe8DaCUP1T8VhW9goknSOmzNSOtKYwyBRKv6Fk2tFJ+5ry2KuyYE4s0MuXiM8tM8hu86fdsOucmKq+Y70NZavGi7rsQeepunS9W+JbOsuHlFUoTQNmX/frHtulbI286bvS09vfMhyUt46QnUaGOcHrLCYJg8V45iLgTTJyEiTAx2er8ME3NGyIwvjlAAXmlmecXz28Ol2+yuewtC5VmRft0gPq5kAka7MZ2cxZyonVeeSUZ66ztGiU44f/Wj68aCEkHcgvUwEx+QCXAXWsdC9vPqJ8wDo/ospKzm3SUNMmNFNF6G8XKE3U2YPBFHJ/4f/0vbf6BqFeMUKVrA4NFFo12pqe2A4kGzrpzjrrC6dqrLwfy8x6xdPkpcDrZSvQf9kBo1+oSm4WVMgJYjTZhcyAffRZptmtuzQAOqdHkZxvjhcXMaLhCbX7QQs0P13SyklZT/LhaxyN1NyZ0e8yBLFBKvSyWVorXYoot5VGLz7TGw+UOdlQ/gTL8i5XadoHnpqgkO8KnBR9qbPrIV7y9/Roax9PIB3UTOx56lQ+U8/QyLLZ8UJA8qWBBQL53KmAx4KOrbXmCWEevw2wjq5Yr3VVPrTkS5g4Ql0WuZac+eLDLmBMe1c5NrZA+VhW/Gv6FlLcebhQgbXc6AOh8iDpXrdNm0Ur33xEqvvZbThKLBr9ycWTx+xegKsPvbBUzB1p7nYzZ9175x3TvXfdMZ33xZS5aZqevnhxevKpZ6bL4uNCx8K/vh3Ir8CIB1kWutjg7jofNoa36jq/3tI20fbSviqvlSR+s+GAxPBiRKGzX0Aj1eWIelztVbQ11tTGTovbBRhCa5kmAa0emdt/FsPK+2PU8tP14xJj+Syi2SBc1AbhChsE7j5C8119W3O7eIGDJG3mO4zZcPB6Uf+dgSxoCMiM8AexBZ4k1AbB5yd/9tMpX0FZsB9qc8CmxY66veSveA6va0PTTtzaILCB48/aWp0Ar18B2JJKG7FBuOZXs5pN2242YMAfErC3eOw7gEwV238LUE6ZU00PuqOkaWgB2fgZNPlWZkWC513+Gxl9lS7sG0PGmlfBluxXZWRVBVRhW1UR4yP51HfMt6Role5tFkLn6QgLB3wY9eVudpkgom3qnXRjLlNidn4oF1otBXSlzyy4ZBN6G4yOkoJOXRzbVsqA6SSKrDzinHsmqx7w+PxRzLnCmYEM9UOnZTknoj3m1RbhYY5CvsE+2KJl4U0dw8FrfDz1ZIzX5xI4Z+e5zbw6V8SDX8jP/vGNRZTq4NcxZZf5A/gc04nk+Q0fkGmx8/BIl/tMyDhNOnZiF28LJhmhN/ZNlK4tVHsYSkZvlOe6rjT/DmqB2bAKZ986ypSpKvvzf+IW3yD8wf9q+TWn6RxTnAfLRkinOqWEHeiss55RXw10wLjLCUC+NXgpLIzm9iDDNTrQ1TUwMEun4kEXHQ4Zk72eBenwiEBvg/0MkqK8BgW+L1iMOUuZorIH3AYlS57AiWRFcCzRffRhhlWU82RKbdOaovgXJOFWokwM9qVdqDgUb/qp8StZC+Sidb7isYZN2H/FtYgspP1U7zm91FPpsjUibbK0WTrAmDbkJxQmsSBxjVmi8cKBPPy+S+hUysqmY5vwweiplONCv9NAuiVOiNQxcr2+FfYBIzFUvlZb9DxpJ3ewljkpRjnSa5vb6DbW9qKDVNHRQ7pisEe3ipGnP1nY1zcUcZHEjr9hSAvIi5cvawF4bbrj/Lnpvrvv8oeNGQJ0+TOXLmmD8LT5zmgBm18tzkaDCyU3DRjO9Y7uvHHAuP7nuY16+DM25Jtf/lNaJF8sMaqYNGdI2kz0REZKqmwX29Ql4Ck/QDV5aCqdi0KhnBRtRtp1M51M1UJXL41x7jpevHhZC/LceaT+h4d8LiC66rMbZyTijQBtqTz9wita9FN9e5PbSHzznIM9ouZLbdqzKA+t8oCIDSDf0HSFnznHc9HwCVn8w+da/KgDmk02RPCx+M9mBDnrJ21K6mxdCrUJCj0bjMZo2djOeeycEwTkoTT/k1wA+aobKNmWbSBDaAZWiAyxI8dLfST839BTQfd9USQVzWuRWTg24o58ULbKNujp3bI1yoe175WvzeTsq5D0qBNCxlYwMAvWJdLoBrSRK7JFqfUMfRQKeScbwSobO2Wk6zwCoSlESH8Zg6kXofTnM0/UM6/jtWsZgmXc/O0cIse1B742vvONQZRQJp2It3klG21LeXN/VeOfV/ygcy7MTyrQ3XS4DDmbR1raNJfxuiUs+SB0xmumuPgF0l+xaDrlpFu+GBO1TEPaplDpQWAsFsrfRD1datLquzxlhxs8uUmccznkioNsIjg0mcZT6Vt+g/CH/+sfe/vY8KSrYUdACx+dmoELrQ9KLpzsHHGhAxG+Nz71ySnipZPp5MCuvSrrvjT5WUZQUeNyxceypW4FR6FRNG5aAtWjNghN1JFZSClhufCYKkZ4U6scDfhasqPkliWzD2V04RNYDkhgm3v4TFeCvzVmCRKE2WRKqE/XWww5icGSz0ljpG+hLv5dZ0Bq2U+xF+zWOwhft+moYS2gfA1HioZifBrR641O2VZ29k2ZkT0jHpnGo0SLDNK7G4Tl2B3tBZT1Oo9tWm03iG8i52XLrDDqA2Q7zUfl01ijn7vYKouelCUd1UUPQsPHpQ6yzRVjWdx1Jg0vF6L26ohooxXqxOLdd/YPTk/nuOvWFuIsCFk4Xrx02Re/cyq/7668ZgQPi9qLV65OX3jmad8lPtMWsDQLF2XscIFjiuOiSaiLMGd/+qoGnGCzHFpe7ma+zLypwyxLjCQxY49iw2OvMrugZCxdNa0xqGqJMLn1dMAD55WZxUUi78X4Sqm5deBuPRsEnshc4glCeyXJr/1wl11xnfv5BVI2A2o3tVGeHGQDlzbt7eY2KSMGurIwsY8Ou3m8ZOFOwCfmamjw+bMMOiepD+UeP+hvdnhi4CcMbeHjflDCeThav5IzvenqjdraDxICDdBSH/iyOSgRymaYmILoSVnkY3vBfwx6+0Um9hUP34SzRMoL5NJ6JIayUVzkZDku5QuM6kU1V3W4mTqBGhuRa+fRrIM47Z10+Ms3J4W1SUvNalLIlDGcMNJQ6QaXVz8Rqo8zbgqxaWZFHnHO4/c85hkUyueKUbKKSarM54znMJGk2+cMr/wJLGlI4V9mEMal1jbkan6xaPgZt+av8Sz9VNPnhnTX+PQm4FDrNvuJv/0cxS2fX6Qlgz54OMczv7V5DlmMC0SU2B9JZmyRD93/Djocgd62iavNQZXt07FLL13LsrH/wDLbznE6SyJVNNoe5f/cH/+eW32D8M+0QVBqA7TZ4oInn9aN18Zt0hpANNC6I8bFEhMsg5BRuNYFjvIFlAxR2WFAOyUa5etOMsSwR/WMtn8wkJ/nhxnobUniwUbsZdiDpflR0aJgrlenQ9gxbOytm5GB65T50L2tJ+g6SmfxJ++k0OkjRtooO6cHES+uRNvSA79Dy4+A3oFsdHc6tNIJLbrGxQZnBL2CSILKmz9B5Ebf7E/LqiSnplA8NekB87b0GuVni/YifGsmfGxJo9d72QaFNf/SbsqWMmOdg2W+y49ya7u72Ke3yLu+b2OsLxjz3HUGeYyd/gs9C1Be+7ngbws6mM748Tff1KMZWhsAXj9hM8AvGt9zxx3aIJz3BY6FLa/JsIHgTlrudmOwxnCb4zSm/KNnGiRld0Tl1zEwv/58AWVsUiS/ckHtPHk9SXwYX2Cd9wgdsC4XRarcdlXUDFV7bvVHtLJBaIvwkAXokT9sH1JmYcEHlq/w7r/ajzwLcoS4frCg4ZuQ8pmDvPKVpwksOrq+EXUtKdiHRQitNjBOc3WBLpq/9UgdXndD4yebmnyY2l9N2PTzSphfTbrGtzHlMwpluxZN7hPaw0fRq13ICI4ViKGHlnicj6Dx0e+OjfpbCed4yxvdFlgUHYHehrRFSwpFx5+xnWeIzhaqMPLjL1naYlNWKD6MVjvsRZVL13G8a3u1QO5APjrg3effiDaDOE0vO8b1o10ZfCU+2o660zqBz3WJzGNcA4w4n62sfuZAH4SPZ5T8Y/M2TX3zmGqyvlGhMsq9QRBtfG2vQJ/xjw/mRUZ05j7WafMmQX/okbB5gf1mVCib84TzIe3EBoYnCJzOcCHSb56ghhhfXQ3zAPIkHTvfEg1jvto7cdIpH2WW8iOWuruOAuVlY8SaRH72pQiVXuG/+j/c4huEP/Tn8opRYaeDMNFI1Sgjjx3QCIE2hu2GZkBlAGYC3OU5KSIbW3ZC+bJbZYC0iylLm+6FJxv0CdaT5IzobeDERPPM7yg9t7DvaMaov7832UDRYLT0IBI9XW/pAeVX4qR7MYnQQPGO8vvSI0qusI8PuMzFuVtRE8VYnzCM/bWEabNMR9cDjylNX+fr9qF1eslpGtPRDEJ4qj6z7lbs0cOpKRTPLCleaEyqR2FdhwAt23UHI73sFtb54l3TQfm4hZFOerTZ0/Bs+3gU1rpHjHaOwz7evJaSct/h4uKkuO7qsyC9cPbsdOE83zRkxmwQruYbbuiz29Svd1w4N50/e8YyWOIx+xVd/PJ43WLyP61AyEU96XmQiNBSq3pXgEagLySvVDYEYchFldD6SgHVprn6pArb7VFAftlmsrMzpwgiJcVxyV8s8NYCogCNchbmLCDmV3L0xyaBzVVpZKFOff05Dm0G/A41fSUb2RzkcxhW6ER8pw5ps2CsU+xXiGjlr9/IJgD4h9XaAsdPDZwnzhMGwG9MOJZdNjb+ula/OtSfLntDgA34pO6avw0ImwnwYhvfQe6FtbTpGTPKKXSdbtdWvobnJxWN5d2G2kLH4+Yc0NtQvL5Gk+ZQ6REDr0COfsJu6Sl/1n1T6P4Sx89h6M0Y64X8qHcsA+v8aA9w5tWT/1VR8i5aFawwdJmj+bJMm+kPF2a7oq19Mkzab6e+qRGO2iCg06Glu5uxgUlvpn3OkOcY2/MrvgqMF+avkqu3I2oTUb4jEdepV8aQN9jUUYQay54bZZOnZzjBOLAO64Zfm24dzS8yrnDD5AB7LY+8r/si4QX2yg/aVBZNzA0CYMdmnsKYr3ZPTGh+zSC9lB+x5C0d2yhbhZ6Pjspu8Y12/os/9t239gbhj/z5H1tsEMYKu6JtIOIOQwNUAxB7MIieC2c6rHSYn/JGYzAxgTK4XN74GIJHYd3oo49I+4juBZ18SzT4nTKfSGTwrvyIlpoQTeNQJgfbkRMpbDOQs2jjnYsXitZYKcE/eEtH86VstqR5xvYoFH+bFywDrXhnfRsY9bkdlF3zL/S0ImizZFfReO3B7G98cWkL6Gr6hKbetDUgRVRHMfivLUBIQ6aciSniooov848Ppqff8IUYJFG2AXKe+EhHq+nAKYmUz0YZPwIL/gEzfbvYqLYjVB9UvJA/wofeH84kbtjRNWNX6fz+9gqlA/bZR7GOGkqSPO07Y2139I+ylX/op1+5ABHzK7wsPuHK+7q3+XMBPEHwj6DpfPBiUbjqi2Drfx3OH1CeuQsFeU8dztjyYtF/yfuCln+xcEyJ89JhijOJ0TsGwOkJZ2w2vdBauRIw2IW6e3dTaO00j5dkjXEMGS4uhrRLEze8CFCMHCliz+EsLJymPeWnGpm79vzIXD7YeNqLcRYb9EU2BCx2mF1ANnbYdB4/0JekDqH76DqohF8yJxbM69DTOOZFD37KR2jOE+RvQjYALkORdDOkeWWCJyBsDt3nzSR3+63bNhXw0I6lrfjgtO2bIzxhiH1QfeinFk5kzPhD4MP5ZJpkPDYauXSMyJykeW+jrMPakhS7ddp8aDUGSkfV16qB0rCPJvq4aYzlpEDZwh8lc46XTFA83S56nMTDJAbw6stIX/htUf2V2VlP6w8XwMHSKFhbQM9yLhIPeptS21OSMfTFAq8wVXXARKU9RpI0jTrYc58z1DF5/DWrAh4h4g0Hf4qx0XngTxzrOrZDtb/rRbEGx3Is5nwBtdhn4+ENtgV6m2CbN55yc0Y50Rlr882U1sCuV/PF9Wt5SPE5ZVtImSA+OMr/Ws+V1rV4kzIWRSrYuUG7RrNhvcQtDyo50gLy3ep//kf/NdkgzB2wBrfZjgDTPYOCR8aABqvgiVo0vj+8asOgqkbNEbIKFmfpEvDjX8kVus/IY20/rwH7BtlArpItzKAAWyLaV2Gt3/mwCNin3Rj8qvvchEuZEeV3JrWmZVEP7JLGSOi9/g1zlrKWWvlZGOmjnh2dDWv+OreSVoa80tWNpaf8JGz5XHpTlpM9ygLoR8mtyDt8orR4G2s9ZEtHymR/R+c2uq7j+cMLX2T85f8Dcuas0ETKzhqjXcbpWse+CXFZ3yVGWvj6wuQoG/B2c+VX5+2nO4mljuOAfVxh4XnuzEG+T3/+Fo02H+midv7cOX/I2C0rGTY3WIr79eShfbhPgVLmp7ynK23IhHm2ib/VXgHp8PkuXiuKH8RJz4Ey/3WkzCmni+bYXm0DjuaeYa0m2qMQhbJWdVlARWtqFsg5XxNyN7HaxoDOAoJ/9NpfFhX5Csaw5BpQ9faGbiirtHXZxeW1pq4taQv50+YHzJUt4IWKA76nD+N36oIPobOYJ5BGRWI+kF6vSNUGodrFVXQgRzWHdokKqI03unMZXsrMdRVSn4AFV/G5Hg2do6P4aCy13g7PaE+5FoLR5ly+YWTkm+0Bksfwj1jICsW3phe29MA78q95kqd8v86UdLk51URKg5g5NtS53pHPHp4c+L30t4/trboC5kuKmDe43cGY8eZAeWTc49Ue0Ox9yjpa+QC3Q2vLusau29YKm2yViVuh1UP/pBmjfHmpZZs8fnCeitG+s9rDCnIVCtGV88uvaIrmc1yquHbQzGjtv6WwhC3i2/Wue1mPo1G+UJf6lrkRlJZleGyQSI7VT3qM9o6z/Wf/k1t8g/Cf/IW2QUAV2nZgPxagUaqh6Vy/e9YmQCZXyglMzECljlMrN7uROHo2+spF1QGcHvs6wxooM79JxjZ3UHXo+pseAcpC1oVN+RFKPbitL5p6OnlkbZMEZa0NFzrdECMheqq9rWucrJzclen8kV9jqTOo/FZZ6Sg646U43LsqrvrDCd9ah5mQa+TRrdFm2QJru2Ck7Zho2NL1fIA8Z2bUlbG1zt1Jarvu4Ob8ujn/o3tfm9wsnk/bVTvljAdbzkRvhvGy7ZAfzS7bPYCfCwifMzh/9tx07uxZ36GGy0Fl3iCczddo+uLT5PzYG6Uievy0P4A/XlB6oRf+dRtYBvkdwNfLiHdevQzHnI5MAK3iSgNSSw/iF+hcwSgHwifaWsGIjeLSX/VncZ2vpyZdi2AYzJSk9JR9rgkpanxAybFuizJgMmdaQNYbBF1XLOOFDXEfL8QVdHAgnQ8a59W/fFVrvxaBmUfm2Bxc4YPW2iDwXnU2CPBKVsfU21kDX2xPsG2nep2QVa836QD6XA+DmLpp4+UnEEObrlD0suu8SaVrP2ZzjXfMO60w2u3+LTH6sESX3Y+lzGivsM9u0OosFN8yf3J9pku2JGrNsXsDaLz+wUTbJ/fFoeslXrS9/zh3EngSCqtfL1IC/ppTkev+tXptYGwn0skX7740OeXz3+booH+QOUT7IaaMbbijhXHtWEdsr/0zr0hwtbM6QYey5w3HEeDcXeut+o7Y2zYK3DoY4XZu6YUuJcniG+e2SStbla+2LvyZP/Jrb+0Nwh/9v/VXjKpy+xq1UHwEHt9ngyDzyvvui+DJ2X/id69noJhu9TqosAaENCbRMDZyEMa5C1u59StwUiUV33iUTGeOWqpepbvqUVjbPK4ddny0+S4zFyt2Ugd/taESyI721/k1ellOK6fb0521n86rOK3//LHWW4Duwdd8Ig2w5nBEHQqRbRlhKUP7JBWR3i5lkzj6tm3dLMq30Q+nRV5bWPqKbLUA6L6PaOoXsmXTSFfOqHoWSNGfa/pRiPrBRsNWXdegjLDw8QSA3RJHuDjqZOG2trFld5FX+dkzZ6ZzCjwl4EmCnwaIBy7SbBj8NafQRUWe4IsZXPlvcxOJ2O0XQZtRYPHWWJqOwlFPZGyr8cav0Gyz0Vs0Y9RdKB1YGvurOLdkRj6wzq+Rs7l4uj7kCPX1oLRLPnMAj4JEZu727TjOr3yK/SYDlGUs7yIngecW/qSHJ9NzHVvM0dcR9LbY2pxWmTov1x/S8ltqyZVF+EPP5014vcifPVGcb2LKuMxiX3/KR9ZeOUW+9OBfzyuYowM6PHUTLe1NdXgykycIhKJVegtzUY1bIfp7GekFlC+/DecTH2VrH+b+aK1yNAa7G4jvnWdMx7eljfJ35Cueqgrnf5B4fZqWLE3Y69/9WPpUuivfscVf6a43iA+dr/OTdlLgBkbGSZ4gcPM154HnkKazdJeOEX2Ud6z9GV0rf4sHlRn1Wp1qII82PC9qvFscJcgpaXloRtfnMrHVuC8wb6LWdSKe6U1Lkx1RZVWPsT6gJDbrv1FGauSEo2zOfgijvTqvQ+o8hbVP4D/7w991a28Q/thf/Oc7rxiRrsqG2sqKxWXi0Z+N+4LcNwjIOpgZINj1uwwbLR8sc2sgbas6kK5JwK6ohEHAgOM89iRtP2hVEUp4A3M9o26JosHSdMwDlcxap8ooRqfbUF0a/V15lVV6DfTuUktD9FNXZKNrKE0kzAnTlj5E/6YN87aMYIlZaRXEh1p0gTrB4Zgv3MJWPYs2YiwvpG67vEUj3pJb21yroPa0X6ULnUY6QEf+tm1tYfRr9H99kTKPime7x6kXG21b+kfd8brbqHpZ94JtzGxAxZHd07YcGjn2xb3Dtttvld9sQ4pW/FW//K0gwmlV9PzB2ens2bPTubP8hoHmn/ZkwJsDz0dKi9nv8EqGi1QuSJk2SRec0iEXQIV5k5B8ISLoaDLkTCyeUKu+dQGkFmXP9WrpLayLkAVYGNsPanQlP5Yt23nX1tp+tXeh8sTMo/5VZdpEaYLR+F3HhTnR9Q+pdFQokCwb4QysUVliygjut7bACC3yMJbK0UaFWtz71Shctlz6tMoJbH7yDUb8IjRf1do/o1BPTeRp7CjYE51HXL9KF23gPLbYUBZ/8xPj+F11yjUMeX6bIdd99ADKW/IIRD+q8S4mXMHQSYeY5ArYSHnQbTsSuvwa+F1k5EoGFVu2el26vbVe60xigVH/0SjdYV7LnGrzXveg8m498Y++7cOJHGltudvu6tXmwLJs7HcYGEuew8TH3MWH+32O+Q+EP2IcSlmjt7hQY67smF/JNR/I3MiYzM1VzvvSXzrcJ8MFvy3DjMap0LWT8xskAx8ynNIu4/wOubVBULUt2P6stWEnK8JgeKFv0QbUoyUHjPydt6fbzGeEBH/KimdpZ5r+9B+6xTcIf/wv/fjiQ8prnBoqOzbgCAZ0XYBpnDEAjzOh5DN5q4bb6nYhZlgJ6ESNP/RW/jQ7FGDDE397VOxOtaAOhCYCyj9gVW2iWNKRQTb1oZ7rQbCDKnLMwG5oMjuSjUCrdN4WD8Cu3VR7WxUHCKSbm9AiSmYbjf1IuH7o3OCs+hOPJzh6HfAB+T0o2cI6X6AmkF3W1Nl2y5RvQ6vtwXa5dQ1+lg/lT5XxvqNjH7qvJUlu1pOiFFYaaOw1MQP2Oa906QqWORTBO/q61N3iFaoea2zRR5rbE53K0sYLuztY6tkwZ4Rc+sM3q9V5NydNjy9eSFmhykkrdYrPHRzkG4ry7Tj5DIG/dpSYeYExqUEJvb56Lx+g49yt0Rp9I7IhaAvh5se67mO7ze3VeMjN5Yp9IVTMX0g9Dq+zC+y2dfzFtxGR5zhetoJ9Ogqzjw1bfoCqfy2yeSpLGutVB4TjC5mgrNOr5Yt6NBRloXX+TvdNhxBn+Ktm1ZBrn8GsW3GlQd7rz3Xm2g1dB2a+zkuaunjzo5ivvr189eqcRwI+X5UV88F1YrzAS8rTLlnU3cYNMtH95JrCNeAhtGz54c0IeR8LsbLEUqlzOiAXTo5rHZjN+VtxYas91zh63SzLUhE1o+3Sm3xMru132/T5EmNe/GQbafS/UG1adQwGPqsI3dRiEYrr+LYQpwbCyDfWhaeMCx2kXU6fh+TG9DVg0MEffuOU/zOWmKtI89lNNgg1t5WUj46qXZP2kU5pGEzN8tgb23Hht8C54ieGrJ0aG5HtQBA7IvUZAehNM8qdgqGlDMrDE+QmDvNx6lWzU3xBUvWyAsqJt7Cc08BQLYkqI1nkO31kEBb88K3KjWrftM3IUfxum03ZafpTf/DLu0HYbYUvO2y3QenWyOmo0bcexmZzh7eArGkODOboIfiircRIG0Murj2t/wR1fMqyOPXdwgrQib1IoBw/mhwt6cfgCibIHxX6E/p8wFH69gVOV+yx2OCkxe+KE0gXPY8F8QWfsN/50Ecd4s8i3fLw67+XQUOPwpxWueuqEDuxVTTKR1CHgnXosBV26i2nFrSmwyDjUOOgUO3b0mNovFLVaD3aAnxzOxFTMfqNPDrQN+T3h6EOQ4iNZR6sy9z2sk3besxYZw8j7/w3pvW3Pr81lGZ563ZotiAKpRPamHcY/yrfygqVLnpC5V20pIW00Om8eXqoTXLSyxA6MgpDHakC4zT1bLQx3fhiT4GYMgLt1Xh4tejCubP+fAEfQOY1Ij6gzPosgbTOQWXqqzXrIssYz1yxGtdlj5ggnuQ7TzYdckYl5P3NPGJK4NyL/vhZ+dLXgssaTWELZW8JjXEiH0hnDOWLEHYRHS1j1Bzd5OrP8p2+DtFBTP3pK+a2LFo8xyntOU6NAG+FqiPxPLdIk0OjVz19XRAdWtkcQ3zpR2h9rDWajl1fpZt9UewnY0B+lixlIsV/+HRYjhH4Uj/0xQOCPHa++8iHHfPkoP3yLGNDIT4mlM7o6nC54mont1XTuxu6PqmS/tSxl69D6Rrjkwb4ae+tEP2xX7x7fB/qbB4JWa6Np5E3PEsbhLFttoL+rY94K3CN4FfN6/rDXGwbzY8tmWWIDXcUmGnN/1bHOcDSysze6LY1Bvng/tO6BF6vRZqc5yj0Nnkw+srYrfYrOqjykXdsZ9L0QfwRYZDJIpfQiCrnWQJPD5kventFLrwKyCs1UqvOrQJzHDqqk67YvNiA1ekmluQOiq/Ldv4E6CbPtDUgVQCSsNwaJT/aGwOoNt0q+3JC3fHlBXXYDRkMSe9WmjDDSYZPLjY14RM84XpANjnolldCfHkHx5+J3wnR0dL405S6IzywRZMs7+XRSFyoPWGIyfEc6s5h7NaJ6bTjPsgBuULVE/2jHqUSN9poC5GE1BlX+8kqGm3R8q2SzUDPl2z4KVjSCuMJjv25vPmZUOnEGAjPbugyjWdAaOho+qiDXUv7ud/ZgLU2dRltOwSrLLrl0bPflsdO2ftVDPJgScPX5nvq1dKuU+q64N8Jy/YY03Ow0o6x3pQt9S15jZmU8v0TVujhq3SLG88YwFE09CzCUCeKqSvnptONa+SZ+RQYzklLN32vOjCu+WVkx1p0ndXGgNeK+KVkFlwsVvn+bXhIo8OLOxl2kDkH68J4wGlFiD2FShPP9OaDQ9LZgKi9rEz+M+5dB81DTS4X78jr6D9JuO6um2LgtHlGNBk5kfJqn9hwZQaUji09pin42zoU/F3sBM3VDi2/hdIXHa2fXC/aQboJxUM7NJ6Z16G1Q2sP96EC/UJcaY91/Y1zWIUZmudzbemBLiB0/WElinzacLYBzX5HxnOMMoyXAzaU2nxmzomuBOSafhNiAyPW7bEAUW2Jj/CxEVHwGGkL0/y1dtffDOuOfz00H4dg1gUNnh7cJwtafK4YpA6dvuQ/eXC1SPNHWvVx0+jg2KHxx/QsS0CCkHQH2eKZbZil9ffK/8QqG3h7ugUUeXGAoFQh0/oMHxPwv4+nCvrvOkVIXPkeUL0e/w5cD+uaCIvZlK5Q+hVbRWOSdxqT2YjXzQzPKdBJK2Tc5jzq9UAH7UFoujcC/jKPVbrGrtOizRDNmOVkw+0AAdrA3JRVuxeUcxm1hc5YN81lCe7fsJlnDHCsaaED/EvA90VYtcHI2+ldH17RhiMtoeSFMS2MfJX/1QYW94XqTuLn/YrRn/jLu68YodQt0QZxQU3h2JOdy5TXPx3CYPVkyqByP2TL0ETyKFY8SPkdXx6tio+0G7kYG8gvJtKGdGJiTg64ADR7JB+w6+/r9WMytIirqe+Pgpb2QC9L6dzxpscuFk2HVuUtTru41k0X9FbWdONHS1nFiLlNFVw0lyeBHZ9eNfjNR9peOY1O6l3mZz3F34w2lxdISTDXqfhRIFSeC5/tKvjBjNDrFr6Zt2HUGZ81HsSC36DKK86dnkp3zD7NRSSgVTxiKR/bLWNUxo5Ey1je1K6qIrQ2Fhhzi3KnlwT+xrpUG8xpn7oBkqML6xyoNjO6IxHeg7l418BcUOJzfzfKoh/Gyo50I+MflEyND0ByeAq+A/etynOe54LjlhEZ2u0XLkx33n5OmwI85CKpcq6MQl28PA9JijybB4qZewA6wbwwrufogpdvvDYiH/Cjlwj2C92x4SZYnOupb4WC/WltCVIGf6cF2KzyQvhKP/5Zv/P79AQlw3GsyagfnrV/a8Dj+RrerkZAhjkH0A7d3jbE3wodSR9x+UlezsyeNOowDmKt+w9HpUtPfStQ6c51ABnXQ1SOXIuc5/qgcPV6PqjMh5T5PEJe+6HeGR71uhl3Uq/5RzLwJDYCrmnJuT3tc2yOX2NavtcH47uOrgnwmsiSsoVtDmzFdrcHit5R6ZE2QvwtNWJB84DoflSdKw2qtHyq8hkMHbHS87SGR0DLA/rLvix8j541bYTLxIO1+kE8OyDMNmZXVj412wsg6zqseYPUr5eNvpUvmKnkGtlMqk4q4ympb3qImb9sXpRS2LIPjTC+ArO2P+YLo67SwWtzVzXG+WyMzwLLZo+Fb54/FVjn4JMSli/9o87RJnQ/VRONVaA/MyZVLFrxunhnGZ14Wz6fGIj2DjZG38zQL1UG9ryGGfjGNE9Tolj0Jls+LnV3/Kd/4Dtu7c8g/Kf/zb98u2rH/wJuLBGrASoPFnQFD14NcC40yz5RqdnStBwYDAzk65p1SUOvmmcArnV0lF3ssTBgVw28G0dOAVFCvV/qvOhU0HYUA9zqqToKIUpXYvJzff0/8mMTXtqGfOzZlgnNJ6dbbcnDAyVCxlw3yShlHr/biEjTg03zaHHuk9MlVml7h5bKZzB4X5D6ko/tpMMBGkXCox/kj0Px2yf4h3xdKNdY20l9ky6b1QYjyEa2EZrfYPTj+WKWXNgm7nYybuILiNlezmk3+j7W8zhs1WGUv5m6ndTuzfjZ/eNkK37Jl1srHUt30+eQZps+drhcRaWGNE8GSdzGkwNdKJGsi8rtF85Pd2mTUL974HLrTvsTfBESL7E/o2C9bayW42xwkzK8KJMTuXGh82UoRG6uuXVoTIhvdnpAlRPXuqRR5rJ9SFvA1whGnTftHJ4PMInmsi29lClSkUVmmSWgMOtEzxZok62y2C+M7bVfl0DlhvLi3ZKBlvZQwMuWhl78yzZtc18rz2cJOm/Ni9B5z9rXIY01Pph85fBwus5iXpdkuOGlnA8qc/1gfPgzB+Qpd9zaprngxZT/RFLnm4yNJpe6QwzqOhdNI8Y67SL1WUrsYNEuwrHsNc46lm27hV2lo55RvtJVtuTpZWub/TW4bd2hETu7B+KZjwDmUCpHb617IZBPJoe3OMqPOsm77g58i17AcWkhfqtcCcY2Nz0ca2HDBiF+wROpzMGxB8oHYoLHZCuuebONwhyHRnIS8RZbXuP0imJ/5S/nSmPhGyp5tTBPPaD3tvK4FrBWfSJNrRwacjHjpyDKe+MjAoH6AlcxScPJIb8PVb8R5VtTPaPaK9hQ3nyY29XH5N0+axExMHeOgK/6FPzJ//gW3yD8qf/XT7y9GqA6GKzTviCuUDx2ROm5s30EGQhc3KtGNVnyXbpQQyetWHRfBFTGxF1gEIz+EbGjrbuHORXQID4l4cUGGwTT9EcePZxjSs71KduUsQBBFrjO+JCsYfOEBg98/G1+AcTLvkFZS7u2yreSYC5TOzVdbT4wv3/cSTyc8NST+uYViugt+9g7lL/EXMzczgqo9wUuKh27Gsg3jHXuKInQiqcw8pIedSRNgKfiJR90VIx68DfZ4seukws+MPqzLrsZMHbnqjaUPttQcnfkLxFXxroFCz3PE/t0bOncaofjbJ9EZsuHkbbUAU/nK5ktO1soLvj9GkC70HFROavF/u0Xzk23nz3nc8A8CvBgExPOEyTl9851cUO2aw7qogvKxzpvnObQRNa+w5+xuqQX8kRDvuFTSEb5WxjbE1RbbukdeddyBeg7OqnJyuao30lPmuQ4rG1nPhmxY19KbGcPRn5sj/l9aUC+2sNhv4lZb+a8tAPLlAL5a4e5JvDVotwhxWf4+XAyGwbYufbAywLJN5msi/rpaq007cMcazvo5U/NI++cFzPHzNduNunxUwnR7WNokWhJImXQBb10fDlBHUfQfjeDau/Cfvmj7Rxf1aWN42wexVP0tRw5fwB3D0bukYt0+izX7kWhgJ3ZlgbvaLbmmYA5S4s1HXjV7eD0memM8reVT/NFygljrCexf+9D6RrzeYqK5mDhizCmATrwiV9J9hM1bZa7i3mVE41s2FxniWetMZyjjbt5LUCXz6oHZeMGgaci5mAe5w+Vo0+8mtew9vWLRbXbFhZt6lRQedOaO7DWN2QVytfS8yd+/y2+QfjT/+1PzhuEDjq2pZQgjOWkx05jA9B3rB0li1PAXxvHQCaWOqvUAEk+gyjyOVIOi21JABvVTd4goFvyflwVEQNNeSxeeYl7kEZHXSRaccOynlW/Zbss601KUgu5YrdtM8ChjP9TuK079P74OXBbK/YFRylviDzZEKsEQ4qJeATOhY+TEjmf8LS3LdsZtzfKnUOuzwIDsF4eBGuf7ZdohEoXHfQ86Z6vGBSvGSq9wib/Bka+EVAJa78WUFFaKGXFYxklfWYqvaAvAL3TNnmVN9cgO/Ll1O0Y+eBZ8u5i5H8+KBsjtmj70H3bGk83B7eTAu+E+x1cZXhiwDcXXTh3bjp3ELp5xcyQTjrjMRsEzQ+8V468fSv/gpkk3VVH4sX50PQ52fLw1I9vrVtm5m1xNiY9v4WxDN1bvLa0Nias+2ZvflAZ0shXo34b0QHH/rGAz+N1sviIK131Mq9oFQfF32XBKBsPuo4twE//ETut+ZBNZtF5PYhXiPhmozxdDt/hYf92JoI3BmwixD/Pn3Ilc7r81l/4QfQTRnieVsDX2I5+25Qi10EikcOu6HO9lrpA6e/tttsGow9jG5XMqONk2PUjdou+1FN2uv4t+SVGX3Bv7dpYpxEnr0PHPhmottNMdbYk6LOW6FBRZdFrHR4gyc9QkvmIdbIlaB+zNd3kPU4yX2SDkKeeeTVTB5XhQ/RGDlTbxHeNcdIqNxc2q6zyhGQhDJoY24xLjVMRD5Vmg+AbrOZjTqUeeJUtiM8zS3Zs2eP8iHxu/rKKOaWKsZJLeeNFLFkq0dorZV8qlG/HAT6HlgclO9PkFiRqN2Jt4//4v7vFNwj/2X+3u0HonZs0GHlMg8c5hmRtEHJh9l1v+59JsnbXuRvTgmgs2rNgzyRskRV4ESB/oNlXyIBNmsUCCwFQKnDVE7tz4hIBXjSxNeDdUE4KF7lkH/BXbFEhNF5FqTFloY1tRG8ukXayotIhlEy1eXb+S33koPsEU4aqwmMuqfQGS4mqLyW565ULWdqX0RbfSh/gRDd/K7sZVL23QFm1RdUNFC1Y2lyWpR7tX2Vwp532wWVLFW6vHYw8+9UZ7oMjbAYpd1+Jd12Pwppe/Fso3rHdkh75T2ZnbeO48i2sZcqPLkofM55Gvu36RVf4C6N66MjV15jyaPvgzKnpjvPnpwsHZzOnKMCTp4gZy7GX89If4FOocb7jR7tSag0514245i74KwBiyjlfQDYI3emRr9Lj2CvasUC+JQvrtm/e+h/uKh7rUXB60LnWtUbVs/zt/Ot8MPMNbVEYeUmFlYO4d9mtA5mtu7nI1s2T/W3JZxA0y6FDgflwrAc3T+b5kH5ufFijX+larlGU1y8rm1cMs0fSZ34TOEi/MjUeQmEMsKnlg/SntAHJD7CZ16G0Kc08XX5QJJAG62r6Jtfeum8hfoDSWVjnl68QHg/86H4e7dPYB4V9Mrt+7dc9l23IjHqWpSUHNSWVC0iJ4uKm33NF51hAuhqXgd3yq9K+uWeSdFhVFsvcwGDcee1EniBGbniygGYei/IaV7uoehKT8rhEv3QWHZRP1ik47//k4cOXa6orvy6eJ2wpi2VykbEt+KUaNaTRZ27K4CWvejhWO3LWZD6Gnhu8BZLl3xqhL+sA1vU6KUouWMqOZaRHzqWc8gTRvLZt6RH4Be2P/75bfIPwZ/67vGI0gsrN356jkHI6tnnVQBkHx4IXsC1XOq2LWIOkbQNS5gY0SyZnl4hTUcpjy8tXdJjXh+hT4CQCZ/wNJlk83/BER2n0xg8GKlTS+MHJoAuBH5fBl0GdE6LVs5xbIAMf+NhY7B8hWZ84rpFi2y1VIjDndM4OTxLtBOJd2AJ+0KY5sRLTNV0Hm51coHzHzHzpO+pDDTnh/cREZbiCpAc2MmqjqpPdxGnQaKCnwjPmAfJVxXXZjGZviXV+SUGX8ztyA8Q0t0UT6PVRZshvYauf1/x7rS/aqsmY1CXmFAmxlOZdu0uba5hfdvZxoW2tERnC3B4tva896MWdkuJFF1FyXzLgy7otys+zZw78Pi7j/ZzSt2uDcP6gvmkm9ajNAo7hKedRvYJXF0nOP9uBbWGL9mlJgbLr/hCqIF6JWI4Eul2u8wWQLllYECj+LtOVm7bCPC8IW+UxGlv7wKuaJRufOm/SChuqiw/Ztf41rfKmrHhBWqcbWesDpogFLtIVGwM/sn2T2enGKju2Wdmsubz9++5sYdwgwO46Nb5rWsBz15SnBvQxm4MKlMd52rrmVmxlLLgu+E2AJALjz69l6Nrk34+QHqqFXPU749EbC5wg78jams3GuELxF8b+74ivaPJIXMu0GBQP9QNVttQWWA98FKoi6ftBB+mypWw/B5qGZdRQuZG30mBV3vyUocQDyr0R6bPyhBXFGpSULkqLg7jojJnMS2krbFWZsq1NaIeiFx9lLPrZAPQxm8Wl/xQzTOtmB+PDHhdrQ+VLB3ZiqtskSirla7BI3wf4r8u4X69jvGosu1exh0nUKV11NL854hN/oFpatXEMMl/HPly1dotc4iXS1qDiqs8ub3DS8sI6L8kWV3t2PZynW1jrWNv+Y//Rt93aG4T//L//qcUGgTSVrMBgaL4ImOu8oPicVqD7iatBXU6sv5pQORtKBi7o3QfZVDqL9zbUonCWAVV5AhsEf22XiPD4nVkJlt7IcZJSm+iEXguG+uaK9AC+hT7aA/n2IBe2uNFd1uuUST/1AHlfmhS01gYqijeRY2LwV+ap6NqhLkrUV3LoqMUOvHWiFSjHXu6KNd1NJ9rnOpovacRLBzLmFR1UXHUBY/pLibJVKDtbPuyD67PH15QlDX20t5Q7mZ3C2q+x7CQYfUl8vP0tlB/WoXSdc0f5g8xCbgAXKUqOkq8RdjNY66v6V1zpdRnf5lHh/MFBfhzt4LTK8LXOm5wTnE+SzDdlcC7B09rVR/HUuQBi1ynnQfmCBCoBNsq3Kg9P11XlxdvzjnZAObIsBIqlZEClzdN4twD9unlj03lO8nWd1GviaJRg1Dna28Low5ZccLSOo2AZOqelRx2VJm5r8xkpQ67zVHBeoTaJwK8VUS6ZesWI9rqu+Z8nBv6gsvi40ZKnCNogiBZtssS40rWGtmTeHDcauFF08v5gp3+D47TztTHxHA2/QK9snbOVxr9uXKGlHaW5jK3+Y2ypAGLiQssPlFmu92fT1072ZT+H3zQbsbpOE5o6YyV6JJAf6wC6zrWP21jLj9gvm4qO5d1exo/fvRcNHkK9PggXKWLKZ/uDPNdx5iJfx4tZqFeFCZT5ixfEX2sbo/GCZlJl27aBx4xQ4wq4rMnWnFgY6wxYdXk90W46Vp3MZ+czZudx60PSrodiz8dG78/UMedj5r1Od2jpjir3saV7eekF0Md8YR8d7KMXxvIkk/ex3FhkgrXeW3+D8Fd+Ml9zijm0KXaHtc7IgKvCJWiMkZdu9oW7lRUYlPDUApYyDxTRSHfOAIo/J0Cqyputgk+2Jri7QUBOsS+WhUp3HeZTlpgLBR/yhYt8YWmz56lllRAXvcvX4My3r6S+nLjpZ6Rtn7QKsqihpTg5+2QEiH33gT/FqKWuxFigmrRttS9IGX+CZCgJT/RChycattDp5ccWjtYR7JMf2xkUX9GPlqMtknZ9WgyWejp9P44ub+7MWOubN30Dlj6cBEt+5E8uG+xwb8iPvlu/8kXZ5/Poy25NtzHWYwRUKOty8k63GCof1uPH0M77swcH0zl++8B3ZTlPdD62cyaPqyWn49YGAWCtzgdslf0g9RtpuBLfCPGpeIovccZhxfY9hBnrfAHq6GNh5B99WoOy+grO8i+xS1Nb0kQ7aloZ/E50lK41tmj76jbiKLkqI+rpxOVHhbWpoo8YaRwZCwBdfrogInRvDJTgw8lXr2YjcPnwqspiJAv6cYOgOdhji8ts5tK8zpRzQppt49phbRBO+bc6wh8NvqZZJnkvtJBUzPWqvr62Uc2zDfHQNvrLmbICogpje2HjqL46rnxE/K9xfzSO1znOKPD2ekc2odpsra/oW4B3n1whPOnBLVA+87Q2IuROvHSK5nWGedKXTVD03Hxj3MQ6N/vqnKfvzKYxknWT1wkQGmxrcGv8YoUtUBqtuBXe8ol1DtiabwC2kvC/ZDJe582AiIw3qsoygzT/VMi2FDzvilEUq7KMDFPszyBQ+ZDFl4Q3UP4jDbGQtluCtkcn+i1h6kmB3KgzejrW+cJIHzncBmusSH/0997iG4T/8q/+tDYIDCLlgDSOg3SrzWhkNxph4KWbT7JBALmISw+D3qzhQadbRyekAyPS/8vOJcWvGUNDP+cri+byLf6h81TzRUG2yi2krFX5fKBZdiWLbfwsS2UTMRYi1TbUsnismphDS4z1z4eoKeD0LQeUF0/xzZ/mV7pLktaJpRh5/+YO9YHDJ6bKW53qiQUB/9FBS5puTalXTnZoseS6tjqBaj/KCnMbmB6MMtDH/BeLsnMSnWU7MRS1U5Nb63l+fqI7MoiiclcFdtL23ZduExR9G/DuKLWt6KZsS7Zk9uhtZI8XYavuS9pST9kffd/5qrcVGMFjNcf670BF+FbtZR7RuI7AzYf1znlzoHD+bHvdiDkmcwdzCBvnmnMoQ0fedY0OjujnHMcTxn/3yUeHkEZfyHdAo6zCCPvd4iQHYWgtuQZ05q41Sl9htFd+AGJvEPS3tgLN0JzBN22Qj1iXRYahXX1aGrq1IDdaKnQs/VzaH2FbqzoVxrqRHvPAef8v6WDkL/0jzUfRKXE5Cx61B7o83yudrzhlk8A3GXHNia/WQYweFodKndKGlfaMjWwu6mkDfMj55s61LIb8g3rYtQ6bj14l/IQcPXYr+k5xcJ/g4RJVJ6P5dSTkZ9neQvera1rzV9lIDonDft0F9KFjvx/o6fZBZ00i128nN7FolwGjzbUPSS9tr/XA4sWrYwWV9/bocxBp6LyZON4ogs4mFBvMU7YuPs9byvGjoo5V4PlKxZ6zIJibcctf4NgLAGcbhoz9w1povs434B8jtPTZxCAbm4HfklCMuN1XjtHo84WYsdvOAdtoomhOe2SdhGh4Up75mgL6IvnCrl/4gO7OswtL2M7IVX0ExnoBykbayAvW+TV2+I/1cZr+yO/5llt7g/Dn/4d3vN2WxspXpYumLA3rbHPLjZP/pE1lgGSQLDqKwKHR4PPFXcEbhDbubUNxBuL16SoTdhthiFpHSzPW+ApD61KBvzZLNJsJV0t0In6SNGZlsscEL6V8fgGRTNg4FR7XiT9lY7GARnSKIsHxfVfoGGYSiH+hl9lqixnYUMAP4kK1Y9GwFd1lvYFFgHhrwe8P2/kiRH2ixxOW7TQRaAq2yx/FKTJGP06CLb/3gfK6o3AM65FAz2iX5FH6jqpTFe3K75cJECCM/RclpavsrtslZORGG50Hdngil77rOhMn3/pvVLODZd+P+Y6mvGHt7zIXjH70DXkDScpdZkp0lLOKahRXG/F5pZzfp6bz5w6mOy6cz+tFZ7hgt4upGJhD+HIC+JBE3vTSoz98YYxzLgDy5R/yI7rfy3ZBb8l1nqB8BqTHPCi/llCef6kaS8yH/h0dOT9HlB+LYSPM9GSSbqJzWRFWKFXrUvLj4mdE1a1UJjtqWjpYVQxoz5ZsVvGtaL0uile0fVjX0d9ixJxIXyv2zSDNg0yFfH4jrxZpg+BvMsrnBKgTYyq/rHzKd/29wBLdeglKe1xpteRXh0Q6vJYfWmND5VeRVFcC8M0Z0dEBrz8Thiq3hxKtgox96pvcHjQZi+1BzHKEqTkxIL5Rn+TRV77CTzoL3PCC8I5G6zwpwSqbFQnQjssHNZZGhEYI31adoc19s4nQd/U3uo+VCzz/aKXrp5MqUOvM+nM9zwYBYejqXcdmER0xjzP3eWSgWVbK53Qri77uo4/lEOWKPCpS3DBm7KTsQ1uOH3Kzb0Iz4XyuwfEJ+DjXA9mMEWqIUo9dFVGv6CRkbqBW6PEXxiCLHHxokVHXTcRsQmKvmWnlJglKtPRMKqAUXgRVWrrxw8U+BjuyAKKYdrk7bKLSLQ7Ida0pGzgb8yjzh3/PN9/aG4T/qzYI1cBzJwo0PRgXynWX2qWKHKCnt4ySrw4DtSv1oBDdF3ENIk6K4nN5ySpkg8AHZRgCynd1BhM4QMb6SJvSge6xXpXWwbxVXsGzNT4pYgIvlHwW+7GDGgn5IoF9xK17hf5qEDnkm09oaezkaY/ycVUzlj6YAADJTUlEQVTVmdflynPBA/a5wXIt+KKmmOcgflRO2g3YDEpLeJVsPl+nAUXIUwonbQ+MdgpjXat8q/4j1npulr+wz6/j9IGT8Cz1Vt8FlB1lP7QtG0UvmeJJfvSrbJR+oqUPPjq95stYTL7Q/fXR6aD7ED1Jjyj9Xcey3EJDmfmKp9HXKB01rnueA9Qs+M+cuW06f3bYIJw+Y/3czaOezAH5rYNcrCsEidG9tUGwnpnXZkXv6ZIf6z2Gojtuwjs6CeiEbsKyTEI+ghRxsACZYINEXl4M4kOfFz8RvirP4nam+WBpx2D8pest1GtMhUqPbbCghbwJWqJ839I50mAimzWP2lfjIvPYyBNEDP6UEa/7g3KuK17Uiw1VfAj5ytV8W1F9IJnxdHDmwK+3Vd2g+ymUQumFzuYBXXy4+eLlK+2VpHwWxq7AZ5t5tchzs2piW2aIr4XSW2ng3MBjKBuvjgdq1uKg9IO1D6D7sS1fGPUcB3Tu41/6E7snQXzjMAr0/HF6/GqXeBhhBS6HB9odHLCqEp0yfK8bcHAyB5EgzfzisW1jChpcjIlqQ1gJeUVSnKKP85Vvdopm3SHNsDX9N1Uz1nwFt3FLM/cVSI4q4GM8gtjdMAIsl7q4HcTndOPN5jfz6xnmaMWlj3FvvQsgt7SzXkP5nBeGpWX0KkCCbhZ8UaJ8CTEYksbMAr/6Z+vbCUsPJU43Hss0+Y5BXoVzcWPk+Idu9ScIf+Gv/Yw3CMCD1f8ZqKmnDo4DDxDFtYP0D56Nvdgwd5hQH8bJZV/6SSvERvhIEwoMOD4T4Me3zc6InFhNr2WpfNdhmTZo17pHnjFQc7TUI97Qmrz+3MCwKEAby/El8oX4Fo3FQz4yhdCDMb3GWMaFCjXxsvux9Ed8in0Ba3xEmTDq7hclaZu5eecL8H5fwOhPb7vUmXQupJQWH23ckg1dRRLl/3Eo20fxj/59sdit6zZgO74KxXBS/+BPH2/5AW30aZ3/1cbo5z5fjvYv45Fz+qBtEO68/cJ07uDAF9G8p8vFVecVG4TbeM9b/Ar5rE9Tw4DWPxeC8TUQF9nHTJ/N1dlnQGrtofOSG32HD7mF7JAG5c4OxDayruWOQ/djT3+LxPxAiUsbT6WTE5TYmL4XWG8QtjB7fzP1GH0ixq+VnTFfydC26cVPvO4bwLzna4tCNgqaB72Y4xuLMk64A3r+/Hm/4gZQgVbGUelEK2OrniDwJRCXr1z1Ewl7IB42BkynXCsPRUfeTxYUnFf5iPRK002q+e46ERqcQv9Ag7fyPY2vJm1iLX8URt59OE4HQM1RbEsdqcM2oHefRv/cjk2U1ozOrgve0QznKKWiOm+or9gc8Jsrpt7ImZw+q7EVOaAWV561A20fPsYG/Q+Yr85IhT/Hgqz4iX1j0PKlo3I6JrppLNrCaRR1T3chWiPj2YgtXX7TgnQr45zyTUvqo7L5y1woa2O8+iAilBOvkTYFXo+IN9nxGJBuLE6Mfp4U1TcjYiMFvXjwa5ChTmV3yz60P/gf3uIbhP/7//vnskHQCQGoFPksuhXkBkYADUrH4ZnTOnjChbangQAnh3U2TdZLULp4lDWtrPkEkyVi22gXfKzbJ/NGLiccxdEL0DsOzqKDMV188aPTozB5y9tms2V6/AbFiopODc1l+qMNIIy+97onn0iHNnJN93/KDSmgPbBU9hwPuvAR0GRcACmDTnN48hT4lgK+m9umVNbEhdLTn+4A5Nf5JawoSSG8faIoH47WscRxvClf0kd7QeI1falvV/fNofv5JQf+2j0O+/2kXmMdx/r1OjsyevsE8K9pW1izjHKkt+yCMQ3LlqnIO6XNQB5V89mDOy+c9zcZzZsAMXE+eYPAgkvt7zIFX6D8Jxu20+cQ0oMXOdpm+J1vMXzmHWVWTs83JPyfGJS2SHaZsW1A2V4DWm+vpc2xHYOl/Lp8zFd6GeNtFj8A2tK+pqNmYqSNcD3GOesmMPsiMdLOVdww2p354RnogOxYPqLqlGsJi/psDLDL+OBu7+HhVd+U4ksvzp875zj16ba8GW1zo/Uh6/GlqzuvKZmeJxOH2gQQewPhJ9Iao+0pGGWlAyRKGr6EbcCVa8DRGPui7BSqDDppQvGMZUdh7SH5tcS2BqjYTHppd62lj80R5aOEu4TS1tyKRqQElq67dMQCswh8nA/k2Mxlg+DznJOAf4VRB/2fRb4tazxFJ/2Tvg+dzcGBxtOp06Wf3wVQGiO6LjOuWIPN9RJI99zxsP+Db88P8Q5s6QottVUGJxMPqG9fLFS6Yn/YerNiEJfXrkJ+S4FEMyu+bqFjy+dC6TUP6bUZRGcf14UdyFPOWBnNbdn+A7/7m27tDcJf/hvvnF8xmmurPOOVgBt0DiivGPPcj0OGtCfZUX4NkdGAnTlA0b8bWwwiweGYV5mYxFHnyRw7LhXgD7PzLamK6yR1hpCJG1Rn+gQkr1ALaEB5hWahQ3wjhXT8x2dnsKo/KsiRv7RlyWXz0mRExE97Ab9tRickhOBVgemg6uRIoOjGbWmbku+vT8TWGUaCZVAYO3niYzb3Fd917F9LNDFPFGIrKN37MPKC1Bl7Lb0qB2udN2Pv+WDLh+OAxNoTaxl1Db6OvLZXZS29UyvKV36R2+FroAy9xy0IxjZfpwtje3wp23u0V4+soXEOjjYL0LbsQw8/i31NXDrcfv7cdMeFc0qzsNIkJ/2cc94k6JxmsZaNQYIvumk1t2nmkZzftOFsFfvixx4ej37aPxLNx9HXShc/8Sg7You+pHHOCHvkQfOk+10pRaSykQ8JlH+jz2CdBzOtze/ALTSwwkPxrnRQkvQJ2NcWa1hvaZ0j/ZneUenZVcpbpmKQdMbVWB5/Ukb/s1j3mBAl4wF+zaHMh9ogEDPG+HA8MWBT6s8xSJW/ilqJ2Inc/HkC8dKj2Lhy5ep05fDKdOUqv6/QxqDkOD8Ys9xdLl8JQXRutWHnEZr9IyEVR3GwRttCTMf+cTbgKl/XvHN+py7FF/pJx8s+lA/YK5s7Oiur4tHL4uvn2DJPzCtBzD01Btbzm2ni8WcVLMGfeJVjg+AxpnAgubN8m5HXIaz7MpcBz1jSj3T3KQde+Z0BcazABoZTeQG3j4WXDNSn2g2Yb4+N8O13wvOu/t2OZaYpi96SyxNgmPaY6vLCvrG6hbEu+8ZW8Yxt5WQT3Se3i8F/Jdy+MyH5//g/+Ndkg+Ads+J1A/N+au94BbWqB716TXOjoakzJwsLVWh4lUPQdI4Nb5tzPqdm5fHB+kSlE7GHvoVvLkVHyiJLUL6xjfzeIOgf2si71JkTdhuxhTl/r3EzRYg6Dw/5ile9Pn2DgAYCx13AO/oCqj0S46uzbnt4K98vdCGUTd/ZII1u908WSYw0+uzw8Np0hYsb3WYbCm5P5cVX9sd0oWztA/aLZdQD1rr24Xj+1PsoHN2nlB8tD47yNz6erD5HIWM8wJ5tDjTX8xgzW/20QJsRj+u7Lcx629jbB3+to4prgz6idJR8xaPPWfRzp/U2/zjaHefP+vMH/OgUbFlgwZN8XisSPxnnaTsutulZ2i1zU/y2RXiInExbb/kCSm4LJVvpkW/U4xR5yocYD326DbxHYcePKE6dVijeElnLrn0d8/vS+7Co6wnrAko38ZadzGsd9Rm4Ua6wpo1lBRbzjAWuLJTCQ7rGBwt7nqxSBX7DYN4gMI9KwGPP15EsqkrGljzvK1LgicLlK1emSwr+GlVeQ2JDoDLGJog8cT9PyEfDNpAJGHfLhV2h+tI1bHP5Fsaiff0XH4/Q0XiLZ6vvKSufCp2PeFcGdN20z/55rfSO+msR37GWXdeJcmglR7p4bkznD8767v+6DvjmjaN48rSJ66okxFbjIoGvOr9tOvBcxbwVKjoyatCHF72edUwckO4edOyjA9OrjQht/K2x1Y5j+iSosW1LrR5b+qineRqgL/vXLREVnW0vduW3sa5PuxzaBslRxz59cx1a+ahzrR/8vt/5jbf2BuH/+Td+NhsEggi2KnRD+ZsbU/Dd6FzZxK/NgcrGi3Ch0sS7DY7N2POClqAMcenBJnE2IthqunVilr+ld23D8kn4MV4vCUbeQvGDvKrQAdXD33aQJ8Mh/LMfcpY0E0EuMJS7BV2+YzfFju1x5YWa6KjLGmmXTmf0+OInGlKoKB+wSXCbWK6NPiXy66E1mUlquHLMdRrsbKHKy4bT+iM51nfk+9KAFlv6tqV7dD890QlwH+dNqSw9axuj/gJ1PaqelI3tUR9yK+xImjBWpHOUnjXWPizYSK+MjPbXOmc9bXxU+VgHwCsU0LbKCWQ5R/aB8coPBvHbB3z+4MLZM37V6AwbB84HxehhY4C/3ix4U+Eijf2M9wJ97YVm+cMBX4hIEw/8oHLwltwWSm4tX8A3lIw6tnj3ya+x6YsqvaCP9dQx2a5/uz4rHULlt/j3+XtcPUZd8I75LXukK5d0ZNY8hUqONFB5xkHNmXmSkLS/rlR5UPoZawT8ZKQxLp3HI3wvXzgfanPQZK9oTr3Kk4PDQz+hZX7lm5L8eTAvHBnDNmcgEyzbBFSbFr3i49r6JBh1E8iPete+nAQ35x88J7exXyf+JwXLuAkrdNGuY1/91nR+7O6sdNZ4YGNQNyR8d00J38AgK1F6uNZDGCZ/WqOIr2VnrmKDQFn3KXOF/0wjtQvmt30+FxhbW0BuvglI3ofe78lG99EWwrceJ2M+6d4nI2Kjwj4g3/UVyj+AiVF/2V/7NaL8LLpXPfr3aBF9tw7HY5+NSv9vf8c33NobhP/2b/2rt1uL0D9Fv2ws2qAaAjrp5ATlud6PF2FgHvKUcejqDDjLhu0R+y+wHcX1OJjFbKSiCt2WQbbpWWJ3gI58o6/AZa3cT03QqzRcs5xk/HWqgstNj51Ks0Cpck7osU4GfPpf2wdFK3sVr3krT0yKozdtxFZ+3d997jurXNjaZsdSStCULEj93q0uXvmV5abTjLRt1Y/sctCDfb7dDNay+3QW/flg3NhuYdgPGdg6aZ2O4q0ywkn8H/1c+3RSrG3t5AcbW35v2V3rqPRavui36UIJuEBCG/mSl2zWYguUvB/pa9zefu7c/ONo/irT9gQBPj8hUJyLqs5Xxf01o7qIx27OivgDys6I6Gz+N3dpq3Ud13Up3lEnPFs2CpSNPGvetc217i1s0WeaxMfSbR3pl8I+O8fhqHqPKP1rO2N+Xebri2LoW/JJY3/o+yF2emgL8t4kaDL0or14WhnjmPpkU6ALKe+PK83iELo4PEbwi3GQmmceRR/zanRnA3Ll6tXp8uWromuTMPRI2Rxh/bvkARTGYsE+b4yVoq3trHlLfqSDUW5dtoW1XZBk+gX6qPMobNmuuNtxNGNL/+jLlu2Uj3pHnswxXlz5A8ZQVK5/5iVGB+L+bMFgm9ihpf1jrm2DANXjyJwd0bXbBwWTm/59YFyOKH/2YV1eX/W+Tw56+VfxSAusYVPHSNsnvyW3BueeJQZWdEDjfIScleN+uHcaC7Jl13oGf5a++ei0Slq+Y8l7Y/q9//7X39obhP/+//uut1MnB/3RaLVTpvYMOCrqTuRPdHvGAeuC1pm66GeSBUR0jvP8owpeZ8Njgw216M5U3C78Cky23iCQ9gahodnBH/9bF4PMZNstX4IqaPz6m8tD0iE8HPGDUvxIYZAGxw4pOMip36Sr2sah8SDqO/iKARK1UJlRTjeMfi9LGkSkKaptr6vtkowc7c7mIE8OUhe/P0m5/VN/yQc/OfAFzDWwTssTY5hEcwD9yJVrJje/q63TB2s0gYZZPgqcBqX/+WFpYwcobrrTtmUocvX5miXSToWxT0as67zmW5Zv6CiS2MZRkdMhbXqStonZQZlRedBoikZqYe4/9flWneJHJKu88rOsQFwbBNOdUpoAv4Kl1ObEnCkpBWlz3607c8qvFd1+7mzbIGgMtw0Ch3mDgLwaizibg7aggzEGbLc2v6B8HTHz43Mrr2FR9QSVLp42bW3qBFvUNS8q9smPGP3YwnZ5a2/pX5cv87G/peM4u6Pvx9WjdG3qhKQwXtThm2UUvEnYkO201DPZzld6oDgoja/EXsi38uvtswSAxSATPmMU3vnVNRioJnVVQNY8lpL3OpG5+eI7yFCU58PLVw4P27ccXZuuwiSUX2sUDbvl5y7fblsv23/Jv5Yv3n30wujLrg9LrGVPhuNkdm0ufe/nLFiUFbmdzPRStK11LvUVoitl6f/MaVkHsEHguQB0lftDCIyxZmFoN0iZo/gMQrjE0DS72JjHmAt6e5ONL8W5Dfi71sDmZzHGUUs2wF3zIzZoKq8BijHOOB9K4/WhlQk9FY7yHZQPFY9lhUW/nQToIkKv85HnWKuz0uRYelOD8K0BtfjxpfyZuVs+eoiKO9e7EaOu//W/93W39gbhr/7td729FuQj6uKHBXuz6LhyIWCA1cKXAeZFp9kzIFEdceWbmCw6jm1SGtrwKOOFuSnI5QLPJqSR2wjuqA5111mHwpLFqDpgGxvwzxTJWI9zjRdail3Gk4W6QwlGE8WfOwytXvqruhTqZCxU6ZK6gmTG8vpmImjoI666MRFxN5UA2ByswaULHf7wN0Htyfu9ztO2xIgTRyRtIO3YoV6xmnYTaQH0wzEWVJsB63BeXGap/PPByvhN4yi7Vba2kXqDdd0Li+pQ31Udq78AqaNqgdzIv4XS3fmQyd3OjjFttxZYsA4ovn3+j/CdVxVRvsMjcY+nmd7b0ZOZ0mcP8tSArzW9cO6cNwveIGjhb77aAJBGXjF5iokrFMoPgvlaWTwgHXo0Qa042KmD0eWCpcxOvpJmx78xDmJmZBz1nRyjv3O66kwbtDgoB2ifFnMcdARpe8sPukDl51jkmafpW2PUP/pS6bEckIdS0/4+PhFco5qzLDfwkmxZw4shXbdY0PspQhkQvcZZ1QWMY28vpIJNBHprbubb4q7qAnb5qjYIV7VBaGV5gsFs2Z1iHJaPo/2xLlsw75AGY90XUPlRum4Wx7bJCmvbo79bunbppBvNi4aj6zKa663U4eIjVDBnnLGtWFbreTHPnOR5SQayuCeZaycx81MBXxk/hegJkGMwojf5LncziE4d9V/VGddlYF7X7QF8xTL205i2KurbYmMoxyJZ6oEcoeqUtBIKo84FTG56Byx8aPO9082W0xzItwwS9qHFgDpaBgYzQmwxMLmXFcuIrndZ6utLswf+w3/3bbf2BuGv/91feLviuYF3sGrcjrhRZR6IyvB1wZ74GvssJ3YkfF/FJ0NseiHdygrzYFLIBJrWCZCviET4o1GANCobwajQvxvORttE2ez5gaGT0ix6I3cfbY50K2gw2dCkAK/+/F70jiPSy2J8kNjFWgb3mp8CRy/quUuFJhH6hS02631tNK19BdbRvGAzN34GwZsF07mbNmwQFkBns7njb+XxrUuPflRdxnpt+fnlRvp4aXf0aT8yHkBYd/kXerGjaCkTQCK7buf4Rirjbdenyg92jsOOjhWag/vqnzpx9qR8l284N1zEOC2etFnq2eXMLx4usAcHZ/JtH4oJfAaBb/7o41l/pNmkN1m1TNOTfF2Em1qVcoAnviEHygPnB/oaR7fF84DEIrklP3oVnzttG7vudR3l+4Jlsz6ZR4ozozWIjrQp6ap36a78HItM0sXEpi4xtulJ0+SY5kjNZZ3FwAMCY6x4xjg3Qpw1eDLta5UU+TozFHqstFBIvmX2QSp8mVHwHK0E347ECoBXOtkkEK4rze8zY3dho8l6EUNtKhZ8Lm34aHTyQl/VKU/g046j3FjnJTboTW35s9Ve+/XtAl6uWKV3G0t9Y91m5MI8217zxE7DlnytngeMuijlAcH8uUT1Kzfe+NxBrfn5smXXn+LyWZFti57PHlTLJR5daVUw1v4XrN98A/MK1iPxNYfPG8WtBjOqnoXic3pogzXfPh9Bzr+kSTBuXXf8gj5WdgsqXpmz1yOpzBNlfRbCuh1dH2gqxg/qkeyqDxbKI3scrK+xFbfjQdfv/u23+Abh//P336sNgmwNDbIzaFrDjo02sjD3ZGGJHhaXteBEDo4uO+rmhMuCWmKcQKTQY15rU5YJnARMJivZdQB0Z2AUXXmb82EGHyiDL7t9lSlNBzuo/LQO9gO6/pD2Y8Xilw9zPShzqqfTRhmwXs4g17hSG3jwPukR8MVmdSvofNVuHD0w9ec5f2Ctpj2QXV7JIM/EZLSy4qc50UO/1dME+N2XYs6PqCGGQMoiq4MyoY5oio0qxcugSmc9JNyW4ah2GrEec88LyHejc4zeUX+1b9GPhETW/bqF0s14SioY9due4grxNemSOZFPe4GWyMbSUShftvk8mu0LPsXV+FX85kihaJwDlK/PV+CJtemB7+xBnhqgn+8M5xuMzp078I9VZYOQx/m5iztbIhFFJFXg8a4Y8txkSlC2QMuvqHux7rPni5uRxeZx/OtxMeaQdHnpaLxrGbBPT+jMSUcj38ySdrfdFnvuNpoPAuMLzrI52t5KE5OqcTTyAJfqH514yswFh+23mxTWocutLk3kXI4XtYj331Kt0MbTgNSTOPS1Lyi57YbmXhWz+Ec/GwK/zqmyq4fX/dWnvinja5vk0UUkcUItPEgDf1e+kNd4ww7wwUm70NszvhGqTpyDRNSyyZWSRgONEj3KFEsB+ixHee9co8pGfbE/At2Nj4vN7EfkyS5lkjGd2LkOZOLvqv6NBuy3UyeHVUmo5Lim53VhFchvrq9+Ui86ZijJq8dgOZZqzoJofU1v/Ow2jkb12aBYGKppjHZBlTGmwFG2YPG83GyM7VnpjtS7MJYzLJxrJJeJudj7iLsJlC4F9Ni2MrU5KO2jlTHmiF2fW80f+mwb6ISllyOzzrtNBxqpngt+17/9tbf2BuFvaoNAHedONcZJI4PDjboByJznbrAmZX7iCm2SXsMf2mkNnI2C0ujSH7qQddwUwRk7QsQECu1lsoIHTNM7diqKvFgTCboldCDmxMhdAnthhJeB4Zz/eMqQrxk1i1HJvNIRHVWf0gUGEaXH3ADbjJR5Glu1P0foZE1pdgpclKhHvZIxt4OPHcjmFSPifGCZNIO+LppB+aKgJO/sp6j6tE0ezc6xKN7Sf5SceTAKW+ertnAflp6GHW0l1+zCP+paQGXNYtp2Bcs1PTPIu6kVNyEiczQ+j6PBs7XPIJvihubHPgycC6xlqn2qvn5/+ghQepxdyqMuOr3hLSEzqKYs6EWr9qLYE/NKe9rkxnRw5rR/74ANgr9XXO3JD6OR91066fEHArmD1+YMdLVqzcjeIPZnyORWn/eL+Zcfo+201bIdvli4fq0/diByjTf8IF35EZu0ik/gLj0iA/GCQ5Mhovq8wthhquPoJsa3pEeUv1BRMfpZ6ZLLeaaxtuID9YRAkfmjsY1LTXy5/kEb/cT3dT5yRV/bcV4bhNt0AmCTm2W8VsQ3G/kDyqoEMZ9FyM0ioUwoQwviR2m1mdau9RTAXPCufCtfQick36wYkbYGJ0qGeF2ntf4RlLWmOJK/yo5C2R7li7aju/S1vKPyI9FQ85SfwIUGGKO37Ae8GdDWBgSVeYOgdP3uSpXNviA/X4NzifBaYtQPjUEdkkBi21lbkaI+MtC3fc5sodrxSIjlOo6K13aaSOzsyru+DWN5zqUmXuT9VdtE1xysRbm+wES7y5F27tNGKQfjurPmjjmIl+vJUnMXjtps7CJDvpfP524DtrfwO/+tr7nVNwi/6G8xirU+EGhQwADOxLQfvmPDBOxcBBFxw6K76SyQ965aZJ9YoqVzI0v3ZUFBqyRu7kQn+obOAmPOAxop9NdJ6pCTEmDXNkqf+PxNKOYQnyLSllMmcolnj0KMjiRNgh/90bUL82LTEbYGPtKD3hlKdivOznbTdlB1UMNbRZu4sLPQP4CLl58eKOYOF33GL4li1josF1ns1KaB6Aa348yXzyW4xKw6UK6/WRo9VkoGkLCEMBNPhLXknK7MWNfya4VRbhtWlKSwsONDK2vt0VlbvsQdpzAjZ4R8K6XCkJyby+lEPTEybsDFEq4+J7+2vA+L8SZ55Nbm6NVxPLnvRzmBUp/fyRp+laP8avwkOefOayNw5x23a1OgKUxFXIxPnz7tjQMXYefZGKATvwb740UXUDSWF/Cx6HhWLs/znMqqHmP6KOTivtuzhdK9H0fbsM9OOLsNGFyesb7jjbK74hl7vY77HY3qXQ1bgGvd9vs1j/Yzt6zNVDkxKbKjTLArt7x0N/kW/HS7FRPXBteXOI2lpeRufQpFL38SLaXRnW8z0srg8Kq/GAI7XE/5ITVuzLiFyoTKnNQBTaNtUq4DJc2MbwK1+bc2D/hRconyFcqFuYyD9XCw9lYHIdn52ll1LIx1rzJoSbZru/O9fA3opcfG4tEAyqlbbrqB0rnEWq5QfJQvZUYVswvGLu8IX9O9RuCVyKwX8KlWGFUOXD/0iQYFOxTN5ydOLPwIncjkRftUDEb/ir7HZyvziFlirWJuELWvC000hci0Rsb/8DRCw9gvefdAaPY7X+ie1Tr7EtjYN3FKpmrDF9vQPnO7OSzlRssA2b6GGds3WOfpT1B1m8vxQ7RxbbuWLfyO33aLP0H4G/9AGwSwUcGqfKKUrxuEHBOQG2woI+nAH/FCfetcESGjyiGFlEom03yO8DEw0Rk7+zqkEB+QUFoTFif1/DWuQ3keA4ePia12lXwrwbyBaTIjyn59piAaglrMIFs+jNiigVnncTJykTztBEoOf1XQ84O+SnfkosLJ7I2C0lxj+JEfTNFfrnuzYXtKur4uJ8ZgL5cRpw2KFq0SHFXHtY8n5dmtW8dax0lsgKN0/moDX/b5uYXj2gSM+rb0l/yOXZ8fHS4feBgjjJk6bwrw1XlW/FxMeVJwx/kL0113XMirRMjwr0A57/Zi0a8jsmBpeqM5espMYsoTg0U9HRrzGiLDCf9We6xhPWIZ67iWW855QfF3vqPt+KQURjsj9vm5xZ+5NFjKLXkp2/WzY5eWPgEuKXXKuD8r01DyYyyLc3rEgsfJipcIX3T4CxaEURb4jj6LZWWtjz/PZ802odxt2NfugCJUl/416trC/OpvL9JmgacHbBoODw9dtpac20sxpR5ntoOfGEstCXU+QLcuB5MMZNEf/xYFLnPhgPB19KdsoUd3+jq+mIAm591WpRua6axrkg/iYwGRXbs+Om0tSpbOkez0UnQHpXsenytb4Kg+HpHrIe2eV4vGJwicXSlLm3EttlZ0k1Bs+Wa+2tA8DfV0asRJfSvM/bAHW/UHXU5hPh/CuytDn3asy/mx2BkrV2bWLT8GvzPrd6xt5M2OtHyO0CovfgjIiBZJjqSX1yFL8D/YrrYovWW7eEZf3EZR7WiNW3+D8A/fkw3CgEVj6c+TTxsT1TZ+jK805fYWnrHhnFYT00FKc3Hir3S7A8RCbrQHSo+PMSPe3CkBox3K6cjx4gdGO4EW/TqSKxoTOGACL3CCU8ojRDewePOeoai+WKcOnAP4sfAFT+DVnycDZHawllmiZNY85KtMlx3HqU1Qu27PMW7Y2B/llogfHoGqF31MM+SzCLSmZCRX94HhzdfN5qLX6+9S80igxQHlhW0fjkbJPx/ZLyWqHffhuPLj8MXKP19gs9p2TK+x9m2fv6apDC05jxiDnDYZazUxlxVeH7pw9tx09513+CtN2cRz3jC6mV58t055zsN6vaj72HS1bI+rvGIBu3at00hFQ/O7Yby2Fcby0kFc1/NRb/FCW89Ja1gKliY+2plxtIrZ9qbsGmKFq3iJ1/Lk1/QtG2O6KmDZJGdUGwWLjHWUHj6xMqdbXL6AdQzGNKjs+hUj0gmZ30SZy7NBaEH16FeCoBZ8HZHfD8Z86uLPcRFrzvSmQLF/QI2nCqLPQXTq6tC0MOg9D8tUtQMBwMPZ5XNMwa9INT11jtW1izm7ZMmXgcHSjAWfUHFTuQBl0mz+WRu0JoMQJbyuCstMNzYUbgCZaOk+bWLrpD0C8Tmw3uUg3UazkbVAYgfNYakPoyf9gs7MW5GxqPLJBVUGWrGw68eR9V6hpNcS7tNWeFxTjW1zFNZ8Y/4oDeFzjRcyJ60nIsXqNdZQW2s1DTBm4ktCbGHTAUk1hrmbivKh/DrOp+IrnVYlGagl++//m199i28QfoAPKUuRzXXQ+ICLXB7L0gjyikZVUU2c0GtSqgYrVJ7Ggoc/Cws+kZwSX0vMg1i8c2f5SEX7BWREyfiiUArXEB1vHZpeUPrsW0tTTDKvG6WetUFAMt0fWacGm7kwQMoEgcxikiD2Tmu0NygYsK7rmEfXWr5vEBTTKEQr3ZVDsuQ9Etn4iDfvAae/obNIm2stFl+AlCWuvkQL+RGDqzPQu6+uXzJg90tkYu3r2P4jim9f+RaQGflHW0U/Su/atxGj/M34dBxO4lcBnmwQBLExJD1mmgxjh3Pq4MzBdMeFcwrnpwsHB228aZycOi0dnHs5j+bPM+hsyrzD+ZMxB91FpFs+WgJOBeyW36Cn7N6iLozs42CbTu0f09Cjm9x+nZyvo/11u1oPtGamLBe2+PeBdod7R0ZhSQlm2yts0QwUreyvrytrlC7uOq712ttGoqzK99mfdUVywUeaaY6gnPNV7jj/kl35v9Oey7luROfNtYoxzybBscR4esGTBD7v5U1D/YKz5JD1WFfA+2u8wtlQvpa/de3kNbz0kbzCBnVoPJT7WufyLku+MNZtwdNQ5Ws6oMyle2QAJbU22IeZe5BbwAMoOkaOrlVUJpgvBoONveBzJYpcP/WNv8WIOa6ZZlpyudTUj+qVV2iueaXap3jdjqZpLiGUwoZ1/iiMNVhLMYeOfuzDVl8fh3Hs4O++cQRSljF7FLaKR721vmqjsKVT79iDN/xOiVTysx6+chNERXQ1PmuWHtVMhJRvocpn3RxQYx+m6X/5W7/qFv8Mwj/KBqEq6IZujQ0YULWAbixC3jMsGs1p6swTflD6XOZ8OhfXOUKrsiZ8YiBXfno6bQpZWPA3a2t8+FEDK+RwxH7+UoS/132iMxHA701CSmBQ3AZPg9NkxURZ+VD8xdklYrd8AeVP0OmF2V8VVRr5UYcNKEBa0BtmHRUrMPLKMedVxhahaoAv8PvCKwYv9swZ/S6rAG8zW5uWoBkYsKy7j053UL4rt4WqTyqeJIgPpeN4faiptpt1GsfLfjGIPVJbNrZtV/st/QzW/u/T33X46HSh5EeetSfwWDdp/XHR8yP4tsh3gRLcSaxvxkILN94unNUG4fx5/2ry+bNnRWVeYTxbxAuhWuSgKn5UuqlWWJb32P77v6yKnqJA5LpgVl3nOvs4osuin+Ror+SOw8w18HMHeET5Cyo11gnr0NVUM1DXWI4E8qVzUdeTCK+wVWe3RUuD0hr/knMdhnT0tDHEABoUzOX8D3QQuY0Y1eZPPvMWIXMbCZeJD46lfPwo/7ZQ/MB86HPaFNmIrOdJlfnDydzlZ5cAXTxXDw/n14wsqH/Ge41HzhdAzhsb6aj+9tM0xbwGy3UYHXwGEPWoszdK4FtemRXQISH8QSfylBOTNx3hFcZ28GZGqPOoehqekl3wW+eStos+FrZBeUstdGEv6Q23bwrxPX6MtkaUbRfrQOxXiSutvuB71tBD7/gGo+cy9Sl9Q882nXkailz0EQD65j4IwwKL9lYc3mLCVivn0NQ4E2ZFklvpBGO/41FGSGBbKq94C/vooMo4okMEj4tyYymJjZZqddkH5HOzKKhzInq79morj8XKl09lTLBvK1CaHpLcjjvh769aB6Qjx+G26d/7Lbf4E4S/9QPve/vYYDTU2Fh+RKh4bARQPFks9o7a5JMOszvdbcx2W5UWsqQttItZbuRHtaMsKigb6xEry/rFh5TNR+vRn2ZlhpyD+LhbkwYfbO6gTaDiN2+zA2xLsS8IA0Y/F/XBEYeOKq+LSGFtR0YWtBGlY7QJJUfQn/aY0mYUy2nCMz/pFDrKkwcmQY1oleUxftoOlM011vUefT5KZixb6yD2t0eITB92jcFoYwtbdk/i183iOJ1rP10v0b5U9p8v8oRK/rR8ofKMA84XfhG5gN/cMa0NAjU7d3BmusA3F/ENRtocnNcmgXOGif7UKeYLzuR+roJKF2XOb/CAo9qVkiof40rDNeoqrG2t8yO27IOFvaSUduJEQG6ff2uMPGVvn1/gKJ1HyR2P3lajnkrPcTO/Q+8iO2WFtqZe0Kmxr6yiEWrRnrKUO+1y6t+vZfg76tryfw1KaoMQnZoPNe792S7NR2ycpWi66q8+zStI2GROP7x2OOtmU4C9ev0TzWjFhTOnz3hxxDRHUdk5PPRtMtO4bvu6RX3s9yk/wfDbAOghiB5Pu44lMues600MjXO9yrYQ/rRh6VnbOEL8y4K1/RFH1aVQPMRpX9qQvknfmqaOMY0NgnjpP9q9MH/DIAe5Q2x9s2ui0LctB2zX7b2kN+kkhVNDn6zr6tfNGu9OmfIldxTWfFtypbtiymdrYi36DkSeZVe1LJQtWph05VnAk1r7UkAbpyX6K6wx6otEYDon5ABo0al40DVvopue3/5v3OJPEP5We8WoKlkVcwPQkKsGWMM8Y9p5hmH0EI2duaULiqVclHL4MlmTR1vfXaes67LPfCmzsraNLQz7v/khVMr8Q7z2iXzZONkGoWiRAch0ywNEX9srbFPhb0kB2bwA1DHupMHyzv0SW3V1PIhAy2SiP5p1tC8+yj0Flqz+mAQ5hxjplnfB0o/iL1RbFSgf+4TkSuSLArrXPmxh5Kv0SWVPgi1d1LoolIuh5YK1ZfMI+3z6UvpbetDJROxxYcouzKPA+Ac1NrmLih4Cd93YHPC5Az6YzLcYsUHIq3yZxEpPhRGlG6zLtoDN4iO2H84t26/8A3Bv6YY20sf0qOs4lC0kbkYO7HoVbPk7ouwcZW1dty3fjvJ3X9k+32afBrHxBkgvP5oW6BqhSWjBqz9fWUUj1AXc+VZeZbTseoNQoHxfe4zwzRWC58du98rhVcf1WhBPE7LwF2SGxbvvNENXzGcW/PkCsZAvV/LtXmey8Lfvai2VsZHgHKOylmHiVvmp2/K6C2CRyucfUMY5WOcRfo0LG/JJJ1/tMLbdiCoHlYanwlb5zWFpT1paDCh7PjqfP6oKXheoH9RifmJA3bxeUHvn29VaO7QYmIf+qLxDFKZHW78olMxs0Iv/JEHaUkEDoMg8g4I+yw7wOHHC2Rmjb88HO24OtkfdpPHBdpRIyyyx5fcWaGdx97WPxEjtqwN2cRD9jOOM5c6LXELSPq/ES1+4dYd6FGrDNfqcZOf9t3/TW2/tDcL/9IPvmzcI82MUVzyZ2jhVI4wNBEIPrSbHgh0Vv4P/qmadp+CBS0mTtz9NNoQmV3GzCcKzK+e/khfM1fQXTxOzzmKtr4wDLFr8KJGTXvmuLXYqvQZyBfjGdjkKaYclRlHSuVdf9cYnxc2c042/2mKEaY2/+xT/OIkci5zJRN6Qhq1YLZsLTAEZmsx3qJy2pNBOXitpyTVmPTbe0rDjZw3xJbrfxC0tn3Y4VeSx0go2OISRRhp9W3zbsH5MSKTcWrc5KJ+rjPwi7VSwLc+ySTUYZPahy4dnZvUJTliWF9I+3fauiTZ2Sq+Pnd+QDSbVLD5yN8130Fi8GDf8zUXntTngl5IPNJC4I0q+v8anQBo97QIwWhnbZ0yvMbbRmo+SKl/HoLjXcuRDswbTirtYux4IS3lQ5eN8OdoubNWtKPBvlRfWZaOdXUudn3ifbGHL18K6rHRBH9Mjkl+W+SjSnHdMezk3x0swj3UZQNrtXOlhA8GxXuUBkHktpBUv2mHUeRz6NRMbjH0+e6A1gAinNfZtQwsU2LBACv3wX7+ezyjwlajO60CAj3OKr/7lfMG1uk7VMXUTnd+04U82/IoRzKJnE6KE8pDQGbsJ6/4hn8Vu6OsNQmTCVyBd+hrbXD7qLZAsOhjLwFh2s1jaX9pI2X7dlHdXkli5ZiZmLP9GC80sUt8gUJxFpmHZKKgnCJRZpuWzZggPiJ+tLfVHsTnYjMCAj+R1se7tdkSdFDLqgrFtK42e0rWgOXWU9iVG3SNCb/rRZjbly3+VF+ko0GKIlK8c5/XrAOyZh3Ou5RMoLSMRnHUVWUBnrmVLwJtX9hphwFj3f+s33uIbhL/9wx9YfEi5KhcPqjGdMt1DpRpSAWomqi0w2HAq/HPDOZsOixWO0WZas9k7LDEof0ZUecnUcE66yiOHpE9H0dzxpYpk6Y24J3G/8iC+nNTxEhlErbaYV3DnhOGm4BMYMXbYQz0rTVSPdqt+OFLl0Dpvb8PCzEe6pYhNb7K5oKatih9YH72Jzj5gxIe26OEilK9KpSYMyZIvP7q+0JKnJr1kLSOMYpUZ/UCDkvax1RkfrGNWQwKm5JIdyqG39Eia6SU3ougtrtZYo0R72dFcVGFoeqGMBLHT8kSNd6Z31rlsbCuQtnKyYZEJBh+26jb2m8ul0O/eisgjd141YhHGmECWzbZ/NfmsNgVnz05nxM/dt7MH2iAgZ4fgJZ0L7Y7NhdPwtWRDjdlESddFuABPijtvoxhLlcnFztLe0pcR6MqcUWimBFnCvsYe59pJsc8S6G4cxYUPYy0Bud6v1Ge8iw7WLvYsqSYJk2Sr7U+KkT9t4lTyUr3IN959Noq85ssrjylnkZtsn+cK0Mf+XPftrt3ytyMykeOyiIw/kKwNArx5guBio2zgR21efIMFGeX51WWAHAtIvvkLmdjN+ZZUfGFM+YPR0lGvE5lXB9qBdGSsQPnYDN0k5wF8/bypvh1sKh9fsnEAHjuiu52dF68TLg6i3rTypZn8IjAq6P6BsrF0YkTKir8wc7f6rmGtkqmvZ8YOcdKU1Yas8UOkXISUd9WieKMRXxuvgH6eil3TxpHppPSjA3CsdKFkwVgnUpxThSob4/U8CTv6+qVD7dTaeia1uHDUnOb6DOXori++QZOfAKKZ/JaeVjd+BwEmsvbPuQEWTZ9Szmhca+vqk+jtFpnSWfTye847lMyAxsfxt/3Pb/kNwvvfboUyRwxsXYfrIhKPHUph/VIpDUWZ36+DpzWcm7aUCY3dLEHnRd7vsDt3PMLfuXunpiwdqz+TKwaSQU75Io2yTtXZo1asutEudfKbv02GsbGSF1BBOp3TMkcidgq0eSBB06Og6l0U28Ynl6rch64HjHpHhMrQTrtnMQ/iC5P7taa7dMztAdUOUNjLqTEpJgcWg1ygmMaqdBv7S5t6qjjYWKP5Ykb9K+4tBEjTEyuUusaGDYCZSo88oS/7acQo/6uNtE/LDDjKpxq3+9v1ZCh51DEu0MvcwPmubbU3B2ys/dkDeLR48GbgzGlvEtgg+KmBxsrpujPqTmkbYOu0BQ5G+b5L91EhC601Sq6D82mMQdIja/Kjnf3psT3HsnU7k3cg3fL7MGsRy6ByQIhVtlYFHVrFHLjz1diDJgRP/F6UqrzFawxsVk0YHBi1+EK6T49kIutM19FEXNpI1XZbWMr3/qjFgfP8KyasNwjBsu7Vj1HFYVleNgoeByRsA95cH2GzPQV4HDhRZvEk7Jv+GMKeh3klSMhd6ZwP1qpy0obivvHBDnnZ1XnHD1+WDmj1677wA/tvm0F0w6fzWMF502PM/EUU4OlPB7XZ1znvOvga0HhH4DT0SjdYr9At5ph8b1NQfXIcZp3Fr3woK8zX3LF0sGHyrk17JTIlXrTTtrLh145mnRt+WCZpaHjFIn9+U2Gon9tSIf3FAp75Felqmcy3cbIoHbbc7DMcy6vRp7LR7UqHktZWAo22hZmlgfrs0JoNMNYPlA/YqHG5qzVw7SxOeTY0yPMbV0uIqa3nKOfG5bbGAI9p18qBtHOH/aRMeqHDta5L1bHwW3/DLb9BeN/bEWKAFroHmajGOqc9wkuaMi8wlajGovkGEYGylhQ6b7hu3OBDWk44H7Ty/FveHSSesRPK5rpjesclxiOftP6P/c4TrrkNcsZ5gkOkNgjW4oUvqdAcnI9e94By/asZe7z2sYM6JcXFe4mmuZ03frwoUukEaZOV/lWe9Cwz2KiLloPyFaeWJiz8TxqOdV+wGeCOKK8ZcXHAR96hrfI14B7Khvo4VXlsJDVjrXPdvoOoQKYRToixbQF6oXX9a3u97Fcb+2yvfRxxVNnR6Py97o68EfAF7jSbAJ669Sdv13i9QukzB2wANAGJ5+zZA79qdFonGLqY6BNO69yR7lLcUD6DSm/Ryq913SgfeUa+Ld6ijTYKpQueMT1ii5ZsaJTlD8qSbwEV2YM9LNg5DrB0V2TNIoMcJ2vDSfWtgQZrWdW5YylUbHPd28W8LxCCaqNCtem6bQPxirzmyZWVAmihE7Y3CMeh16OpX8BtE1Mtji3eV2aBTv10arid+xhpQqD1RT77R7bRDaWVjwfNj3ZN8yZIsbTGjor87UnaHOTrVOMHczLnJXek5/rrH5CmjGw9Bazx4MWvsNhYDIhuneM6p0nnKQYKGsMerPWM4w9//PpMUzLzDjzBtpHi7+yu7QaqTffAQsPNLhrGwL/usxerspk2jk7K6BvzWULB7ZKFPsSqH3nPf4oX7aK086w92gaBuRbEBjH8aatB0uVVa4bWWAaQRXdzqSGJWCi6NCPceNZ6ChSXPY5JUZ++gR37uNLxodXzCMAPD2IlS+ywkI0nAesSvFqX1xFE5wjrHNKFufuFNm3NWPv/W77/X4sNAgOOxmBwyS7/0szAznzlgzE2FKgGSaeljHhsKJIlVmXOmkf5NtgXMj70PHwR6nzOSh8xFOhzGfQyKiSVyQ3sltF4bUDgYxGljmTRCz65RWXaSLr50FjYINSkusZYz0LRdjcIhfTPeoNQdR6DvR1MmGQCMoqHYviZ9Bc7bOnO3a+UV/2QIok+enBhj7yO6PLFCnZaR+VjW3dIL1pa2aI/BhobDhtssO2WLyrtTHq9uAiab2YuiaDslD7y+/09GqNc6ftS4jifTuL3Fk/5uk92WRfSy7ohh6SfFpxRIK1FAq9CsEngqcC1w6teqLBB4AkCmwa+xSgbCcZQP1fQcWo165ZvHJ0efN2qz9LnYNahuHj28RYoG+UK+9InQdmb7ZNBRflR+lrZeDHasrX2/zh/bLOxzLxtUQputj5rlD+jFiirLp3RWsATH6Lr+lS+5NflhZE+y7TYr9b4T0raQtkBHh/3690B7XMML31WC3xA5CBCFvytQBjbm/Lq717fcCdLphEahlnbRfygaN2kyder5lUlz8uKsce5lleQ8sUBI8qfLHaXeYAeaISab0mjxzKN7ldiJD/693wwjv994EpSKF86qMTRSo6zEX3UzdrUN9w+S7vMsiqEgv2sI9Q2IpAnGOJFl5+uD3TajVdrVOg08yYlVY+ZTwpKFddkf76k0Rp5jpMq5wKf5p1h0U4kSzdMpbOzy16TZ2wu23jgWpXVFTmkond+0vBTR+Kl3hHxCRQ/SExb6LjjUrMuHm+QF+1BP7VU01s6R6xp9GzZscZdkUUd/o3/2Vtu7Q3C3/mnH3i7ukaVpupS2BrEnaW/6uDC2GB1dwPa2GlgbKRKj+VOQXbCHjRaeB2J0LWMmAWl00f52eR8FkQb9maTLu61oZz6ma9oo39DGjQzndvphJzOzYRGj+0qE/uNf8BW23TIr7UIehxnkkoIE/L+wJti75KlzjTUckC2hSD2zEOs9tJlwpMWJ1HQjBCLL7IpI2ndAvYyBuj/cNQF0MdWEds31RpncM1pHAv/SCIRW9Ql+grz3Qj4dEFkUo0v6l/ZNHcJNL3OWmjA4JfLYpDcEk1HAX9A+Vx5AG3MnwRRM+oidJtjeUfZWNOjY/Sjt+0WVnqO831QZTuKuVjx4Uk+R3DA94Frc8AmgfPijOiMMb7CkX5i48Ddr3qXevTMF0eFnDtQUlru10bVdXNqF9tt360w5ljXFB/xWqbazk8LfRHuPlRb7rbpMj8Wd/WjTSdbvLQ/onzbtRcUHb7y+zj4/GhytHVkRjsKvgq289JFKQfhh69olU5McVNvzC4NNDL2o6FcMK2Rqxx7pEaLYFlX7MbASC9Zrg+xkXzojdbyLdXiYCabnjlpiZEgnvw30B86mqVdo7DbGUThHFophaclzeFMp9WdUh8lmlxsMf+xQL+q843NgZ/m6vzz/KgNA0/4dBY43+/qRkMBGuenE3K+xljGAt/Ywzcj5SkEdjkv3X6iYYsnhtZvqS8SJ1CSWSggVSIz1WM5wM0lRGi0qucI6jWfEzA2Fmiu86CPuQsD5jZfZP25E3Kw6+CgvqnXvdx+LvfRsllTpG1J1eteKIGNPDdY0I90yVsKBQOiN6jUSBtRsqVh1Oe5ohLG0s4W4FzYJ930FTmkorFG63pL1vUUuWSKw3IKbBDmyhlkumzGewlH0Xg9GWNAevR7UdbIjoaxVehiN6bf/Otv+Q1C+wyCGmB8LQbMXugwdhSoRax5VDbKgbFxtxqa40BVYHDrbya2Qa8ikwYdQdnrtsMHK20ZW7nAl+6ljtFnlygLBd5C14wuZ2aQ5UTuevClJYVR/0mBBN6OcPtxBkgfOqlRDe60LRcAjSAuBgrXrmUSAWmDrm9MI+s7SyL5AsLKyeg8hZJb9KtC7MZ2jQkPZaHqwbGKSs8co0VJ50hqAFBW/ACb2AKI+TMv8JDBeRUOHPYH+VluVLYXJb8E1HV/FKotqi4A2pjfhy3ZQpUVTqJvRrFKRbVJSMfrgCNcS/u4Exfahcy08DAOz2hTcFYXQT5TwGtDbAp8saTcsXi5IEqHf0DNF7tc/ArUMUHp1oZjvfelQeXjU5XFv/1gMYNMjflepwAfWnJA2SKGn3jtz1GIidghPea30F3aN66WtOP0rYHKsQ2A7aC22fOxqRzbqOo/YtmGI6wwyQHWQawDkh6zgy3Tmk7zDfrXtqKpX9i3YgK1RbPz2KWYg9nCO6LkwUn6On4sUbZB6Rhp+7Au38lzkD5sVhmL9CtXrzpmgwDKFrbZqPDDbVxJRn1jmk0+d6xNa+dynv7lx0M5d2lJ9JVunlT4cw/t9aKoS13HOo9tONoEY9kW1vwAiV1qR/n4pYJ9lDrVsFEC6Pji14tcD9o4c2TWIeRSB661Y13tn/Lo5HyEmw1AbS6sA5v0m9LpC/hjZ772blSz6j62AWnC6ANp2xny24iefeWpym6bV75vHpHf5jkOJ/OzY9RbvhGPspWuODLN04FvxHH+/qbve/OtvUH4uz/6gbdTeQSza11BZdWdW6CBMkh3UY23lsbeumFpf7q8NgjRq3jeMcTGKNf7bGm/eLBTHcvRp1MXimOjaFNtkvjW9V5uBsJHu4FRLZjtrguEdd0L0MO/LhetbRByYiwXV4U82uWRcu4Mje1QqDRllPrpg0jeIETI5XXndASypTP8yiMrHf2kF1+LyVtLK0C+ytY+eVIUs2unfNVvtAcoqzTKSPrJh/5Lpz/0jj8U0m6mRWa0C7I4StkS8FWd8grTPpTG4pktDLbW9it/M4hHwW49NHa0w5/tQHMqSMvv9ukCagtG/dGAI1xo5EYjvzh+9iDfSsQHkPNNLfRj80vcLCpCa2OYwoZ1XbTfmHkLR/FvYd3ehd7ufYyEtFXvbR1H5cd0t7VE2R1R2ZXqY7Ft4jgla6Fl3nVARXPGR7Hs+pw8/PvqWqi7+1twewzFo659NkGlZ5r9SBKseROUVp5FsvPYhdB4R5njsF1vKWztVjBP6fcxiD+ra5Kwz4eijzLUIzaz2CdwDbh6lc8f5MsBoNWClA07n0k4PFwuUAul24tTFqAtDyt3rXmV0Hpk05aV7nZv+Otcrx7yTLp8dfS8ULq/FFjrQXehykbazQIdbhfayX7TXklHK8ddm3VTjvYiBQdl6Ekf1FNV6efPeqE1OwiLN/oIsVGWTFXZGNATfvHhn8KcJm7pwpgOInsSNDMzsJsa76J8qniNhU8KWSPASx2ggs5ztJ5lWekebSC/W/eToWz/xl/3plt7g/D3f+zBPEHQH8Jr1IluwEikRhsbP0NuiWV5q80K6w7sJ1Mwyq15d8EgiXTdEUPb2MFtrbgD89jYYAMa5EYrXVFRtDQ4KDvr+DgcX68Afb4bS6wQX5ggurxfF1Ld/S1CCrPve3ypi6Q4oqXxE8013dABDdnaiHjkNj5gWf3PsuhTng9goaXy826wwXWCLvjkZ6FPRnryFx6TTA7VmxMTVuOSpDud8k6/GSDVXDoxsLVu86X9Xs+TA4GjhKhjxn1hxwdlj2oF90tLHwvptkeKz54+M509e2Y6d8AGoV3QsM2GoxksGsHf970yRPv43Vv1F12GdtLl8LouJ0XJLds/4wXaSK/0UbaqbB/PcX6WjUSD7ZZOqzaQ7Cy7aOWj32N9wrCLeX48rp4UKzbXYKew325Hp+/zxUcF6Wgso659abCTJzTaFq8pOhAzf/m+guiY3SdXdYO6rsG63r09t+saxK5T6FUoubXtNYrf0InV7os05MaJnxpwF58PIbfFJ4CeheVtvsOfX11u55hQarlhJIc8/7Lxz9M+kXTp8VettjzlEaENnLBdfr+BDULdxDmuTmus+Xub7scoQ/okMvtw0r7YB9rFbSN52pr1ga/bAjT6pObCukbz6td17DL/mRM92aDRPfBan+jcaOHpjtnhtkDGRQUwtsGyDKleNvKRplehjPQR++hHoXwqcBtqC91HYcUC3f41+9kwdRzlV+ksHWCLf9T/pcJv+J433NobhH/4zx/07yB4QUZslSOGE06RvVJDO3aSVE6AEXNHC6R6LhjLC67M0EGjXPGXL1vyI+ByGDtcMusBUPklNYj9bqe3TWj4On+bAEWzknYKbioNca//Lh7KSEo5fmZiwY9M9FWMLv6YcLgQ+EIBDRtlxw42kNa/5czTdDVWpdpxJiwAHxcn21Derxe5hHqjuJnTRWxcdNr/cDQgFUkw98Xsa+J9beXXqVpRXq9Col24Gj1VI5NJdt3/+3R/KTDaGu1A/3La3cKxNvH1GJ/G+pAmMP55anCgxQOvFvH1pSwsZl0SQYwnUu57pdvQFTIWGEWU+kN38J5KP432OqLjOKxZ1lVbPGVy/ui6F8qnbd/209ewPe+edu0fp6N4zecB3vlPUo+T2qrFI71UMj7jjzEBL3q3fCnabnnqMdtRdk4PfGPa1Xc2NM5/sNQbmNboXGnnucuL6LF+e0D5EW014jiusoFNwt4+WPvU+Mkz47Zi18WxGoC7+Hw2wL+qLKC7FqSxk19cvuYNQuZk18u60ZVFqxe6WlLwWSKKvVjl0R5ldQKrAMs32iSMbW8+0M8GxeTG+zywO0aEdR7g4Ah41rQNlO4F5z65srtZTlnotFtrFec5xeu67SfdDW73hvrGp9uYNxusRzJoJc2mHl30Axs15KFjx2OiBVDjqdpvDClr5cRJzsArc4iv9HyxKL+Ow+wn6dZ+Qfwcfap1Rekey9b2xvwsr2iULVhPSyvXYvhIL/WCXcoS3//dt/gG4Qd+/INvV0stGsmXcuVpwJE+NmgtCYPlu4xrUFKTWGGLPydX9IOaxI+D/Rw4kS+vR//rMwhFm8ugO5k6z2AibD5Y51AUG5lIk3fUda7Q9SInnmIbdII6PUagsyb5+oaDskOMbibluiMR6dB9t1A8o1ceac3Eor5NBmi57Xgf4GK+46mF5z21VZ20tqdEmk99E5Wme9BSSOxjCosFVLk5VLA1Cqqeh/jb0kzA48LCbaN4WccvBcq/Qte/bQv+tUz8GzH6bd9nXet4G2vba/07fsC/4EH+aBvWIBnGIWOSDQIbA1498GcRtKDgsTh6apxjwnWyudiLjqSN5orLxWj+Vr6OjwNc47m6BtWujSWg3Y5vuxVsYJSBfzlfnhylZ+zzAH1r2klRcuUT+dE/io9ylyLbT9bysy97BIu6a0tpi6Kj6S1dRng7KbbG87kpWGDUwYhbqGwoHscKXFe8wG60kDcEv8zYsgkt7Zb2qTYsXmJSuTbqjznfdI1pbhBdY+bm6e41aWAxyZ1oLQ2kp843FqTmlYwXmgq+dkAzXQUKyB8cHLTXirI4NRSRggPgU8nla1X5HFy+IQnfQPgb5sQWVoXNZ1dwH4pnxMi/1jHnSRPv6l5Tdi0sKfX7RZ7jiGWD+q+v1yOKJ0E2lQ9b2p4/0vlMAxsC5dRpfu1IfeIy2GfgAzq6rdJfGG2u+QBjpN/07OUFSKO+bezKFSK79KdQfrm0WFRePDNnnGiZYMvX8nPtb+ftaxxoDi39pcL3fdfrb+0Nwj/5lx/yE4QCjUOD1sDeB3jC2zxttC1UzTjCUu2/5j/JBsEllK/K5ElLhWfRyeileLBX5aMPC5kBvkkn4N3MIYW00DxnNtm1jq022WenUDLmI63/eYPQ4tJBzOTsuxCKAReIKi9aoamDo+VjC5BOmUqVKB1b8AVW/FxkfEERbwZkfIto9BTSv12n9evfNrGtsGVz9LHKy9fZvnK+e8adljbBjXKFiGeMj7b22m7HDVVfFPbZ66DsZEbHNhmxUz+nOu1I8xuIz8hlY5B3ZPPkgOuVNwmic4cxuhPT51mc5HwZf0QoPpp5KaND+b+OjwNc47gbQR0o4rQgXrZZ+tl2NhVAKx8yXkdwbq4x+rzmL4z0k9ZxjX26ny/cZy1d81/ZGG1tWaUOa39226G3Y6JcS0Ys7Il9VbywQbpGeFHJNQ3hzW7DaeaMXJegE5KOnuD59sVxGP3eh6NY7Kdqx2KRG0Cwkq9FOjE3jHCfhSTnKnXJxj0bCW8sxOuFp+iWbSEWeGXpumXYJESHLElPtbLt6sAc7M2FMuj25kNE8qkrsUUdjxjb4kvR3qnT8XqOt7tytNV6H/oGodonNlgjAGwc5dfan5nV9Wk0sgrEmWPVp8oVL2sg+m1tZ9RtrkV+Wc487es49pqepb7wIrO2U1ip38H6VViArvKDmOSW/bXN8mOswz4UT9fRZaB5fbLS/8Xi133n627tDcIP/eRHvEFI46EuDc5490V9aLDNTmhiTFbJDjxKkrshrzw3m6YjOjd0zTYbPMEo63mp0UZ/Zohv0bGoXrGpRgsS/HFh148OBkxcTVtAUz81RZz85W/07Z406zZblx+FWSf2NVGTr1Co9KF/yj+2mNjrK9SgdR9y4lWQcNKtDTiShj/ShbTDEtHli4P+7JeoHLt/0WsaMQeRkiNJW/L0iVZtvGZqfaOKW3eKjFm3GCCPG5W6MKlTGssgKCDrui3aZtAprGXIDyaNgd0IT7c56utY0nb5lnY7P3T5vSqvNjwKVd/CmAbbfm7TS5Yiyg+0Mcg7yaf8ShFNmnzOFY9XicDb9XG+QOt+jOUcSftOWksb6/wxMO+yqkbVgdhffuVsxk+B1MmsbOMoH9curTnx4yj5Ktvyd60blKaRH6BnTVuD9hvnYnNLpuIR5JinC9ZPYuAb67XXdukf0HlZsLaksNZB3teYDd0zTREjyU8alfbcAZFi5MM189tlkuU79JbuPEPZiKG+a9RcV0DXVvvs2JjBJqAl3S7ho16eA3lC4GsA55vOwzYfcq66b8Tv6zViyndaFvnKeA7FT56611cWlx/Wp3/PtciJdv1aNgS8WpSvVo0u61XYh2UZNlryeQJ1J9Exmt3iX/u87oN1ef1+EV+7TbLaFEOnbzutsQk/nUZpZLtOxeLjKVto133uze3tYsqzDih5eOhTusNXtJAHvZEbwW9O0TfQiw+WEuHM9W9itXAc4NmxMegzlM8oOR6la/QPrH2Rd8fqXNZxybvW5/amHxZk2qDrWes4Cb73O157a28QfvinflkbhAy+WoyDTAg0XAYk5ZzwGKQgjUZGpZYJzxp0IlJ1AZkb29ROA62L5s6ASjBtSGN4lvWhfBmp8T8MziVh9PLymXSfuFWmZHSCLGziUYCPFDs0xopH9EE16G58c72dXcpav0hMwjU5l1xduJEuWj3SBZ7kRR7tzH60NFkWYo1kXb5gmq/ufDQZoey7eKCvEY0ZM07rIEnJitIMhZ4x4JyiWrCFzxwu549c6Yg0eiJdiwJkD69l4uMDX8TImB0+8lEwo9dngAg+D5I04tOa8WaxtC2NCmvacdj2gXqmNZb6uJiMfrMAGFGbyBljhdFXDQFcJksS8WtFvLpwOj+IdoaLlE4Q39UyF4sRbRqG9ibpMOd7f1a/2JuWrphj+dlKOk9h1TeWadzrfiPPX1qCOu7yGGsbDSPvLsuujCnFuGNnxb8rfjJs+T9gLi0+/DlGJuf/EpaQ3JZkze/uy7XuPeYWbVlJeFvSfTXzMMZzXhfGNMj8jYzVGMUBr2ly1P0fVqd9dBTuRDqoLqWnA0rjmw9gTgg1tsFSA/ZGTucbITLLOq5RZcTFlhhN2fz4abL+co51X6gNeS+GaIeqSovjS1MqGlqQqR9RNW8rQ2llcSBPH9oTBG0Q0OONAkyKGxtHp6OkYbY50J4XNnSfGCULSn6/vrGPaNO+QShu2lrzr9qDuTAzDu0CvxmExqnIdIU+Z+d65TnUDLmuM8fWPM68yLqE/kkfoQN+FwfWBS0eeIyIxgbRarFb/ErIesZHC2FQGWpmlEBkbcIYmChoGNsqQGhOGYw9x42X2PYbxjQgXzIz1mYGrPtrBDloS3LyJUbREer34nu+/TW39gbhn/50niBwImMRhcCDxKlqqHRHlQN76LhS4Uui6JKwgplsHS3b0LUmtSwdc+vOLTBcxpKZbRaGQICgMNQvEA0ySR2q1LCyWZEBZfSl0sO0aYwDE5CDdRx4Cz38eaGVE4CJ13eBVraStzbHTM7uo7mfwg8fFN8xEgm7/iCapTpKDnDXiP4ffV8sJkfeFstQYsvEp9wpTpoYfeYyb+MXUho/nWm06BJmVuqtCLJ90J/yaEU3VeQ1I9elTZQuR48EsWAdpZY6kmh2qr6+cIJWJ34fpMpGYN9ai/+mgJB0Nhvlwz6Y6ygWMYzFfYygupXQQAOqvIN850HMbWRS6Fyg/NrBGQVtEA60QfBdLYnm7labOxTIxQ+Tk05ySWsZSp3ErgnhH8deK14g0msUlbHQkk63vAaByTq0VOAyEm1sHImjOey7//ZhWVKLjCVGGzAsbXoBMZC2xunQAJvw+G0stEV5XHGNb9S4vPWX0XTTQ6SGkg4RKcvwC3/pmP1tkXmLtPCbcYiMaP5PDKr/iEMvyszSsLSZSLzwl8wsQCL8+4FcSw5I1bZkY+O2rO+cm9s2UQPEpfyyLYK6E1ygTbkOZH7f5R/PNZ21ENaGuz4vKJMuT5g3PSYawbM5KiRT1x/7RJli+vuQTUJb0Jq+qof9aTTS6/KbQcnu3Bhp8ZEY+KuN0j4nkC5+AbvJdVr07ddT9rhG19zpDyWL5q+MpozQdM91Ex9TI5uDeiXcv3Y8QxSISDPfKZrPoYaxnQA3gCxCGr8IER9ABj9bbi5LosZ0YW7PwsBQouVHxTX3dJCfDdnPMQ9ctyVpYTu6aWNyg34lyc39IDaS9sH6OFDWlaePSHXaFn7tt9/iTxB+9B08QWDytj2DyttINS5RL54xDq5KrTsaeCe9Id/R7MxaYrB3mOjNp33I5Xy0ucUdvYUFj8gecw3b8h0uXfGQrQ9CF8Z2AOuTJxuxtR5RFJAlrH2p8hHwzRNxMznylR/mU2WLp1DlBeS2bIM1L9jiy5juGPUlTosXfdareNdCMPI5lhqehJAmy0WJUsdNDwHYcmWE8mWhT7CNFO3IgOKbkRlnxk75CmX3ZrCcoFe+lv/ls2ijjZlXUdGhncSPyHY+xisfRuZzB/71ZF3AamNQ+mzff7njBbyQdUPi24q3pQGpuntdelr2JlFCqTuY20nxfC0hrcjcHFqmnmIV5jYcfG0a9gLOsc1HlL4FsLvinXNOcFjKuYUY7ALHTb1HAZuKdqSsp1lvtrfaABo5+rrgPluh2nuff2syfLu80Vv0sdz8zYeFXLMbUIeWFCzTQuVvFlsyW/0Ninc8l2uYQTIZfz1tbusYMfoOxnTm+OSJy6eKOR/zdkAw8hZqg1BA0uOt6Zh9lwxihH4N0nVG4ZrjbBLCI15zJJ15oWO0j50xD2bbe+gjimfJuat3VzKojcba1s1gtLXlIyget23L47X7SD6odNYxulI/Klp9iVT92C1sqAn7sC4Y5rWyu4AHZ2jxo5EatmSKr+DSJWmG62l+QsbNCMohrecQy/z/23vzZ2my8r7zVNXd3vuuvdJAA92sLZpmaRACZJAQQsK2CCHZGo1n7JDDihnPxEz4X/EP88vETMREOML2mFGMZVmDdlYhQAYj1kZs3fRKr+/+3r2q5vt9nvNkPnnyZGbVvfel+4rzed+sPMuznZNZWc+pyqrrhX1QFYwNOy8WY6tjtgVC3Ud82WKUlpwbwP50HnJ84H0n/BOEv/jiD/U7CNzcgO2J6ycuh02mIR9ftSaO/fWEpjZr8Wa/7q2zqZMC63isDPWSHxNOHFixnrwMY23GSOp4sSUhUL6aD4oldukxvUh6uuaMdd9GObs4ix+qYW8yYieGIWdaLBtVjBU8rtzXPkhbTvGxVMUOWSKLxmibNqnvbWu5re/lKnm2YWeLAzazTzb4iPmTUEUJnSpM/os6xI8lj8oTFR2SX8b24ajmAtCH91P7lkcpcwxp3HzBqazEFxJvl/Bc5W1FXBzIllsgQEVj0OPKVu3TushIf122vchGfWs7Cmn8rPNffKb0QL9N3ZQ0Ntr2bSyl14MhZNrNRmIvh7efjnURZDYy40hhkwsrUsu1ouyI22xzXHIsKmP5GHwsvpwitmKZNPTkXyw7IdGJm+H7+7Dj4nU9Nr4cdsxkBzMmx0ce//Y5E+cGctZl1zTT9fFIMh5VclCW3ZJSOr00Zt43b1WLyfxw7xcQ1DPf6BU91rlAkHYsEnj7kclSxso+dmJ1pfbRhbfhMXuHgfbS2NI4U9IYTC5nI4d8qiOonl8gsE3NmT5tsQYZPkJV85fYLzvVkxKUWeJ3JISoa+I1tQ6Rc2QB+sYl82DdEoQWnZsKjZPy9adAOdtd7nKfIqid2ikXCF6/K/bkfT+hEROKsdrJ+997z8leIHzySw9XCwTZY8QcPA17+k4AjxxgbrFe063vJ9luS1F3tpeS7BsHyJF+M34oXu2vRi2PdC1PnwHdao4qMS3wMZ05i7faJ6YpXy0QsGPdZD3059tZt8SM7Q0dubBrXd8FYakpY++QNvQi2tK8mOXk7EVD4nayUof9nE4FxeM7WKlcXe/W9zr0bX/Vmc3ycTc31tHvX8iqFzp5UAFISpvI4b+NRVv1sQn7tT0/R3VbTd0nbpMxN2CXmDA7bdnGfIN0PqoxSHOPL0FlG3F1qFBydWVF/nIyf9KUF1G/QGC/Pqq9qk2btB43g0W+CKos29W5lyFpPUdzXiGfnIcss8bHjiFWfvR8akuxV7e0D62qKshoaGRJ7LwVH11BHhKOh+OzcUkS2BgH+2IRmKzJp8egqz2tk8on9tZvbSle1u9zVDJ+8oHX0VFyHLHu7NZyzbGT3Hh9k/ehNM9tksrwmEpLFPP9VmpaaCJvwmHvzfr5lI0SbBIZtlGGZYVpJR+1remtiieefFW9soEH/K/bVV+8xpULu2b4x7+pbM9B/gSqxs54oi5onwtaZ7OXI6ks66nMcWM+bpYvG5OcFzYu/NPbOdln88WyxaDnIT85YP7Acn2tqM9Rs03UQl3PE41gZ5LexmHnwGwM6Vq/v/Z6/0Zqp7YvO8XOS7Rxowg3v0BIbdv4uEcJLU0/bZr6KT//7tec7AXCp/76kcYCwaBh2ScTSOwgZLoqRKRxtFjVurepTXxgWy0vB0jkrE110hPDk4u1Amp6wE2ubcdr99pK8LL1k1TbeTHU/9phezrjKUjNhn4sLzJOr0eoYyd3F5Xd6snT7aeaECei8bMDe9ee+mS91zbpDlN1TR22KvPWjP44hAqMXPTko+0pI4Uk41ANBX2MzeIVN7GbO+prl75DpnJOH5i8EU2JlBZjg0PtWjsiMht1k8NZkh0f0OZlTK9BqgMVcaT+KvdmD3srEX/uJgpqDXVeXOX2In6KMFmRe2TlgksJComaSFcvXMTPeV2mQ/0onTXrJ758FHT8ynym5wf/Nd9OaJLzTSvWarHzzJK61JpQZpER+PiI+bbWLhumV8lbPaMhI0Y3RSnfmJO4NUA/R2feWfNCLZ+JTaJvTLQsV3T1pe1W72r3aMyxj0UnonOAhthmY6ra2Ya92cih4+w7c4xuG0rd78ch9llwbV1Qwut6dBzAzUFsEVSPZwr+wWc8nIKajHMyNAwDorzmUpxvzpgi2+zNGftuhPyYBurqR1Q70bjqIBiTnXsea9dxLU+XTU/j2phCfSfPkrcoPW0XrZjpw0zppwe2H8u8mRGV0THL+gFYMphCGRtf3FWh+nFbHNbUNV7Vyc91ba9DWcj31eZYoP26ZlTW0elf+20uDI2NZ7fdIqbtJoKXLpHns830vH6N974cNj8//+4T/gnCp/7afYIAa9WESUM3fkIpmyZrxCbJsLrpNutmoNbRdqs3dQwfxxDjxH/TPlnclqeOAbaq+PTCyz6LmTu5UEdx9tk8N2OirNlpk8oa1Ombn5xNtlGm1Zc7oJ6BEyRnM403xctrGfLYNWyJCbazQ4vcYRQiQyl26Zfm+B4WylFX/KPMvcUSrYqOUl9QuFMxle2EZmORpONWxJoWAWWGbMcQgZ0napfmu3TZztu3iMZRj2cIXjINud0o0VPbI/mCMv/mAW8x4k+c6lxii/Iyv7LXMqkWC1oVKrlYtraUXJthc+1lNIljO88JaVLm8QUD/yhh+OPV58v3wbJuPfIeynk/QyxqN7WZ05MxR7lcHH1RqayOtg9v32P11Cc5bFtOxmAPj6/hZaWIrdmmZe71X56u49EXi6cpR1v6fMjrL+ILZasnselY+qEqx5Qbl/nxi6G+lwOKmw7tyae3MQAuECQe1HmLEcvynQQTGECuZdG5+ThuclZ7htuCcXWdH8tQ2cGeiT8/QbBPZ2cz5orSVfniTt6cQYH/KOnnyMtpifbVniB6iqrxAVttQkjH5lw0qOU6BAaoY6edGHFsM9tW11f2ZptR68Sx2smLHa9k9lpki6su0nGn0E97bpqxvO9nT/gnCJ/5svsEgdYiaf7nJyI9WF52kYVCe+Kt3iVXX3BIemBYTn0YXs5/w79qbrjWE6eL1EVO1je1x8mj3DTCuUvHMoTMN+REMu45ftmkjQ/9+PnKzV8ax7L9JHcOsck0+190amUtaj03P2xhb6UBBb4A0cYBnMiLkRoR/ZwNQnmxE3Ul3rjvo/LbA+2QnC3r81RyJq6BaRnk7LDN2s1mznY/1G/6oUmzy738tCkXCeMV+YlT66Ou/ou1qCfvgrmTwe55lz4padnwZZLWh8fE42fJDXVVX9RwPvAoW28Xeqa2/VgsFlEa21Hx9jjOobGn8ouwrBwfcxp1fNgSATkLfOixX59hGncaRy5p7Iq1bwzss2uLyaXyvu5l4h0yFX5+czGTXJsn1aNJq+Z1/cQ1Mfk6LK2nZrpiqvU1ffDjM0xmPucfW9PY2SLlKC5t2FRfG1WvLmsd5VjXTxF0L3XKxPiPQjUGmFrEno3puGic65kY6itiP7ztV4aCa5d9cqCx4mqFTT4BjaYox35ZIEQPsUvGRr06AUY99lZzFTnqPKT2SNVifeaD9Q5/aRz8RqinNqVy9QIhnp+x3dux2OpFEecB84Z2dkWTQm4clB8iCbvFe9/16pO9QPjsV37U/ARBTKrhHH4i7WDoD3H5yO3CUcscBn/M+szkDi79+naW6i/cwFhbRVAV7Uztpr8jX2FyMngNlLrelqKXDpHgA7pyCwRuffNm41A9NUR507GLiGH2mzZVj6g/G1tOljK6Z7OVTVaJvqOa9DRNCBYLacbJ+GMxoR1LQ9HhY1B7B9gs8aAd6lb60o5yrLOfLbKPOjo3Wj4y0V0DM901pCXwY/MxLxp/bqxs45tY9seWeM+rLBC4YYGg98iaX+yhziLtWDywqi9WIlPv5UItJcW+f8RN7Q1jfproO5U2lhH/UJGNCycdi1JzarWsNvIGM4NtlT5I/aX9pB1TGw5XtDi/Lpg+X2mcKWkcKe1+1q2NLx+Kl9NErsZ8N+JE8rLImBXqNW3wWsBSX/zs875T2UafC8XkvHyuLHr+pDgmvK8cQ/2ePln25Y6BtZuulhcZZ/0cEF3qJfNqds22wrZYjLBfFwdI7bhQiIuFhcJo0B5/fdxlNwjFm7I5xaUDS6DN2oZ7f6QTOfeowgUCCrpA4O2yWKihmW+n1G+uIO/CRZVj5z975spxwP/RmCm2HhuVAaYby9zbPPDMbx7DxbH5tz2pS/2Yz9S31azd22Zb8zzUedCyjcMs1H2E81ktEPhH7Rp2Ul9mQ9us35NpavCed77qZC8Q/vKrj/Z+B4HEUwkFljBRJp0osT1K9qOm9KFrhquD5IBo5dshklGejyJhYmiwHnkSsb16NlFNe7USi5Gkmj1BiNhw/nSnhWqIsV1NxCcuSxBIT8w6pki0zWbt8fJ6stOGbcSeQLJL7ZFok/gYiB7HjE6CPxYteemyfu2jjzQUxmm6Yo8qqYyLjWi3KLb6iDVxP+XY5B0rJo1R14JAg8wh32FAmWq6qQE+iqRWHc2GVncGk4me60KrQ6nnhA8qlIg0EAkIcDyiy/HEMbWODbAxEp0D6rDGHteHf0zu5Y/ysI4KPzXgrUXy/QN5kVI5eRSHph/7JCara1+7XQpKrPgmoTbboD4H2GFla9e2utyUqUmMDiBzBjuNuB3mrY/qC8xO0EUvj1zceNLzPal2xmOk+urH2kxZ6yYbr1QZXUW00i42+jYfV2yXnflAP0tajQKR5rEzeEzrBJbYu+IG9cySltt2bUxVeWACc70Nq6w0w9SHaFfd1RppfQiLV8+/mtgssKuua4F1a69VmzZM1jBfHjtOAgs0ATlpw0M1x7JjJxW01W4tkk8QuFAQeYfY0uIQlR8gc7GgnkA/RHRqS3Y1yuK7FvBFq6k91nLHT9tQj03UZXJv1xjpx6Z/D0bb2KVvsKgXVaUd9UtdbhaH1CkHEZGNfbWmvj5y87G1EAHutcqyWPYq1lehDV12abIJF4+xmFCdkzBViThZKVYP1sH44vilqPPBOW4ou0FQTl1xruv23HOij3e/4+6TvUD4/N88JgsEj85HPLkQhjiMk8QJakwYH1DvnTjqxKKHOjzJTdPb9WWy7IFJ9bXq2qI5+idi392DVOU4gCJ97umLVijDW4is7lF1zoP+qpAfTx2rza2ewNICOYtF21jRBvHj5GyzNiOtE++feDuLQHmT9eXlYcxaysVJOm1DnD16oVP8zFONf26Ge74geTsWs/cptmgT7bKhLPac3mGxXPCw+PMxh4wNY+F4ZExxDIaN0/by7p3JoEnudUXR6gKKfH7IR9lotHdeWNcFAlqhRnE/735OLZ7KP4zKlpExGHVdU6TODu7Szgx+7FRsVIH3R5ry1u9lrKzRqXpi1CE9qdMEzlkjClRMw+JJFwhD+HEMjVFhW7vdZHVPOzxqPHa6F+KObrKmHc1QrNI8LizK5hq1rHL1XLDOcyhWKzROozkGaommlmObtKDIutpsGW2g3d4HX7fbPmmn9tGEMbDHjr7FVJPGUM97Zd/JtPXbyNiog/80kR1mGm8lRL+xGEnHJ/bTMaNoVe7kOwj45/8mgk8EzcaRoL0FTTRiBd530iVTYfKtGJf02TdGH1MzHurFCl4Mql8vQlUTXQJdFKnHTWxpk9TlGh7NyzVU1FSXsvbaR9oxxrrYi0Y6SFVtSGbTj5FUsYJqn7oHXoaj8Xib3o+1Wxv3tsmn2kvi/RCza6T+3vW2V5zsBcIXvva4LhBsoBwgJ5BFbOYsxSZAJgRlidYmz2xF/B8Po3x7UpsqaX+O9EClmI3aFuVNR8cnG/rNPy9fRnOBoDZaPtFe2cE/HkH6UGl9VPQSLmPHP+4TS7U0bUoltogOsfYaxuVjE/uot+IcwGwYi+gfxk+KxWtlJp6L2KxkYtgNFT8UdMjPn6LId62kT2RVQS9CmMNoQB4Rj7yMyYsZqzxiNSqq8stgR/FQwGl6jOqBxtgl2HmYSMbOMesYCEdAffnDSNGOvpOn9xizLOOkng5Qie3yc3u4tNiX5nTRgDYsEGyBLbOUrGLMpkjEfbVFPWJyBkOoqihzLA3TyZV9kXMmZVin6cNTx5q30a2ZkKpD0TfpPKTWTELb03GoeFcEKkubtVpTn3ibWqY9bdOYpOhskC6fRkPYYe3U1+cqfVqrxcJ9PJPQ12UrjcF0tcydbC5wLaMvytT0jWdorDXel9FuScjokE69DnmPSTBylvMzleCEcuMgei7VfQ05FH11Wn2CwAWCzjmPqomwLY2rNdOt54P5iFa4a4tkoZ6JitqCegKFvV+xZOVu6JPXTormzuOqBQWJR/zoXMmnr9jYXC8QeF1nC9E+2vB7HiO5jlDd9eVgTPU1x/YqXT3/dMJvCma7vUBgu/ePsgvDxyTx8z9FTFbQso5PP6XxVMMWmn1GFR/29Tx1c+IXCF/6+hOyQLDB5gbOuv4BFJ7cuSQO8vivv4G82MQRtUt5bvTNNumRfqN5kJXUh33cXDezkOpp3Pq0attgo2ioWIXJMQ4/drabBSmZPtudDT7pWBVdyogdysX+aFP8SHvsiPCgiiIfkz5fNzs+RpLqpLA/1VkErzPkg3T5yI2B5Gyyn3OtM9qPfqTNUhxftEddeQcdVdrS+Y3EubB32LWpGYePkUhMmVg99ZmipDZaVOLQRHlIXNE47AVDEn/s7RMA2pAXJ/ZhN5vKUohqSsMPx8+x66KD21h+0pTx6AJhPNGFAxGX/qRHnWOmLPu4Zy9FGEs6X2mdwr6lMf7GAWsyOK9HoHGcsefs2V8uFaLrZCQLQ3UeD7OXO6/S8aV1yqc6hsmyO1FrMeSnTf+o09uB2jQPqrwaRp+6T/3H53QsK90xUpbP92ixEpX2WJe5HxxHLES65tqoY6yxpkozPcbxtbbC+qlnojQSD6Q0VzJqPLpYHLPt9NMkzVzWiIIWQWusYqSWkJ85hYxcW2WM1PfHMWMjoe2f50pTf+iYLELLAl1YI8r0YeeNwL46jBbSFfXlHMP/xlgZN/61zkGOxeTk+qr99E+p9FpKC6xRUlpFrpZP50dN1218ZNlFVsUp+twjDgtpGNHQIqj91205+PpEJ9UcxfiJtjX12VbFSVnXreNBn6iZHcQRTRMbv1HX2378vu7XuulZ/4lfIPz1N5oLhDaMw/p8GTVMAvW4+YmjqWr+QLdtA8IQqU+BNmavyxZfgNI+q1cHkz5YdLZy9mxcts8hrdEOqeToI47DNHlBpLA8opFV1tjPtnrc0tHyaSdy7UMbpIY2aYdRaRUTUaEH8dl0cySqOV4CG7fNBcfi7fj+Bo1q9yBoS96tqkT0wkd7ckzgT9+FaWMLBBWrJcQ1G/tw8oS11IcfJ0upxfQcaJGNQc9X+/KatEBuMl6RkHQstW3OjfwuOTo4C5wnvSULgiKMCwo2/fQAiwQsEKjLje3j+AmCWmvGYz5UFpclrcouN+MmT9Jelad97fEJQRs9ZlLiENqujgxjpQueRyxXz08+0GesWBwLQ51YvFn4824RGudpLNuxWtZWP22b+oqodW33/jhZqsNyu7+J9EfxSgptUsaDHEtpjCw4RutP56R/jnKyWh5wVzEUVx/UVZ8ah9Gyad2xudMj9NgXh1yDRrPJR5Z5XdUNz2LpSseu5S58jDYGO0cE9qeBJNXaRhqw0YxBpORc03Y7toaZs2baz8o0m9qInaYgzciQpCJNVa9de8WVCLKv6duW3bnj7Unj7UKlJNBqHltjtX2mX9vqet1lz+EI2qUW2zSHiqCs38eoEV2TSeKhf7aYBev1UpRp+Acad9OWyuCMq1w1+1MefODlJ3uB8OVvPdlaIPiJ6p4AyrR1hiasjzpxMP9oiU1i39lOvZjGUOy5VSP31NNa43KTpW21hrbkH4VoCHvaruIzL/QX/RpWTuNuLhBQQYOXYfJGTN/vU1spXf0+rpuGuc646ordxyUy1SUwQhWIVDPOHexwR3n+ky/J4R/tyyaCTUQb8nphsvmVx1Zcw3Ol/aaXjm1I2zCNVL8CTXzR0NuAGDNGCeN6K1AyTxFbJNCe/LIIdPjiTWP8lIC3X9nH2fwEgXL0zL22xTr8+JisnO49TXl5xMZj2pwRyvk57povk9Fd2x+pXeb7Pd5nGr/WOU81lQTUrFwvTpWGzcy5y9EP4W3wGHROCHHdXo+k9WU5qr4nZ4st+kytachhchvVxIYds6rdpjbR8XpyrlGgaarG5jPx1QWlzC3xWmm8R2FZW4uIp8+7Pobk2EsRvZ7O4/cRtMPrVke7sbN+P5M1FqfZseOeaqfkr/yUb2pQqkvWUB2Vap0/otqvn8PPC4dkMXDPN2j4gxFehlcTkavGT1lsElrd5qG+lydp3cMe+iatcUb8FdzHZ5j11I8/fizRfqXfsNMdn0LZpkzfmMhQv5GOx8ec4x1vOeELhK8+9OPmdxCIuI645kUwcW9iEEwy9fwkc+Kb9Wa/Rw4Sz1rsU78NDWfT7Hub9WmN/rj3iE4sk654Urt2EumjtjMxExnXZ3IeSsuFQf7HPRvZHgu2r/xgL7Em/RUi1tMPGiv2w5LYyPkxcmNPW0w/lWW7b2v26z32hvXJxQd7zmlXVCoL2x1+03oOjbl5PHy5iz6Zrj75XkBcHLBf5NDOd1tY568PeTgvlJFPWVifznSBgDrhQkP8QMYWHvylGJkzqXODfTcNbLfNwzp9cS58l5ezclOzxs+22srTNT+eof7hn4Hk3CIG2DFJH5O0JT76Yq5o6LDctEFafgbo8rpQPGBRuaOS88OW+rnalvF3LlkPpXlUVMuRVEnf2MyOJxVv+QBeR+xblaKxLFqpsXjsu2Jib75nefrG7UnlNEQbUE0qZ3X/POPtnpwvdlm/XHsSXWJtvPay3Dd26W88b5p09zQx+zn5tK3PH+PxY6Isa13xd+FtEF6D6ZX2bGv4kXmo+ytEROXs3LQ5s73ZtbrH1zkSq6bxGZCIpbyMxdAFNWTrsL8YcqaJIRlfHBtdm/80Cj9O9c3RdrNIfG+//66TvUD42nee0QVCB0Ovk9ItoSrVgQDVBNqSswM5DJnJbh4wPg4EE/F6ht4DW5/8jI1lq6caPhobh8hLqRtKUk7e2XNYkhq948Ko/v1JVs2bPCqU93ESK/s9db0tw/qsLHtuUdTaGnFw0+YGOfvE+zDMh9kfImubdjvUU/mu2CwJNnw8XTrpeOyCp01y2VmaRfz2MaSPiGVxsLLCnx7lpUDl5FMA/JMEX5J7hRY4Er6TZy/SUy4Q0GELBPmVIujRNve0z8uMtMEQPz2we/CpX/+EafN8JSZjZSOVI2wRea1WMF62iUba6dBY2naPjosbG2fDYjoMaYy0Y3O0KIuMssui+qKFfitdMS0b62EwHxapVpt+Kxk5Z+q+ND5ft7lnm5xriayn0ScXJDvf+/UM76uLRezkML1FfDRQ8RqqJW3eUs6u+TSGfMu1ODoyUerYZnXPkE0EIRYpx2hYToeW1rtIx9PFInK5cQyMpNVPP94Ovcprasyn9M2a2EjiHHTFp7KwydxDiirHvSSTzl9qo66zv45J5j2R9aTzoIh3LTpMtumhjcpFCR8WQd2a+HYX21vxoSpvcyVOvBx9zDG/FM6PweLIY7be+jN3nuwFwtf/Nr9AqAZPiyz2nATpRJPG5HUuELSdX/ejD5tU6qYHleZaB7oD77vWyQQJ2N9l1b/zTPq8s4/S3GSlH/1yz3jMki0cmIRVfc6P+bS21Jbh26xsiZ3pWp/5qHS4QUSr2uahtk/MfXwkrROzbdQ+2vZztC0CqEosGX9kkbgqfW42fu5RN/mu+xm1l/J1wp3CttwiZtFxH4YqbhkH99Ioi4HV1VXs64WAlSlbt8a4sfGXReTjfpTlFqPYTnt8IdKFhW0TmRPa4rVTbFdTouceequxx11VT6nlmv1Wq0xHbJ7p0+agi9RmKt8Vk8d0crJssbF3LWIPQzoquu4b6iKuvXo6D1pddgBUaiYTQ8djqL+PWtfirJ+7Sjz3cFKyteqJMi3XlZlmh9gcOG9EOW1agGXG3yW7yDzXLH5MszZFXa+B1t9+TsXCApgN7qM1ebT2+rVLP81MoVzf+KWPe/wzDxWJTjoOo9GemsA/398XB9HuWiYn37CHrZVvWH9sZ02uOWhnV7VAAPFIyfg9jTFFZC4hrq8NOi7LM4bGpeRl+mjbbcbl+1nq88CxMl6RsrhsjlycTZ9RXooYK1W1VpGOn0VvQfSwMxk+VuW49/5ZfuC+E75A+Ob3nv14cyLbNE+OxahsiipPQu5xAedblBG1y5DjBb6H5SNYjPSAevy8sNw1D9IaRaskpscuMdvc20Y5tlqfwfaGPW6x7vvSBYLR0KU89/6z+QREgnGoTmprUeTCE3V9jB75pQLH8r74hI5FQP2cDbbJxTfGIaGwqt1ZvB1cjmJJ2/1YxGefoYp2XE26jYg/xhNN+Bh4idd3lHRA8imC/NqQvnjoeHXMFLMoJG7847zUnyLUF0j28SIqv14Em2yXPZ6r9mLiqevwK/3mSfHyLFk9taPkz02LbRF6jwnM+G7KSsxoNx/W7z02xsC5opQ3tCQ524NjdP0L6/RAXRlHg9Red7/6Zn997hwO6jb1c/b6fCz214G7bUgEiYlO2Z440nO6T7aPw+nheIoaYsioMzbaHYxRumlL203PykRfQpp2+kh9SD2GybJt+SVCWz8lHdPNoBr7QCyLsKgN8+kvqVVbMuacTbbpYgCy0q0yvI5P8NKmNtjGrX6t68bkCU8C1i0O39dk0fFSiudAbq79XJjHPrI+YWMRXU9qhzW2dV1yGCdDvf8NJ3yB8K3vP9f4BAFDln114rGKop/S1qTXXVmqZEFmM30hYVtdr/ym5A70knTajnT1Z0+yBNF0+rRlet6uzYXdYkRNTc5qH6k306/2sUwdb9ts5OKtbUR9J2O2alBnG0pdNtVcU8dDbXkSV34TH2huWoz1hkzTJknj1E1hX7Of5XocPP0Yh2igUd+FqGnq1mAkus/0m90hvKu8n34jMo9Qo5TpsyxfIJbEXTurBQIqMla0mW8Zb6xI3HHjpwhaxnnJB9qiMezMDtG9fvJFn12YPGnqKlbybYR1HZtkHp2oTE1qZ1nEGkw0XoBjOXdspQkdtog+NKLetJGOzZPzVs/ZcnidVHuZ+W3YycZhutpnMqnNvG5Nrr/dRpvdsRpdvtgq1wjue2Rk7/qHzr8uW8twVBvUX/R5srCvRS58kdRmXVcbTAjl2oONfdKbMZ+LzZ4Di47vpUJuLDlsXI3rU3asTXtmn694skDgPMntRWxnW/0aqDvO/fAc6l8spw3bqKN6dJkLzWLpGrMfj1qt5byGSmFEC84d8b69n/wc5snFzfM1nS6TM9tveeMJXyA89PBzH/djtzmr21xnJJ3YroNu+BNbUo4FDgxlhux67DsGfeTirts0mVJY0AuVx/8pf/ZZv9nw5tV23ad6tT3vW35VR2xpMmZ2jdq+2fD9Grfpk/ZvjtvYdC9FMVPbqeMEKNtlJI3FSOe7oQ9Ys+Oe9i0C/fLJRxNeP43H11k2WWtvvPsf4xUZMVzH2IcmzXnSeLIwpGQOUr10rrg3GSnL2/88KtjF84Xt8qVkl6zLLxZBdqJOpWykCwTb208Ocn5srIyn/rsm9XnPBS79WpwpuT6t1m1ySyEerT01lc7NEF2x9CHj61BjH7tk9BkZO1YLvJYuRWpO/GNrtuek8GjHbYG5UFHTw9ZS0b6KeX1+kZwvbfN6+ThrrJ/nciz2kDsnhs6Tdn9zHIy/z4b12XVDYsb/fq/DcZE+mVxc6XEd8nFUfTI0P8tgdlr24snHdt4zztdCY5nnF/XTMR6FLlsWf998Wl9zrMOxpa/buDJWWmKT9qLJbHwUiQLstTnhJq8R0kWbKlO/QcZ61HPXekPtcK919V3rKGzLtSs2F7o32W5E2hwm2NjNZnYuHN63l2XZ+khq15Pqsk4pnqM5ecpye/Prbz/ZC4TvPPJ87y1G9Zx0XywqEcNNJLEX1DYmlxNIrXYZqW10HSiDRS9C+WZ/06fZq5u1oM2qyzL7WdannsahfU37BpMsrtTlnV/ISILGpI994sMFCejDEj3pjybNsr3zIoEAizvFYuGFQUp5MTHMLm9Go3P4TrPn8PW6lzqpZEI0K/NI0XT+4NdH4o9RI15U2Mbf9TcTKuvq2Maaqwpe3+N/SSPFq1h/ri0dR+sYJUqcMxupzB+Ov+pgi68jPH9sgUDz9MAyzxW9OESf4xg7J5QFbtEfbVosYl3KEKCb+MmWhk7/tM/5k4ZO5MXIIeLxIiAxRX+kz5bFNeQvxbkbRC7wsUyo5721+rmhgW1yfjqWi5PHBP+ccS16b7HmYqiOaYqbU0++leJdPW10nOa3raemMvZiE89jm5tOt+lkRrrjrK8DtWbTRu6NEuLjTc03DiH6opQ8Ul+vBSzXbbZjKdeVqzevYh3QkQWUBDqsLU4cMUAjHXgKZIdElqEab2LT2u1ND76W6ZDj9Q//ee5YeVmo4oedZVBgAXxsZs+1sSixNE4wpbrODUx4ndDTRSZoNHGeaIa99CWb9grVraesyEO/zzy0y72MqIpfDdK51imjXVqv5JI3HDwmorqxQqyIdj+H9Z0YHgqzrW73tmrxLr0a6tF+IxbAOlvk9SHpIxbTiV8g/O2PXmgsEGiwQWvyHVGv62TVXXtyjwezab657/eTO9B95E88PgHji3tM2vikk194gbh+0VNvw5B5iWGJV/qOTXzkl2PlRQzNvDD6d09SLOmirtiN0H9rTOjOvestMWHjWgORix09zQF2YkdMc1ws1DbMHKdEynIR0Mb2PEUzKaLHgvXSWK3vx1HFldAYlqrXko1OpSPvqKFOW63BoI2FqI1wnKlJC0HnohmQtrlzV/Y8jqP4iYF+KsczxC8WeHxFNcKyn6J6vnW2+e6R/PIDL0VRmN9PEOIkjPizRWI31hOb7uVHdjzDtI691LVP5sAHtwSpGv17Wyz5xLsPucDHMkvU0xi1ld+TYclauOcUsJzeYpSOx5/PKZRVX/2YhXrftEl9G2uzR5E25ySNaZHj4G10j4nt3k5d75sHg9cbSqeiMt7KVN0p1eiu0kmeqAv5NftA56Gp0zahV842FPRnThVeu75AXEQtKg0dNM7dQecY6NmfG4ue/33wth+LgFNjIVhMOdLzswW6TUJtas3v/WGU1yFT8HMgdESSaW41uXPef18qRlH7jFhVtPgQRZyVSqihKnKxBSJ6hqANY+H5Jn0yrmjJK7OJ8xGL9jztfr5y7rBBga8F9EVR3cuj1A3xzzhc2fD11J/GzpK2qxzLJs9HlOsmwezpp/quAzjXjjhzrs9i8bEadZzsY/xaI3XMNe1xsS1WQN/tVrTHHKsh4uNkkgXue+2tJ3uB8L0fXfy4eIqzQ4ODUEiUhpGDILZRqXQS5ZbTqAO8pJnKQT9dfYbKDAhFvGx9IrGup3fVhj0XByZvW61To/awoU+frNEHx4XDX/11yUqXFXarrLTTtrQClMWiKNWwKskL+1mJ9miDG8/deP4Kpl/biZ3WLo85tCc31hy0r6Imr3vT9+PwZWIavpVlNxuKt8ENF8xEokIk+YC515lU0vG0rxMqS1cUrTUVFXdKUc7KMrbEptnIzaW1MflmWb6MDhss868by7tCEOGmnx6oPPvZVsNK9MQ4YpnnVyxIbNqOcxOP+imC9Ar6YhrPxwz6Wmt+1V+XrGH96THPobKpXNM+a/0em9TW8ucK+7l5u9qmtd7xNScvFhTOVY9mFjs6ZlWOdfSRs8Weo/8YQD8az3I2LYbqcLKAfWqlGWtdFvFEuJFMJrBZzmjR6xBaBLkYcIs4W1ay3q56k3ZrLrzWePWJVrfRSdWPM7Nqd7E6cnPQkKQ/7EQMZTHfVmmygBC765BEIfqp96S65kqjFWMhUl23EoauN6Qp4+xqSC1fHvqVfopUcTZ9Vv2CF1Q4TsbgjwPfoGkdl0Y/bMTrbx54ZRdtyz++zmtJ3jhi14h5pjLGP/OXThmb2ab7pFOA1dhex2x7063rxOr+tl+jikMeUbcTGO3eSuVTXgKjThJfJUNNU2YTyj7mVC+l8lsVaqhv/g3WapM6P2+495aTvUD4waMXe/8OwiJIpD3oKWpUY+vHZtpOkORgpgeHByNp6mXoBFF7tUHWRdo+HYh1/SlISd0QJ+QZL/XMti+zH0VtokbU4d70ehAZ7CtrTt7KtCv2WIltjT5scpuItCipHYq5poVQv3m8/T45j9chpmftuo9t8piCVv6P7rgzzybPPS+lItfhT+DFSv6rTDqGrK41URRlvbdTSeXJnM9/yNqRMRk5S+R48TzDIzZ+6sR+StKufFGZPnkuxgUC+1RezMjVpQuxg81kaNsi5AJBP/bXc9TGns4BkX4Za1umLrfHrt4N9rdtG2onZ6OGEt0WFLOStWYN0QirJmt2rc1aMtMBAR4j32GGoz0opWpQ6YXy5ltsxK2macDkPLUPLaQ+/XHLYeemx+dHuX5btBr1GQZQTPKripytlEqGcfeKa+ciNrs4gurCDMeXjJPyGDv1bBoHLWSO8dLzUq1Cmpid3HNVQo1liRkXHTsX5B1ZKSmW7PYNZuhc7eKweim00zVvvt285WS1DRJugWDy8aVHkZeQ5rXY2+Ps8Z9dg2mjWiBgLzLorGxXJZXvwnw1qa3oZvkrgWU0WWh1GdHJ3nS7mUtuTD2zGYnVGU6Ouk/9GRKr1LXfYm/bGoiDZrC19CLSThuxP5Wi39ffe8I/QXj48UsftwGS9ETomhzOnEmmElJ3evz9dIVtXtrKTZ8ppuX9pRpmyeLNWtSjHSu1DhH5ZOwGWyk7kX59gtnoOV+2WZ0xWBzcV3OKHVsbbQ67xcj6zIYxVM9hMj4+2wzKdNny7V1xEW/vuKCfnF3vvytuw3pTK9ZuHyM25Dg/UgNSSOYn8dms5eB89y8QwhzXAviq5EwGsdi7P3bcLDZpUyX+j7L1AkGbtJ+kt53J/GJvcrwCEbZbjPI3Etzs2PGwvWHyljO05Zq+rV1iaNnSfdpek7dlsNalKUCd/WIlEZR40CFjthjlUfHiQ79ixN4uidy4c1QJQiLKNm59PojI2YRGfE3jqM9NksqrDzyivdmjyGukdOd6FTsvutDbWYbp87EIXl/HXs9eznb73GzKWL9vZ1tfPaWvL0+c8AjVkzBbNodiIENjbSEHtS3Tp9f2YXs9t9q6ycC8vsmiLZHKQyGqRBu1jtmpiy2SvrZYba0ijok9mP3YFPfYvAbORDxigSAVvQYZpjNjY/OpWvUZ/m9KcWPOQjWrS2eFRpAek2Fogzq6UX/O169I87UuFgTMR6PeBeX4Rmyqz3pskMWUq8eYqrFg0P7WsTY0nkxmC+hHG+bHzxWb2O2PQSr32ntO+ALh0ScvH+snCAzI1wkOWyylPd34SVd48LXUaYUdlataykoah9N2B5vYNbf6FE7EIQ85HnA7nWw8fOT3CNjnTxxi8XPfOKnon11OnPasnfJ+7FKmb2xs5RMn9/2CLmpbmjxarD4mnuSSCKLJfrnmOEjnJEV6oyv3eoeY5VHKfejY+n30oR6ifpxnCVnMml1UYl9FNacKa7LFdhu3n3tr457t1se9vrujLxHmx/rlHSCcY3zpQEn07fsoROxSFDuWKz/y4MoGfcciy5Sp+lGW2GKVZT3XYkulqJgvg93WYn02DgFtdtHqwnkDKsnztrbDNicRY/ZUcSW+ZSePNakua+IB7dUY5FExfWtL58AjNmI5i9dN4hgiF9NCxAH6cQ95lvMulildq2qBj9zSY5HObRtaTWR65tMcy2PGtlmza4n4h70ui8Px1VCW4xNbHWrS3Bu+KfYIddCMdXn9RWjNFKpz3s7IQsalxpSfjPp5kfanhprXwrY1ynPTHq/NFu2pW8Uv7TXOo1rXdIzqnEWjjl9l9bGmshtJ+7Wvtpzvb7XWSL9e1zkLzlWFpCUu+OY5AWIVI1IxxKy3P9MyRmdjlS4zxH1th91VF0jrRpc+m5v37rfHojL5MSqdHaJH1H89Hs5Z8/xFO6pVnKhSpkKKXj6Hk88g+ZL5zwyGvu+5+4TfYvTYU1eOvED4SVCfkErugBwVs2ie6JN+uJeNbbFX26RU9Rt9J80Q1PF6Vjb7PMltgZC1T7mknXIWIzdLMKUeReVec1FV/1nbS2IxdyG9zs2i7yIaGuOAjxjDouOxOWrq9evy0iRSHT5oiVvVCzkrU8c+Ieii+gTByi4+YmXflkN6u2KEroyBW5ThvmtMhvlM5bpiYWva42VpJV0A940r7bPqQNhJvCw37fj+lg95qF+cjK44h+awj9Sm2bLWRSw3ZKFPm2anT7/y7eJvyGdsmM5Rxmwsa8PGad+56NMf6us6luiEn7rP7FTy2HVZrn02bfvjcVyk9tLxHLe/blI/aRyS9gqMqT3vvt4/phpeH2Mxg9ezudemun3Z+dNfJrQ22ozFBK/XsoHNt1i3yfGxqdGG5ya8x5qyEl8zvL+uuetqN3L96Tj6oGwaS45lbBp9sR/G3hB9CwSL5dWvOH+yFwhPPH2t9TOnNjht13KTWn6Rg60ysSL0y5P0YA/5WBbaS330wcRsDHGqeD1LttGKrY5Rw61fTOqUsE1DBmcddf1401gpx7ZKptrVOkTnnXIatyaX0iP/5d3paJbvFPGWCfkCLODOx7As9B1NdyPvNKgPK0nTAlhsuuNDPRZjsfBrIYk5bhoRSeYaSL/8Vxnpl5IDDdaq86z3l3pbtMP55jvkSj0GjUFhmTbsVPPx1WKmq3sXbgV/Ro8i1lfrKmzmxi/L14iGFoGfhxx13LZvy9uiNId0JXH5uSBpfTFcPPjPWt9Y2Fd5if6kzflOz9VmXCz3DLQDHxItJC6aQFhuc3JC/tyqx2cC7Xi8P6MxDODnyduvQTlORr6/aWNRcjp+XH02uUhoRlDXqcWy6idx4p/0YfPyEEYDnltSGcCZ9D44JVI3G36O3FiyLlw/zbmz8yZTBYstjWyRGNo6zXOz7s8dTz2Pcr6tr4m15fpyqBxtt+0vg3lrj0Ffz4lcVTNjrHU0llpEC77fa2fnK+4NvmTYm0opy81RG/Pfawci9muPUsU+1WPd27D+RTHdvjhzNrv80E4aE0sm3dBDh69rUevUv/vl5072AuHJZ673foKQm8TmBFaxCnl5vV/MsInvsm2kPrx8W7XWI96OwbamjdRIs04TtEI9/85tajutE7NtfW1feT2ivxyTxMJIKI5mvohV/dhVCZ20UQ6x8h/sU842WeRg0y8q6dym8Ylv2UtVqHxFuuImJksR+uil6x5AM08jiW8iTZRBgf/EE8oalilzzLHoyMeuNmw+vEw19pyxSH0BVL2mi6Y/eXc82qIffu+kXiCoLnv1tiODCwTtS+P39bQvRZKbnnGwp+tTHJsHnWf148tDvkk1lwmL6HoWlc/JWQyjnp8UXgiYHvoOwhB98RH28pmc4mWYl6cj8XYbsh3zPwT1zOZCNiiShj2gBg+DMil9sUjM8XlFsTQc47BzQkx36Hzs8pHqDY2ngmqDx4P93cctF3Of/xypeM5mpklY1FfX3Gozr9WwY7bQ2JBO64SKzneX/RS+zmSsOdRmbdrVsVVvJmTGzbmQ81/SN62LkiM3X9bWHAPLfO3TPkkS8SAyCELHgEevEqFMzo8h/RJXRtmT2EjnmDZ63EgMqc7RacedG6t3a0fFo+M30Is5bdppju2VLz97shcITz17LS4QaIqI3wU5jE4OG1ICZ1qOGA9U89C06bCxMLRee/CWeLKmm+HLxN5h6nuiCVCjZiomL/jS6DuaPghlzAdnRr87oO2TMQ97reNj0fixj79nL23YKCJ2aJd1nI61FqjFF0SPGUnnqEKumnWfxdkpH/Hj5mMDr4oulekGs2GFODexRfZsRFknRxDfrfi0U+OOOhErikScW+5tjJU5PrATO9Mx2MxEUfMd7fVzxLLGhYo4yJPa9chxh4Cp2xx7cm0+jsOS2hjyE49MN+ykCSdkGpXtjI9loLacvpHsPEAo07ocSZypn6HbsSROeVQ4/mysIDfvh8HbMV8L2V7Sfe9zG12Vb5PLiDdtQN4f1BeBhY9BDLNT2tvhPKR2O84BL7dQJFHIn1NWGppKGStlnKP03JQaHlqmpI0POJ8tZui25eqWVh/pmoeI9Q7PhUpYKPVxrBNIjo3l1Kb1z+d8EzJ9TrOMs1Sa2rHWfhSbP82X0Ed/aJM3nFCVa2diRnWsUe1Rrn5upApxD3Q8SX8PMQyNm4VENR1PSnV+dIj557PE5exbnCbTMCF20SL/rUdnoYGzJz04yZsxQztWafKuO86c7AXC08/fONJ3EOSADxxUDbMb6e0zkVVvKkgI8eSRk9ZOJIcl7wZPhOrkxk5OjChDfW+DZblVhP+k3YyhLP9V1jTqOXFyC6AnJ7f0xFOkBabYpf21rIwbtfGYpwJ7tE+EHfKzmXFsnBOW1JL7fgMWHN4/S6qxIG6ybRqTMABji0WCqj9GUuxyyk7pY5wowkluvhaF+hqnzo1txOz22aeoyqtOCsclxyOaoGgVNxujry50gVDLWCwW4yKk8Xtd6WNM3ESsKVu3Nf2l/vt8HBf6+diSuLiaER4OseE++clhzy1jkblpy8RCJOnunH82V7JOJrW/CIvkzIexO0TXfC3kS0RqOSlBPx1Ky9YCpo9KyyeDik28FuCZjlIz0oYOunjV6KMpD4WWz3Qm2uirSQ9z/p36iJtbuZ4BHq80SspUsQ3ERf261n5N13odJavUMP810Y63Hfdsax2PiHfXIVLhu1N7fbpeVm4EgE9pwUN7HE150tDHxpBd2ALPJsld/IAi1Ndm9uteHlEx2zm9o5KOw6jb8z7rWEwulcesxSbKdsVOEf9pucmlcXHuPL67ui6i0Zq9Pm3ecevmyV4gPPvC1jEsEBh7HxbyUZD5WJBlZPNxpScW62mSpsXucfFkaZ+gzdiS8zHaVOxks311EotPfSLIqcn/ZghdJiePLLeccFMZ+SABmC0uENiUqrRRgTQ2ayfiRqNQXDH1obLAtckTENtwLHkW0dPp0eOkQ9CLSj0eouVqjhPk3n6KUE/0pZUPFaw19fX4UZatQ7er5JLitp/+Aafhp/qMT2JxdtSrxsr21ENznprRCKlChnTo+Thr0plI+5VmY/vYtUYS90Z/4NqbdVzR39uNjacV8jGg53qsRFpukgZZNMZyN7VR9dE9+vaxWIzKYiZgNlkz5fSNBpa0Vfq7Q2rEZLEPjWMIs5naGBq/9qd++3VuDn1xJ3ODotVMqvk8tdbc2GrUpso2f343PW/1Osum/nW6daq8Cy7ubEFhHSm9xivqK6NfcNS63rqfx8acIo2yc5TtzfmmjWYs2u9kWMQgvdQIuVnX4sDT1z+km9KMgGE1x1GBZu2Lx4ZN1ZjzPi2W4ZxzIG70pXHV54Li36z0pCFWOtjJcYt12rvtpC8Qnr+4rQsEWsqBMNgl0fiZ0f8xSmvvosu4g7Y7D+iQfarz6aP66YHvYuhJYSerPcFGePaKRtSr1VlQ2UYM8n8olspIJCOvpmrJWLD45KR0av6edovNZCVoNsl4sHeKlJEFgqjX42/NE2UsTlNPRIieoJkOIEmH2In2Ueb8eoPyZ+NjLaXr2FXjbJCXpU/fpXFg7z5hUeovGGs7fdT9XCDolGtbR2i92AuDkZu3vFlrrc//LtLZTOdQxyglqXukD+LWU/lKXLLqLwdqr590vlKd/Hxq46JznT8vjgrPk1gErbixaZOdN8tBe8uqpTrtehIkSF2kEi2NRIH9zZ82HMZi0nD40K/P3u4XbO2YQsjkZI8HP1x//rbxPdQmbLPyYTCbqQ19nqXxGTKeRMVXczopzfmt64tQ6eiuonn90HPf5j53frOF1wmvJ1I4QLU8JWpdlTR5tMeu2jz74vOO3ajWL3cstJ9r1XyxnRXpjl6tzcXYpGkrpTId90TnhC11a8MDCjInto/I96IkHG2t4o7IFT6OTWRSAeDHzpnnlwnZJu3uCSSjpyibnI42pPj+mkpdao6GPY01xXTNgmnY2Fs2AdvtDVqbvxZOUcdY5zGVLzbjn597hcquLXNNU1MqwzmNR8r+S9n80ceFC6dO9gLh4qWdhRYIHpkATI62Y0K6dCuGBDhWysiYFyaV5vlft+VsNeOI51qW6knFMkxZmSaqcoQ18+Z75DxpisZGkHPu5U0O2HwbcnLH/novO2E8ydh2mGjtCi3Y2M6yM5VFffVL0badIV3YR3wynzAq1y+nwmdEjnT+PTYfiwE7zhTNWszmI0ZY2a365VHhZULEow4fLQovtxCVQqLZMS4fZ+orbavOFWy1m7Yf85SzZ31duNegDsxqRjB1OICIp/ETN4YssbPPnYgMCMi54GWiXd3xUTs1RD5EgZuO9+MDRE/mPGpKtBENL5SY0Grip2odsI7uzuds0jwUZ3U9qfSoURvRmDqs+GZTGXLYRe0yTwyr+ywddjxwht90eN1pHrdmPOznKNKR6HPBkvhaIpWLggCvAlKEvbgXsOMXlOW1WVs6oB4leqSGLlrS3e+F3fV04OhYGe2cCf4YRcMLzUUheUSZryPxv3TZFFhdlbSx8zkj0ipTvS6hpDunw45oQ46llCjZRNrxkLYLaMy2J61prJYveqmWTGZ8NhaF+5yM9rNHvpvixhkNVBaG8tZR+lNoMCNHMZojfBPTfEjM3h84d3bjZC8QLl+OCwQxRcSvw9o9qcyyNG3G4yZ0nviZMKpZAtIddeXpkJHPDs37c4HIBc7Xqwe7uKkMoQWT7Ix/SbJ2GJN4ihdn+c8HyloEKNl9Qwsi0rBR7aVQ28uynAuB86W2yQIGBkJYiOgmnc/q2LlPW/S5Hi+mEXvXkfps97eYEb3mYs5QMJueyk/if4jUVpd+zqfH95sNbyunn/el87LsO8VtTD/xIc1dS8KEGHMViY3Bxb3IfFf6JBFf6E0PCnk5s5HoxpmT0jA+kEXkl6NvXobOixymMyTffzh6Oyvd4ZAooMKpv7pniMWk+ugf6yLj6Ien3VF/hGuxcbYDrVqSLo7Zj4vng6adet00/HnCEiWkLTb7XjbL+RUFG7pSVNt1K3AyFfJkpr1MH6n+MmoH8N113TOb7B5+bnGr7Xh5lmlKxfS12MIVKXmIr/uR3HjSGCqZynibznmJ2LqikkrlU7vOV85jbiot7lo1p+mpjXTFX315HYhEItdxSCts3A1g0zfbrcHpsbSBnD2zfrIXCFeu7h7pOwiLoC+QiyLjBl4HbZmjVc0SEGl3kI4CTzjb6hO3jseXO5+QhyS158n5zckfJoY+eyRt1y/S1eS1mkhcUZBPs8HzYujCDbrirYgvDl3oL61qJCbFms2h3OYU73fMWZHTUpRzvYcnPYZ94xw63tVYYKN1HJfwA2lOSCyT5sWSDB5T0UhkpDp8rI2h8ZLB86IH6i7iY1mWj5uz2XyeDdE+ImqF5PoqxK+PrxnHIBRxNqpxLKAqpKGZXrTJ2IdNSRBxnyN1kiH3fKjUYmHoONrYs7TtL3uu8SmY/npVypDN5nmmUMe3p2+G5GM1+fqaWcNj1vTjZbTc39/02SwT1rwOSet6+a7b0v6jLBAqxs25S2neM6+2uuS77VgMvI5zHLEq7do2RDr0IURcfC2pGMmNZWgqm8dcybX1YXETr8eyxTQUR3aBEBEbtGu2URfxaNvY3Fw92QuEa9dv/gLhZiKzBDgRZNkTKQf1czaOapfYyekZspvqmHzOlmdROWIyXbKL2DC6x8P2bjvL+DgcZt/FJ7HWaS2rjKPvmPg+XkTSCw37c2Ppa3+pcPOPAaj+/gV8VSss9Xucc9E3ltTPYcedi/eleowXHWNbrrlIqZ8tQIomX+uZDRt335wsGtcyHNbm0Hkx1D8M9IcykwGoPuh1IK6+Xo5RIkzHzlYXuia9Q9dKeYwytFfLWltOv9lmMnU8vr+t3WRwkd2XCRoDx6zqjnNWWbQ5bKnba4F2LHMe9ckOna85umTy02KN3HfYZnN3iHGumrpp3FZvHGeU+8beOidwesobC7G9MU4MLl1kN/qB1BJ3sgyIbWI7nltdcW2cWjnZC4TrN/Zu/icIycQ34Tjb/cue6LV83t4w/kJlF7Q2Q3EgEArpPkeqb3J9dp2tDqstGtaytp0l2Jea7Stqvb4nZg4/T4s+qZf1sRhDNttzw5gsLu7SsBoa6Fvk9X4BEcX8ymPNQjOTBGpjsFbWZI5jeyVvg3SDNZ0WTl/sSclhNpegcQ7EfR+VfIev5SNQm0uf43GfxY3pMHNyvPhIm7HclMgwXtrtnZ+EF3uGuvDnRO4c8eeuMXQeNc73Q5wbi2r0zX+fDfZRd/j4qaTIYUzct488kyjtkXG7sUspVqtW6Xd2DVSadauZfeUwz+OfBPmYNO7eaKOeyRx1bI05JNJgR6hGmnOuko7DzTd0YqnC2fB9redXMh+kIRHlG2GikpxN0tbKdjp8WXs6TqlyY7frEruxvr5xwhcIW9v7J+4ThPSk5CTUtaPROkkibE9X1DnZZZ8sSz+54DLVSE/gsZwGNXkf/X590rt0jC8hlo1djnOcTz5Su+8NJsp2/fVhD3+m9KXGi3dcZVa1mCFdcLWeZ1Dvm01aTy/+xw39t150XrK04/THfnCBC9nFR3q4OeHxkrPCHev0/EzPg/b5u8gxP1x8Jw/M5yLT0UttoPUcJPGLENm+iPV1yfjvy6UyrPtj3Oy3du7ra/ZLlXocy8dZ6Ypqrd8+/8GCB33R+TK5rC+wiJ1UN6djMranDMt9srk+aWJ37OuyofTHldM13zX9/aurk5O9QNjeaS4QhiekzZBO1wFaxLbScwGACfakL3KHidts5aAsbXbGcUgWmSsvI72DMTRtZmci21gzlDRoTN1Glp2n7nnot5PqLU9b33zrwqDfP2XTP7jSGots/XZeDJafu2XlQes8gA2ZWLTbSZaYHVogpAu21jhoOhaPkySswWPafU4vyvKjaB/T9rUzlRl6rvctkI+LoRhyLH/+Ho3c8cvFMHSYf5JhM77lz7uafn30xRKx54MNj7UuXW2HpOtOZVlP51dFfoITeAhycdfYGJtjzZG3cdSxD/s9Kulx7J6LfkwvtXcY2jZo+6hzSfrHurJywhcIO7svvU8Q8heGSbvNVXNJxbInptnrOyGXPVnb41D9ZWNbisEv9yKGgVdk352PdcjHccAg+uPMnyvLHPv2OKgvnnmsYKa6z1AedT7sOJKc/5TD6Bw33qf5S+PoB7JHzhZNPxlv9b0EFAemIg0hnTt2H/UThONIiltxLTXXBPLHEYib2xyMsz+2RWIYOGgD3MwFQt9zizb8c+Gox2x4Lk8KzTH4Oappz5eHPWl/r3xLlv5iRaiv1X12Tgbt+IdPm/xrrj8mw/PC/pMxdzau3JjYt8w5kBcdnPBB0uc6Y/Jxj8fjk71A2NufvigLhHRiU9oHP62jxZmQF5iOVxlLFobOp2Vei5c5ObvIzUHObu4kzEI59M07LiQ10O97RWZ3nLNulpisBfFPrJqeOBdg4DQDzbky35VX6I/jX/Skrby5upX67ePKd3Fj8SXE0HMwy5ETVtNPJsTOR+yGPIhkn9Bx2HipcCwLhDi3h2WRyVrIR7dMpe7cHHWRd9zI2waME2H1xWbvpHfhdaO5mweN55zkQvQyct7VDelrTv5arfg2vhoZ/tqY0yNd7e0BnHS6xtnH8BwMX9PdsXHHw+ief4WnxVEvJzkO9VoE+uL1NvNy/T69zmHjO/ELhIODWf8CQcI4GunFdOgkPBTVdHUBgaTbDvpNiefF5DiewS4xWeTJYXPYJcv+dL5T2dxxWMR3P7SpL9m05eMQkgQsF8PgfEp3X5wQGBrGcSSCN4H0mBld7cPgahCHurxu4cQix/ylf7z7noU++vS6JNcVK8d9DlXzupRuvhua2n7R6LgmLfK8rUVqG2zzQ1vMzrDMTxsvmfPjBHMzzyt/fP7uLxAKFS/Vi5WcKZ5Ww7LwBSuWxFbO4EtzLlLsXb/+i6rva49r+LgvMuFHs5GGnwvp6K8b/QY4DzqPdL6os9y4TdfsDM1N4cVl+Fj750h9jpw8hp7rfdeRLt3+a89Lma64dZzpcDnM9hQ0bQxfS5ssK//TwnGcU5zbl8q5eZyx2DnTZe9mn1Pe74lfIEyn8wUWCBLLEjCsF4O+OPtj0nOmf5x63F+ssXVzM853PcmH5vO4Haf+jst+3zjafekFZPivBx91rob0czENx70sx3WBXpabfcEuHI1lzgsey7z80Y9xavaknjZD41jmaXjYOVjsmDZlln2eDsmX5/1PHh73l/q8587NoZgXGZfZ/UmM33yd+AXCbDa0QJA4jgjDvNksEudQHEM2fhLjOC6O47j1sdxc+Of8os9P6hz1uaxP1PriMXQhWeRCUzgefpIX7MLJJ54ujlbDT4zcOWvn8zBNXZpq6i7yfGg+dxb3fXSO+nwtz/fCTws410/6AqHcYlQoFAqFQuF4KYuBwk8zN3uBwIS/UCgUCoVCoVAoFAT/iUG6HcsnCPP5It9BKBSOztDH4OXdpkKhYCx7vfhJ3mZTKNfrQmGI8glCobAgfEHp2wqFQsHIXSP8lpKTKdvN2wqFwotLWSAUCoVCoVAoFAqFirJAKBQKhUKhUCgUChVlgVAoFAqFQqFQKBQqygKhUCgUCoVCoVAoVJQFQqFQKBQKhUKhUKgoC4RCoVAoFAqFQqFQURYIhUKhUCgUCoVCoaIsEAqFQqFQKBQKhUJFWSAUCoVCoVAo/J3A/jCu/XHcwmLYvJU5M8oCoVAoFAqFQuGEwpQ2n9Zqz81LeW92Mt09MmWofxHMht9sF8s/cVwcLyJlgVAoFAqFQqFwYmEyae9+j7BDamcb6mi5SdAXdpLL3oyElpFb9JUjh+8/LGaD8zXBxjk7QBO2m/5JDOxmTR91TMcDZ6JQKBQKhUKhcCJhEjuN+zTjtCT3ZgC7I/jlVvm37TiSatrgRnu0z6Td/ByFTHyNKlNjLhjiViXsFstR/ZM4ZzJ3OXsv/iKhLBAKhUKhUCgUTixM5VbiHomlzy0bCe5RSZJq2q2S6InWK1+WTC+D6UQ/c9o3H3x3340xSxpfnjn0s5Ij+OZmY6Jv0hBezEcb6rmxydzZJxZd43lxYWSFQqFQKBQKhRPICIkst/nMEt85ctuY7Er1OBJQWobdeTPJZbIte/oXP7YZJrsMtb56JdEufRx5PNFWBTzYXEkSH8c4it5lbxwmoY92nN7cFgYjmzfDZL3PF4eyQCgUCoVCoVA4sfCLyEhqkeRyPwtTaWGZCwWWjg6TWCxEkNCavzn9jA7ixltlpAuorLKMb+pYWgofTMwZP7ZZ3CgyRzPXKdw3MZ/91NHRgBkx3yvwh1bxRd/+tibTVO1DAeMSu9iewqrOHedSfZAj+jgmygKhUCgUCoVC4YRiySyT97H8W8E2QYq5gm0ck/rjQpNX/TeJfrinH5VQju7TPp+AZbHPf9KOnWxSY1JtifWCVAsLvzio45U5k1umdA79okVUKv1lqH0wdpmvOH9apo9mHC82Fk1us2i515nSMmeL26rbryXbum3z+fzj2BcKhUKhUCgUloT5KJNlvvvMrEzrHm3ZPwjh8uV5uHr1IOzs7IYxsrbN0xvhwoVJOHtGU9B+LPOldV8mdX2GfPzaDfqahhs3dlEfhY31tXDh/Bi+kFIzMxRSGympv6bcAZquXZ2HK1dm4cb1PWnb3ByH8+fXwrlz8MOsVPS4+dF5uxkqVyo3RWVnG+O5NA3Xb+yE/X0ksmsr4ezZtXDrLaOAoUUgLypQjrcd6RKGjx2+Emib47l8eRZ2dg9krjY318Itt47D6U2MooqLG8bEHdp0FysCfI7Gv43Crts4SX6DN/lmN/fc7GMK7q1Mo7b3m3jq2jjbti8LhEKhUCgUCoWfMMzexszzZhOsEZCgIzNjsjiOC4ZLl0L4+kNb4Zvfm4cfPz0LB9uzsL+7L99/Xdvk4mAS7n7lSnjw/kl40+vXkczDFFLA0RxJ5pi3JI3lOwwj3iYkNmkd/9DP97Yl9cNuCynnd364HR765ig88sQ0XL1+EHZ3plggrITN1VnYPDUOL3v5KNx33zg88ObNcMd5KDF4IDFzY+qJB0ustYR/ct8N0ky4uoJk/bvf3wnf+vZeePIJLBKuI4HfQfd4HlZPzcLZjZXwijtCeMsDk/CW+06F82doipZom9Z4yw7sYwJG4ks66A51+mF9HPZQfPjxg/AN+Hn4hzNJ3He2D8J0Og6TVSx6ToVw562r4b57R+HtD6yHu17BeYA96I9hRG8R4qcMnEGkw7SrbuLcaQOP2bM8Rt/YDd/DMXr+2Z2wtb0adneht3IQ1tZxjLC4uuc1k/DWt+AY3bsW1jGf/G7CiN8rgc0Zxk57o5keC35qNB5NygKhUCgUCoVC4acRZmtMejV5R5qIBibb+2j6m6/th8/+5Vb44ROzcH26Eeaz1bAOmTES7vkYC4rZDDkt3yOfhvOndsID96+HD3xoPbzmlZMwkS8cT8N0xFuSmKSLOxhHAb6qLBE89vg8/MVnrodvPrQbtq6fDvvQYf94PEbyj/QYK475HLnoaCesr8zCa+5eD7/wgZXwrneshhUkt3TFW2tI5UaMI85YY1L/3R8ehM99ej889L1puLGDtjlSyhEXDva9iklYmSI5nu+FlVMH4d7Xj8Ivf+BUeNt9q5gT+OeqSGLmQwwe6JzhQQrj8DwS9k/95Y3w5b/ZxwKLc7qKOcB8QV++H4DUVvfbYX18EO66bRTe97718J73boRzG4g0DmIm372YVIs1Nlsfd1inhS9/dS98/ov74ZHHZ1iUcNSIVVJqHhfAw8CFC3L5C2cPwlvvXwkf/ODZcPddGPacef1EFlhMwce6skNsKI9GZYFQKBQKhUKh8FMJ0jXmn0yP7V3p/b1R+IvPbYc/++RWuHHjNJom4YC5MeSQj4vkFG1MVsdIivnrQ/Lu+Ww/vPo1B+HXP7oR3vqGNfSjb6yLA/lSMBwx8aMFGmN2+e3vTMMf/OFuePhJpOeQHc+wOBjz+w2wB33xy3/iB+2wMYOf8+dvhF/5pVPhl96/HjZWKQvLsAnL4EDk+KnBbDwLUyTmX/7aXvjEJ7bDs89shgMkwKOJxiLxjJj/wvYMqSj8jLD4OZhxcbMd7rhtN/zaL50OH3j3htxWhQDxQC+sEMZF3/K5QnjiqVn4/f/vevjG387DPuKdjFbDBGNi7j2fYDBYUHGxoPV9ZNKwN52EzdUb4X3vXgu/+qub4Y5zMMdFEecUY+C8axIf3cPMtZ2A43MjfPbzO+H6NhZvgccJRrHYkQUZ5PgJARJ9zBfaoY+IYGs/3PuaWfjN39gMb7yHt4YhAvHBTyuY1xPWb+4CgQl/oVAoFAqFQuElCfO1eNsMa0gqP/3ZvfDHf7Ydrm6dRzK9geSUnwiMkOgiKZYkmre97CP5PUAqiWQcie5sgkR8shkefnQjfPz/uRS+9whySi4OmEvKO+HMWCU3BJon/uDhg/B7v385/PCptTBfOQ0/60joJxIL8nQ86ldsRZq6fNedOfbaPFy6cSp84k+2w6c/txWmXEXE+IloUEkYh288tB/+I/w8/ew6YlwNYXWOePfgC3GJwfUqyT/A8Paxp+c1/Hv+4qnwe0j4/+rLN0RUkMUHC5g3+aSEPkfh6edH4T/8/o3w9W+vYlFyGgseWJmuQBZjgu6U8XMRA13O58pMbh4Sud29s+HzX5iFP4Sva9s0SIu6OKAz+8cY9+Hyz//ieviLT+1A9gwWNBuwMw9rOHar8MdjyGM2g90pFwhYDM0mGPMKx7cevv/Iavj4x6+HR5/ggCY4TDowfoKiqXs1eTcNm8pCoVAoFAqFwksNJKrMQTUtHIf/+vWD8EdIPK/uM/FEK/4fjJFccoPkFEn/lAknMt4ZEly+X42MHYkwNuSV45WV8ONnz4Xf+083wtOXmGjSOt9w5h6bJPrj8PzzIfwBkvYnnllHjopUGIn2RJJ13pLDxQSTXNhjfJKQr6DMtH2KNBaRQnRrdzP8+Z/vhq9+cz/m7PTHDYkuk178f/TxefjD/3w9XLq8iSak4/SPOEa0xXvuRZ5+VzA+/QyF/fJ/tBJW5qfC1o3T4Q/+fCd86wcmSz3eIoQ4UWYSv4310Cf++HL49ve4GFhHBPg3PYU+1rkwOJDYZfHCnx7lBt0J5g1rK4wHyXvYDF/+rwdYoF2DpIZB5JME6KnuKHzxK1vh0585CHvTC9Bbl08+xnMs1OQN/QPEzHlDeYR5oSXo8xOe8XSCRQnmcXwqPP7EZvjPf3A9XLzMsURHAso6CTcVei0UCoVCoVAovFThLSbYvXBlHv7sMzfCC9urSGp5y01AQrkf1pAIT2ZIUHkfPhPs2Sysr26HjfU90WMCzy86r8znSPKRkE7Www8e3Qif+/x2mE3jneKS6GvuyXT3Lz+/FX74CPpWeH/+LKzCz4ifSkymYR3J82jG3/BHYg09+UFV0eceiS4M8NOM8WgtXL5+Jvzxp6+GizdoGfHx7Xkm8Ahsez+Ez/7ltfD4kxjfZINWoI/kFCuPCW8lmsLQbDfMDvbCfLaD+lYYHyAO+oaTGXwxKZ9A97mLG+FTn70S393Hxnjk/X9WQvjGt2+Er/zNrixC9BMMLjaQnk9gf7wni5/VAyTnUy6AmMpP0c6/VABpLCJkUEjo9w/Ohs99bjs88jjv2qEdeuCihPtRePrZefjkp/fCDSyO+F0BLisYKxdt+9j2UJYvMcu6gGWOERvGyqM84fdGMM/zlVF46Huz8KUvY+wyCj7SjSxNbjplgVAoFAqFQqHwUoWZGpNq8J1v74UfPY5kdryK5JLvjDMrRQLM22QgyHe9x+Ot8M4HQvjd/+5U+Oe/tR5ec8cu1Hm7DpLRMRJ0JO6iNx6Hr31tJzz1LJJTpqZIinnjPdPpHz93EL7y9evQ2UDCPg4TJM7yrv/qVnjPB2bhH//marjlzA5SVd76pMnxeITkW94R520wTJX52QXsrYzDj56YhG98Cwm+JOwALunp0afm4Vvf2cMihF9b5Vh4Dz4SZCwQuAg4d/5qeMsDu+Gd79oOD75zJzz4jr3w2nt2wtrKNcTFTz04Jt5IBBNjLHq+Pwvf/SEzbzTwEw6OCf07EP3CF6+HnYNziI7fk+CXq/mpywFyc8wJFgWjmS4mRvODcGpjO5w/vYXF142wIosu+JF+LH5Qvnz1bPjil7fClPYBDw+/S0D9r30Tc/o0Ev2VNdQYC1N6LjRC2J/uwsQNLIauYTqxwMBqaDzZDhN+xwIC+9N52EVM0wkCxqJlP2yG//KV/fDCRTgQ69xzU78LoIqHoCwQCoVCoVAoFF6iSBKObI33tfOnP6d7p8LqnLeiIPFk8sl71/kO9WgSdpH83/6Kafjob66FB986Dq++YxrOrPFWGcquyheK+a42P0Xgu9UXL07CDx7FAoKOuGiI+eT3vj8NL1w+A79rSBR1QXHALyCvrYY3vGkc3n5/CLdsrITpARNf/jTofpgdIFKoT2GfXzLm++D8XX8mmgf7G+EhLBAgrqktHrgs+dvvbYVLV9fhdRXbBG3ckNjD5l2vCOHXf/OWcP+bT4c7b9kMt5/fDC9/xbnwkV+9EH7lF9bDunxxmV8m5q1PjHscrt3YDH/73V2uc3Q8XGyg+OMnp+GxxzawNlqTEWI9IIuHCRYkb3zdJNxxK5JxJO/b891w1+u2wj/7nc3wP//u+fCP/+FqePDN8DLfFjuj+TrmAmn6ZDU89P29cPkKsnq5tYvLnVHY2cIi7rscJ8fDiLjg4IJnEjZW98LPvesg/KN/uBb+m9/YCL/1myvht39jJfy3H1sP/+Rja+HXPxLCA2/ax7E9CJPZKQS4gTgn4cfPT8Ojj/NjESALEi67emH3gMgwR1kgpM5zAR05wEKhUCgUCoWfVph4kktXp+GJp6bI3JA8Ir2SRBWb/lgmpLCbhr1w252zcMeFEL770PXwr//3Z8IPfryqvwiErHg2X9VPEmhwtIKkeDU89iiSY2brknuOUB6FHz0KS/tIhpGQzpFt6z36IewiJ/+rLz4X/vSPng03ruyFu1++E175sufDO96xHX7ubdNwYXNLFzQxai5M+OtG45VxeOLHs3DlsvqhrYP9eXj8sW0sKvRnVqnDW3n4ycgUifrb344FzBOXwx9+4onw6GNXw43r18KTj14MO1d3w31vXAt33LGCRQkXIQfyrj6XFfxU5MmntsN1uZ1Jh0QefnI3XNuZYEGAscRPKAi/IPzOd07C7/yT9fDgfdvhtnNXws+/dyO882fG4U2vHYUP/SIWJXcifv6sa9SVsWEBdO3KKDz9NCeO/dyH8PyVeXjmWfbzWxiaFvPWpflsGu65dxr++98+F37tw6fDL79/I3z4/avhQ+9fwbYePvgLa+Gjv7YefutXToWXn9rDuDhvWMBgZnb2V8MPH6Up2JP/Vequg6xRh8fEURYIHh+QBXhsQRYKhUKhUCj8NMKv/TLdvn59L1zb5v3sTD0txWKiq7cHzUY74b63jsO737IhvzN/+ux6ePNbbw2rm0xqkVZChT95KkCNrUyQL76AlJ6307MR9X0k7hev7of5hF/aZSsWIUyqsfFnRH/mrbeFd7/79nDPK2fhf/ndW8K/+hd3hn/22xfC7/xTJL9IcE9PdiQpZsqvaTO/oDsOW9uTcPWqttDVwc48XL7IW2l4Bz/sYwx803+KQHmLzalTB+HpJ7bDm37mQvh777k13P3qC+F977k9fPdbW+Hy1b2wfpq3VMEH4uLygDNFS/wrxTdkgUB7muY+d2kPyxZ+2Rh1tMnnFKMpP/vAnO6FN71hNfzuP78l/Mt/cVt425sgRyWYuIZ4v/2dS2H3gBGqLflgArEe7K6GFy7Rb+3nyvVZ2MZChPNIZLZnXCzsh3MXtsLZNS4vDtA2Dc88MQ9PPctPZkQKMvNw++0h3Hor5oZfUIDHCbpmYSU8/TxvUOLxUZtqXWDVtmNFR7QY5twHcVOCKhQKhUKhUCggyYoJ5O7uPrYtZIdMJZkiTiVZ1aQfSf74ILzjHWvhvW8/JZnZ3a9eC3//lzbC+fX9MJOfGzqQpFgTcU0xqXld/nowa3xAwn0wD1tbO/qOOVr4SYW8O4/EdozE9ezZUbj1wjicXtsJL7sdPXvT8CefeDpc2ZmFN79+NdyxhsQWiwwiPxkKbSa6+7ujsLMrjoQ9+oFvJtO0zqR9jMIEMfIL0WMObiOEN7xxNXz1i5fCf/z9p8MzV26E6cok7O2rDiOczFYlQZcvCo/G8leX9/bUv44whBvXMAcYM+PR7JpLCmij7er1cWAYm2dCeONrx+GO89ItcpcvzbBIWEGZN2RhCqdI/vmTqIhtivL1a7SFnrhA4Hh24Vtikei4iKEIv9wd3/tnSFhpPfSd7fDv/+0j4fHH4BxtlJ7aXxHjeDAWOQKYj60bOB7xmDFuti2ADv6QLLNAWBYGdqTgCoVCoVAoFH6aYXpOVsZjJJm81QWptCS6yGKxOOAv/vDWmvFsLXzxU1vhTz5zNUzR9KPvbod/+3+/EC5ePSW3yCj6xWH5VSRstD6GTSWmbeNRWGEbklT52wYij4SVG1zyewZzOOBPqNL1Dx/dDp/78nZ49so0bK6NwiZ0xvylJCbS0J6N+fEEbwOCvvwlMybQkGE+P1nFEFSOixfJzFFncjqCj4MDJPBYeLzq9RvhZ964EW49txmuINnndyL4s6T6R96Y+PNrwMzqDwJD1y8M04juV+ULw0jAsUiiL6a/Mq/zlfDNb26Hx5+KrTDBv39g6g/97TRcuYGYJSAuZvaw0fcUGxZCK+ygX9VfWYEiV0NcMIgMGjlp6OciTRd2Ot8XLoTw4FtvC7ffSlkuWBATpw3HlDeOUct0J2P+TpWioUmNTtVxP15mEXmBIzsMOQcWqG2FQqFQKBQKhaMgSXoIGxsrYWN1A8k5Uzd5b1kTWSbISEj514Afe2wSvvXkCm9iCVeeHYWvfx8JNb8wC0EuCGyxQVhmUnrmzBgLArbQ7giLkFE4c0p/9pQO+B0C3lMvf08BWb18orAC/0j8+SVk/rrPjH+sbRX2mRwjqeUvBEnCK2Z5K9M4rK0dhFOndFFCJqvwvcnvOTBBZvIMYJCLm11sXASdQixf+uzFMFofh599+4Xwna9fDU8+ej2cWuNPldI5lZB8Ixb6ZPXUqVlY47vwRPpDOHuGP7m6L0m9fHrCRQB/shULlitXZ+GvvvR0uHiFvyoEYYaH7bvfnYbPf3EHUqdgH7apwz7MhIxu5SCcPs1EnQsbzjiP0Tisr6JXfKh7yvLbBPt7qyKJTqT38/DAg5vhl3/5fDh31qRgZSeEneuYaRkLbcMPFhbnzm7In40g8tkJFjYONdDcjkx0N8hhnR1LkIVCoVAoFAo/nTB1nIcL59bDLedX5c1jSafRLPkqFxD8LX0kvweTcZhjkzx3BYkpEvY5EmMVBPzUgJ8EMEXlLxlB7647J2GNfwohZscbKN91B/+MGH/9SJxREd3QQfX61VF4/gr/hsF6uPh8CFvX1+B6NVy5NArPXg7hxnw9TLGQ4KcPkszOYAnq5y5sh1suMC1UP+vro/DyO5HoT/mXBijJL1GjRxYY6+FHT6yEdzx4R7jvdbeEHzyyF776jethe28c3v/Ld2HIK+GFZ/hePL/foJsAA7dfWA1n+f0EVLmRV9y1EtbGSOIRi7ZyUcUvLU/C699wa3jlPbfIAmcfi69LV7Ao+cpO+PjvXQ/PXd7E4gCLJQExwi9GBP+TsLmOubvLxqPp9K3nJ+H8Gdre14ReEn3Ow2p48vGV8M2H5uHHF0fhaczVxashPHsphOcuroRnXpiEZ54L4Stfm4XnXljBAgGLLZk/jnEvvPIV9g0I+pMIrNKF9fXJ9EIPXZsewXrknFXbuHThxlOKe84eN9a5t7uo1ubz+f+LfaFQKBQKhUJhSfhuM/8IGTOyf/fx6+GTf4nkUd5BRwKJhFVSUKSB88ko8P3ut74thP/1n6yHb35pN/wfv7cXVsenkHAzjaMl3lo0QgKqPwW6tnoj/A+/cya84y1rmpxDiu+Sf+1be+H//DeXws7+7RKD3HuDxJ3vwJ+7EMJpONzGIuHMbQfhxtY4XN6ahFsvHIQzMy4SToVtvlNPW/Gd7r39rfDhX9gJ//S3bmPOjDjUz199aSf82/9wHSnwBdjGiBgn2vlFXib09791FF7x8lUklkjOkbyvrEzD1vY8PPzNrfCDp9ewENnAiPgH02BQhngt/OavroV/+BGOWRNsLj6eeW4e/vX/9nx45sotYTzmX3xGDLJwmofT5/bCq18zCi+7BePbnYVnnpqHp34cwrWtU8hwsdhhwOM9KkB8lZEglml4473Xw7/6n24Jm/zKRzw++1iD/Lt/fyX81VcwlpUN+RRkIn9Qjp/IzMKtp7bDxmksiOxWK7QxPi7a+J2Ga9dXwhYWQbOxHF1M+zyc2bgU/uX/eCHc91raQCw8DlwUjUf/CEYQWODvvXJjmfdzcc+NH2vo/V268QMM27jK4MaZs73f4oIkjwgkpG2+npZtKxQKhUKhUCgcijqVevs718LpM1tI6fjjplwYIL2ULBg1JJnr09Xw7MMh/F//5kr4JJLvERYHTNIpK/fEQ5S/+iP3/SNxffVr9sNr7+F7u0hHmQgT7F7/2pVw92umYTrbRSI6Rk6KpHq2FsYHq+Hqc+vhqec3wmXUH3tmI1y8tgF7G+GF506Fp57bDLtYJDAkJrjyXYmDeTh/aie86x3npJ2op3l40+vXsQCY6h8rQyP/nsEYY+NfE57troSvf2Uc/vSP98Mff3Ir/NmndsIf/NlO+NNP7odHnlxH0r0Oe5rv8i9E87dab711L9x//7ok/hoD52gW7rx9FN5y/zjMp9to5C1P/C4CE/RxuHHpVHjoayvhM58Zh899YS1875Ez4erO+TBbwQIEcnIrEsbEX0CSOce/MLoS3vGOdSwO4AVV3hbFbw1g3Rbe9sBmWF9HXPzyNDcsYfhpzXy0Gi5fPROeeO5MePTp9fDk05ivp0+Hx5/ZDI89u4m5OxWu8zakuDjgMZpNcXzuXQmveiXfe7c8Xr8kHSu2Gb6eti9F3wLBSI3mnPhg0q1QKBQKhUKhsCQxHa0yqte/di28651nkNhqosvb9+Wv+TIhRn0FCfnVS5Pw1W+eCj988hT6x0g4YzIGYUksx0hlUd7Y2A+/8IELcksMJfiPJdo9szkKH/zAHWFzfRfJOz95QDPyU964s4JUeDxGIg9fKyP5M2phBQn0eDJGUg0L41m85YdJLkPbDu/+2Qlil/uYJM1VR6Nw222j8P733RLWV3eR5COVRl49hT5/LChM+L0BJslrYWdnLezujsP+3jr0+bcc9A+ejeRLx/hH3clW+LmfOx1edTcHrMk0lyryD/5+EWO9684bGPsO+riwgBMEKF+elr9zcEo+kZhOsLBZwZhhhmHyJ1o5HvlLy5zr6W54w71jjGkz2qEcPwngm/Wz8Ob7V8Nb3s4QrvKwAI4DM8eYVqHPb1GvwveY7ZgT3o7F7y2gWT4pktugUIH42TPT8H7EfXpdDMFR3Mvo5SHdjFzZtxm5NmFogTDkjFiZe9uILxcKhUKhUCgUlkDTWymAeVhHYv6rH1xDsj0N04M9SYzZx1SYybukXciGV5Ft8v56/gQqv+wq72Kjnb/mP5+uQOR6+Ht/bxwefMt6zNb47jgSevqR+28OwoNvXg0ffN8qdC4hqYYd6OufEYi3PEkWD69I6Gfyu/2swv6I3yFAdotEd4IY3/C6g/DhD50PqzHjZLIuRYaK3bvetRbe8yDsTPkTruOwMuWtNYwULiiMpFi/VYExMVlHXXJowk8buBiBn/vvn4cPvX8zYJ0CHS5b9B1/6nOhcvddk/DRD58Lmxs7MkTeasU4D+TLy1CSTwjYzl+E0rnTWeW3MdC9shems/1w54WD8BsfOR/On+bMsoezK8sAPGLhtRbCP/jVs+Heu/fDeH9XfM8wn/yVpjnkJ9MZFlQYPqeQi5M55viA8aKRiytGAZnV8ZXwS7+4Gu5/E+1yNvQIc+K4aJGCbsTvrUx82dPVXiEeFiBnyAdhZds4EisXCoVCoVAoFA6BpIVMcpEsM6ni3x742K/dEl79ciSdBzfkdpzJnLccMfXCYgD5pSRfyEAl4WURiSn/WBdv1l+bbof3PjgPf/9DZ8MaMmWk8xDSv8csMPmcrcrtMh/65TPhXe9EYj6+hmR2XzwgxZW0WG9z4acFSKTnup9hzy8o8730+WwnvOqV18LHPnY6vOw2BkV5iawG8pun5uEj/+BMePMDe2Fvfk0SZ37CwZ8SlZ8W5ZiYtKPE7xswkT9A3NPVPd1Pr2HBtBX+8UfPhlv4pn4DasVFFnjXuzbDBz+4GtZXrnMgYF2HO9rDvB2EFSTyY5bHSOzhnwui2QTj4qJkuhvOn7sW/v6vnQlvuI/f/YBdJPcyKQxalgksh/Ca21fCb3z0XLjzjqsYImxxEQWRKRY58otS/MRFxqi2+SnCFHUehf3ZARZ3WMC9Z4RY17FQgAP5RIam+ZOw1RzahEoEbk+sz/DtOVrtHJHfCPc6o3WZG6OzPU6bauNnRn7jjVLVNp/P/xD7QqFQKBQKhcLSMEnWm1j4jrakgdg9/Ng0/Kc/eCF873vrSC43w2iinwDol32hgZSPGvIONmyMZtvhDDKzD7x3NfzKhzfDubOQZVI/wgJD0jsq0Tj2vKkeTbRzCbn0n/zF1fBXX9oK21v8mwpnpZ3vdjOvlL+PQF+wxZ9CPUCiPQm74c2v2wn/6DcuhHvv5t86kHRaTFsmShNcIMjfFED6+MyVEP7wExfD3/zXrbC3fxviWucHCioHNH1GvDN+OZnLmm0kmgfh7W8J4WNYHLzyTgYMQVNIQbj89GP7YBS+9IWt8Ed/vB8uXl3jWohf+JUFzphfquaiA2PgrUxzds4wqulWeOXLt8Kvf+yW8MCbV8Iq5kl+BUkmAnBncycHgb5C+O7DBzhGW+EHD2NRNYY9fkEa9kfyrWrV4U1bc6xE+N2LML8eNje3wy++/3z4yIdOhdOncOz5cYmY5dKAny9wHrAfjT8KC/aFZNu4NuNmX1L2G5dEDNL2egB1szKRvQzJbcTK8WyRvW1cHKQLhN5FAk6KT2BfKBQKhUKhUFgazdv4KL+vj1SOt/HwXeeLV+bhr//LXvjrL++FFy7thp391TCbr0OW6RsTSX5fYBZOrY/D6+4OSDxXwwNv2eDt/TAS7WInyTuyPKb4RG6toR/440+l7s1G4Vvf3gmf/8x2eOyx9XB9lxknFyIUYrLK1HUe1te2w+23TcLPvnMt/Px7NsMFLEIYsPqgU4gzNCEmylLn7T4jxB/C17+6HT7/+Xl4/OlR2NqLtyuJkm78adaN1Xm462XT8PPvXQvvfNdmOHOK5nTU7iFBbzWSRRO6f/ij/fDpz+yF734/hKvbe2E6XUM/5w92MBej+VR+/vXCmXl42wPT8AsfOBVecSca4J//xkzsseeiRVJjWSBw40RiLyFMwsXLo/CFL2zjGO2G56+GsMtbs2Y8RpAZ78kCi9/lOLM+Da977V74wAdOh/vetCFfVxBz3GPjJxBEl4rYjya/ht0yCwQLMF0g2J4bkX10KxvxdW5cFHDPo8oyN5aXWSD8EfaFQqFQKBQKhSVhtsZETFM4PMj9/paa8S74UXj6Ygg/enQnPP7oQbh0cTXc2JphETANZ8/Nwp13jMNrXr0e7n31WjhX3YJj+SHsuHeo1QnfpWYf/TDFI9p+7Tr8PH6AbSs88+woXLsCSWSum2eQSN92EO65exJe+6rN8LLbmWFTj3YA306P1AsETXSlj+YJGxDHpWuj8EOM5bHHt8Pzz83DjetY6tDPuXm449ZRuOeVa+F196yGW29h4KrHpF3UJVXNEfPgOF5uW0ijn3xyFh6Bnyd/PAuXL6+Evb25/DrRLecPwqswnnswd698+SRUfzSZUF/2zMVR4ScPskCwOTNBKmGO4PZpjOORH22HJ56YYTE3wTHaDyvImM+dC+FlLxvh+GyEe161Gk5vqKYgn7BwgLy1iJa4CKJz7Efjf4BCbnHgFwgMyBYIfmFgG83anhuRfZwi2Yiv28bR2WYLBVsY2GYLAyv7BcKfYF8oFAqFQqFQWBJmb0y8+MVhYaTJIvM9yR1R13QNmSGEDyDGu1X4Ljh/bn8NG//iMeFPcTL51zv6aVkTWt7bXueHFKYc+2Lqh646sVct/uY/f52UZuhnsq6Jn5mhPN8ll68b8+1vfjlCviARDdk77vH+etVD35i33bDKm4rgC+nuFAV5Ux4Z5ioyzTUZOJ2jIrZVtSYG0WjkrUz6nj8TbZ0DmVkwD7vTUdiPfhgRPz3QvzANuDCjVlxEaZJOOAbY4Jikz40HTfp9AZXV+cTsT8dhD6EfcDxQ5Y8a0Q+1RFJUNFKNma1MrVnichCS8Dcajz6CxnRx4Mt0yEmyjQbVqO5jwLL3G5GjZBvxddtsBm3jGLgQsL1tjN5vPE9WsUD4c+wLhUKhUCgUCktS3cbiUjbJR5nn8d13SUxZpjRSMybhFdTDjkk0Vgn8agF7xyKL3BBJuiagTOm0r4ZC3MaSH1OSP20qTUD/bgJzTSJW0af9+gVj9k90pwFji/KSRKNDOg2MFO1qF7Hx1iUqUY9N3LPIlJaLC7FFCetgihrlq7w3tgmarusCQePQn2O1GEyXiBN0xQbExHlSSS56LKC4STXakbGyTB2V5DZGjs7vacinDdRhaBFKskusyRzzj6tRi4tB+94B65Tg8RjxexMfRiVdFPiNg7TFAcvcODC/0Wi6EfeZT411Gl6BWD23pY65FQqFQqFQKBQOwYg/pYN0jX8Nmffpa66tiT3rmq7y13Fi4sl0TBJRarMPMhNWDuT+fX4ZV8T49jX/iJok4myiDtI2SyPFgL3xbJb4zQOk2OyS5JkJNjbYEJdomvFLuPyHCn+th5blbxugSDV1wBL7aLXexkz8EQMTaV0A0Sj+i67muGqRMXO89B8XAezoQhxrTBO44M+0Upzfb5A5REV+spTjh0/+0TmOeop+/dyB2lPocf4YqybukthTT3zzAZuUCWOljkXI32BagU36ow9Yjv7kr1tDQueVD1gozfTYqC4fOc/0y3NABsQQ000sJBuxfRetfnokaYcZ9e2+7vstoDRIHknuC4VCoVAoFAqHQfJOTWht46P+a9b10wOkdkz+pcwu9rCOBJNtsVlg2eQIy8wMpYkPuugQNdpkkmo2KhnpxH9poDQezJ92M/lVs3yETbMhbbbFx0oXe94bpf+jFNtikbJSiO3cSzthnVvE2k0ctmNKHpvwTwcpm4anEvzUhP+cY3nUTaXasJdzhz4UTYs+ZEiywboWVICbdYoSN+oRa6tKxOfa3HxOnm4k10Z8f7XPjWoIM8zNB5TbGHihUCgUCoVC4TDEbNAlhkBr1la3t6n7h6RjXyXChzopVmKnb3LE3ppY0URaS/2pp1loy2kirlYWw+wkVE0alUml9rXN4iYoNZJ2olJ52n3W4r1m6ekiMSq/OEg3n6PblqOrvfcoGd54bkuDYsB+KxQKhUKhUCgUCsdH+t0C29uWy9nTrZNFFghGzrDffFDcGCiDLxQKhUKhUCgUCsdHbnGQy8/TbSGGFghdBn07NwvKLw5sKxQKhUKhUCgUCseHz7Ut/7YtzdNtI7bvJV0geKXUgBn3mw/GAvQBcysUCoVCoVAoFArHR5pv+5zcNp+zE7+3cpauTxBSpdQgN3OcBsPNB1woFAqFQqFQKBSOD59r53Jxn6vbRmxPfHsD+460/750bs+FhMmw7LdJ3HzZfpw2LXdt3l7OH7E6sT3x5UKhUCgUCoVC4cUkTcJz+zR598k9t3QB4L+UzM3XrZzT85v35zfS2KcJd27vN5/A+82S/DTx79q8rLeT+jC/3IjtSa6tUCgUCoVCoVB4MbFkm6Rln4j7LU3mfcJv+0U2r5NuqU/iy0TKaZLdtU+TdUvo0y1N/vvqfu9teh9WJume+LKRaysUCoVCoVAoFG4WPsk2Wol3svdbmsj7JN8n/rZ11U0n3VJ/tpF0v1DyzX26+WTeytzSxD/XluszO35vG+naG2m9UCgUCoVCoVD4SVMl2RFf94l4WrYkPk3s/ZYuBPziwLfb5u2ZH9uIL5OqnEu40zbuc5tP6Ps2vyDo21K73IgvE18mab1QKBQKhUKhUHgx8Yk38Um57X3ZJ/GW1FublbsWA+nCgJu3aXtuJC37veCTcCNX5j63WTKfJvq+3relNrj3G0n3xJc9Xe2FQqFQKBQKhcLNpJFkO3y7T8jTsk/kfXLvN2vLLQq4eR2zlduI7YkvdybdadnqVrbNJ/Vp0r9I3crcpxvxZeLLRq6tUCgUCoVCoVB4sWgk3JE0Ibe6lf3mk33b+8Tf19N2v0834svEl4W+5Dvts434uk/w+xYAfXvCst+ILxNfTunrKxQKhUKhUCgUbjatZNvhE/R037V1Jf7c9/Vx7zeSlg1fJvOh5Nva/N42YmVL9tO6b+8q5zaS7okvFwqFQqFQKBQKJ4W+5Jz7rs0n/LlyV79tJC0bvkyknibcuQQ8TdS5T8vp1rVgGNpI1574cqFQKBQKhUKhcFLoS9C5T8vplkv+c21+I75MBstpwt2VgKfJOvdp+SgbSctGV7lQKBQKhUKhUDgpDCXm3Kflo2zEl0lXmVT1NOHuSsCtvW+f28gi7cSXiS+TtN7HMrKFQqFQKBQKhcJhSRPtIXJJem7vN5K22Ua62nJ74stG1bZMEm59ffu0vGhfbm8M1QuFQqFQKBQKhZcquWSc5BJ2v+8r9/WRrj3xZU/Vvkzy7ftyZe59Od339fk98WUj15ZjUblCoVAoFAqFQuE46Eq6u+hK2K2c2x+mj3SVU6q+ZRNx35crL7onfW1GWu9jGdlCoVAoFAqFQuG46UvAcwwl8l17sowM8eWURl9XUt2XbPcl8VZO96SvjfiykWvrY1n5QqFQKBQKhULhOOhLwLtIdXIJfa6NpP1dciStG9n2voR6KNlO+33dyrk2o6+P5NoKhUKhUCgUCoW/Kwwl8n11K+fajLTu6ewbSsIXSdJTGV/v6zO6fHS1FwqFQqFQKBQKfxfoStJz7V3J/yKyOTplFknCF03UU7mcXpetZdsLhUKhUCgUCoWTSl8C39W3yEKgz66nV24S98vSl7infUNJflkEFAqFQqFQKBR+mlgkke+TWWZhsIivBoddIJCjJv5lYVAoFAqFQqFQ+GlkmaT9KMn/0osDcpQFAlkkyS8LgUKhUCgUCoVCoeZQibtjEf1D+ziO5P24FgBlIVEoFAqFQqFQKChHWUQcaQFys5LykuwXCoVCoVAoFAo3n6N+GpEQwv8PjG56u3i/To8AAAAASUVORK5CYII="/>
          <p:cNvSpPr>
            <a:spLocks noChangeAspect="1" noChangeArrowheads="1"/>
          </p:cNvSpPr>
          <p:nvPr/>
        </p:nvSpPr>
        <p:spPr bwMode="auto">
          <a:xfrm>
            <a:off x="128056" y="1010911"/>
            <a:ext cx="166699" cy="1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FE30D51-ABA4-4D9C-980A-DD60F6208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k-SK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Index kvality ovzdušia – SHMÚ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Obrázo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10" y="569556"/>
            <a:ext cx="5556439" cy="5786794"/>
          </a:xfrm>
          <a:prstGeom prst="rect">
            <a:avLst/>
          </a:prstGeom>
        </p:spPr>
      </p:pic>
      <p:pic>
        <p:nvPicPr>
          <p:cNvPr id="14" name="Obrázo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55" y="1769330"/>
            <a:ext cx="5879453" cy="422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359" y="534256"/>
            <a:ext cx="8955571" cy="6323744"/>
          </a:xfrm>
          <a:prstGeom prst="rect">
            <a:avLst/>
          </a:prstGeom>
        </p:spPr>
      </p:pic>
      <p:sp>
        <p:nvSpPr>
          <p:cNvPr id="2" name="Obdĺžnik 1"/>
          <p:cNvSpPr/>
          <p:nvPr/>
        </p:nvSpPr>
        <p:spPr>
          <a:xfrm>
            <a:off x="335623" y="1786087"/>
            <a:ext cx="2674705" cy="342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k-SK" sz="2000" dirty="0" smtClean="0">
                <a:cs typeface="Calibri"/>
              </a:rPr>
              <a:t>ORKO </a:t>
            </a:r>
            <a:r>
              <a:rPr lang="sk-SK" sz="2000" dirty="0">
                <a:cs typeface="Calibri"/>
              </a:rPr>
              <a:t>vymedzené na základe merania </a:t>
            </a:r>
            <a:r>
              <a:rPr lang="sk-SK" sz="2000" dirty="0">
                <a:cs typeface="Calibri"/>
              </a:rPr>
              <a:t>2018-2020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k-SK" sz="2000" dirty="0">
                <a:cs typeface="Calibri"/>
              </a:rPr>
              <a:t>ORKO </a:t>
            </a:r>
            <a:r>
              <a:rPr lang="sk-SK" sz="2000" dirty="0">
                <a:cs typeface="Calibri"/>
              </a:rPr>
              <a:t>vymedzené na základe matematického </a:t>
            </a:r>
            <a:r>
              <a:rPr lang="sk-SK" sz="2000" dirty="0">
                <a:cs typeface="Calibri"/>
              </a:rPr>
              <a:t>modelovania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k-SK" sz="2000" dirty="0">
                <a:cs typeface="Calibri"/>
              </a:rPr>
              <a:t>Databáza opatrení zo strategických dokumentov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Obdĺžnik 2"/>
          <p:cNvSpPr/>
          <p:nvPr/>
        </p:nvSpPr>
        <p:spPr>
          <a:xfrm>
            <a:off x="520557" y="6313469"/>
            <a:ext cx="7462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400" dirty="0">
                <a:solidFill>
                  <a:srgbClr val="000000"/>
                </a:solidFill>
                <a:latin typeface="Calibri" panose="020F0502020204030204" pitchFamily="34" charset="0"/>
              </a:rPr>
              <a:t>Zdroj dát SHMÚ, spracované </a:t>
            </a:r>
            <a:r>
              <a:rPr lang="sk-SK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SAŽP</a:t>
            </a:r>
            <a:endParaRPr lang="sk-SK" sz="140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FE30D51-ABA4-4D9C-980A-DD60F6208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80" y="365125"/>
            <a:ext cx="3123344" cy="1325563"/>
          </a:xfrm>
        </p:spPr>
        <p:txBody>
          <a:bodyPr>
            <a:noAutofit/>
          </a:bodyPr>
          <a:lstStyle/>
          <a:p>
            <a:r>
              <a:rPr lang="sk-SK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Oblasti riadenia kvality ovzdušia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78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E30D51-ABA4-4D9C-980A-DD60F6208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Mobilná Aplikácia - Dnesdycham.sk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99ABAE-C4F4-49CC-9D9A-6943DF327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3743" cy="380491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k-SK" sz="2000" dirty="0" smtClean="0">
                <a:cs typeface="Calibri"/>
              </a:rPr>
              <a:t>f</a:t>
            </a:r>
          </a:p>
          <a:p>
            <a:r>
              <a:rPr lang="sk-SK" sz="2000" dirty="0" smtClean="0">
                <a:cs typeface="Calibri"/>
              </a:rPr>
              <a:t>Lokálne informácie o </a:t>
            </a:r>
            <a:r>
              <a:rPr lang="sk-SK" sz="2000" dirty="0" smtClean="0">
                <a:cs typeface="Calibri"/>
              </a:rPr>
              <a:t>kvalite ovzdušia (KO) </a:t>
            </a:r>
            <a:r>
              <a:rPr lang="sk-SK" sz="2000" dirty="0" smtClean="0">
                <a:cs typeface="Calibri"/>
              </a:rPr>
              <a:t>formou </a:t>
            </a:r>
            <a:r>
              <a:rPr lang="sk-SK" sz="2000" dirty="0" smtClean="0">
                <a:cs typeface="Calibri"/>
              </a:rPr>
              <a:t>indexu kvality ovzdušia (IKO)</a:t>
            </a:r>
            <a:endParaRPr lang="en-US" sz="2000" dirty="0">
              <a:cs typeface="Calibri"/>
            </a:endParaRPr>
          </a:p>
          <a:p>
            <a:r>
              <a:rPr lang="sk-SK" sz="2000" dirty="0" smtClean="0">
                <a:cs typeface="Calibri"/>
              </a:rPr>
              <a:t>Notifikácie pri zmene KO</a:t>
            </a:r>
          </a:p>
          <a:p>
            <a:r>
              <a:rPr lang="sk-SK" sz="2000" i="1" dirty="0" smtClean="0">
                <a:cs typeface="Calibri"/>
              </a:rPr>
              <a:t>„Odosielanie </a:t>
            </a:r>
            <a:r>
              <a:rPr lang="en-US" sz="2000" i="1" dirty="0" err="1">
                <a:cs typeface="Calibri"/>
              </a:rPr>
              <a:t>podne</a:t>
            </a:r>
            <a:r>
              <a:rPr lang="sk-SK" sz="2000" i="1" dirty="0" err="1" smtClean="0">
                <a:cs typeface="Calibri"/>
              </a:rPr>
              <a:t>tov</a:t>
            </a:r>
            <a:r>
              <a:rPr lang="sk-SK" sz="2000" i="1" dirty="0" smtClean="0">
                <a:cs typeface="Calibri"/>
              </a:rPr>
              <a:t>“</a:t>
            </a:r>
            <a:endParaRPr lang="en-US" sz="2000" i="1" dirty="0">
              <a:cs typeface="Calibri"/>
            </a:endParaRPr>
          </a:p>
          <a:p>
            <a:r>
              <a:rPr lang="sk-SK" sz="2000" dirty="0" smtClean="0">
                <a:cs typeface="Calibri"/>
              </a:rPr>
              <a:t>Oficiálne spustenie v 1/2023</a:t>
            </a:r>
          </a:p>
          <a:p>
            <a:r>
              <a:rPr lang="sk-SK" sz="2000" dirty="0" smtClean="0">
                <a:cs typeface="Calibri"/>
              </a:rPr>
              <a:t>1 000+ stiahnutí</a:t>
            </a:r>
            <a:endParaRPr lang="en-US" sz="2000" dirty="0">
              <a:cs typeface="Calibri"/>
            </a:endParaRPr>
          </a:p>
        </p:txBody>
      </p:sp>
      <p:sp>
        <p:nvSpPr>
          <p:cNvPr id="2" name="Zástupný objekt pre číslo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D71C-A7E4-4809-8626-0727FBF62CE9}" type="slidenum">
              <a:rPr lang="sk-SK" smtClean="0"/>
              <a:t>8</a:t>
            </a:fld>
            <a:endParaRPr lang="sk-SK"/>
          </a:p>
        </p:txBody>
      </p:sp>
      <p:sp>
        <p:nvSpPr>
          <p:cNvPr id="6" name="Zástupný symbol pro obsah 6"/>
          <p:cNvSpPr txBox="1">
            <a:spLocks/>
          </p:cNvSpPr>
          <p:nvPr/>
        </p:nvSpPr>
        <p:spPr>
          <a:xfrm>
            <a:off x="3326256" y="5630537"/>
            <a:ext cx="5053818" cy="99617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sk-SK" dirty="0">
              <a:solidFill>
                <a:srgbClr val="EA5A14"/>
              </a:solidFill>
            </a:endParaRPr>
          </a:p>
          <a:p>
            <a:endParaRPr lang="sk-SK" dirty="0">
              <a:solidFill>
                <a:srgbClr val="EA5A14"/>
              </a:solidFill>
            </a:endParaRPr>
          </a:p>
        </p:txBody>
      </p:sp>
      <p:pic>
        <p:nvPicPr>
          <p:cNvPr id="7" name="Obrázo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226" y="1455488"/>
            <a:ext cx="2451565" cy="4900862"/>
          </a:xfrm>
          <a:prstGeom prst="rect">
            <a:avLst/>
          </a:prstGeom>
        </p:spPr>
      </p:pic>
      <p:pic>
        <p:nvPicPr>
          <p:cNvPr id="10" name="Obrázo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732" y="1455488"/>
            <a:ext cx="2462974" cy="4900862"/>
          </a:xfrm>
          <a:prstGeom prst="rect">
            <a:avLst/>
          </a:prstGeom>
        </p:spPr>
      </p:pic>
      <p:pic>
        <p:nvPicPr>
          <p:cNvPr id="3" name="Obrázo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279" y="1825625"/>
            <a:ext cx="739785" cy="40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E30D51-ABA4-4D9C-980A-DD60F6208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Podnety od občanov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99ABAE-C4F4-49CC-9D9A-6943DF327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814" y="1690688"/>
            <a:ext cx="5100265" cy="11998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k-SK" sz="2000" dirty="0" smtClean="0"/>
              <a:t>62 podnetov </a:t>
            </a:r>
          </a:p>
          <a:p>
            <a:pPr lvl="1"/>
            <a:r>
              <a:rPr lang="sk-SK" sz="2000" dirty="0" smtClean="0"/>
              <a:t>Webové stránky, email, telefón</a:t>
            </a:r>
          </a:p>
          <a:p>
            <a:pPr lvl="1"/>
            <a:r>
              <a:rPr lang="sk-SK" sz="2000" dirty="0" smtClean="0"/>
              <a:t>I</a:t>
            </a:r>
            <a:r>
              <a:rPr lang="sk-SK" sz="2000" dirty="0" smtClean="0"/>
              <a:t>nterná databáza</a:t>
            </a:r>
          </a:p>
          <a:p>
            <a:pPr lvl="1"/>
            <a:r>
              <a:rPr lang="sk-SK" sz="2000" dirty="0" smtClean="0"/>
              <a:t>Riešenie priamo v regióne cez MKO</a:t>
            </a:r>
          </a:p>
          <a:p>
            <a:pPr lvl="1"/>
            <a:r>
              <a:rPr lang="sk-SK" sz="2000" dirty="0" smtClean="0"/>
              <a:t>Spolupráca s relevantnými subjektami (Zelená linka, SIŽP, OÚ atď.)</a:t>
            </a:r>
            <a:endParaRPr lang="sk-SK" sz="2000" dirty="0" smtClean="0"/>
          </a:p>
          <a:p>
            <a:r>
              <a:rPr lang="sk-SK" sz="2000" dirty="0" smtClean="0"/>
              <a:t>Triedenie podľa tém – mobilita, ovzdušie, vykurovanie, osveta, médiá, iné</a:t>
            </a:r>
          </a:p>
          <a:p>
            <a:r>
              <a:rPr lang="sk-SK" sz="2000" dirty="0" smtClean="0"/>
              <a:t>Množstvo podnetov a komentárov na sociálnych sieťach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Zástupný objekt pre číslo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D71C-A7E4-4809-8626-0727FBF62CE9}" type="slidenum">
              <a:rPr lang="sk-SK" smtClean="0"/>
              <a:t>9</a:t>
            </a:fld>
            <a:endParaRPr lang="sk-SK"/>
          </a:p>
        </p:txBody>
      </p:sp>
      <p:sp>
        <p:nvSpPr>
          <p:cNvPr id="6" name="Zástupný symbol pro obsah 6"/>
          <p:cNvSpPr txBox="1">
            <a:spLocks/>
          </p:cNvSpPr>
          <p:nvPr/>
        </p:nvSpPr>
        <p:spPr>
          <a:xfrm>
            <a:off x="3326256" y="5630537"/>
            <a:ext cx="5053818" cy="99617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sk-SK" dirty="0">
              <a:solidFill>
                <a:srgbClr val="EA5A14"/>
              </a:solidFill>
            </a:endParaRPr>
          </a:p>
          <a:p>
            <a:endParaRPr lang="sk-SK" dirty="0">
              <a:solidFill>
                <a:srgbClr val="EA5A14"/>
              </a:solidFill>
            </a:endParaRPr>
          </a:p>
        </p:txBody>
      </p:sp>
      <p:sp>
        <p:nvSpPr>
          <p:cNvPr id="5" name="AutoShape 2" descr="data:image/png;base64,%20iVBORw0KGgoAAAANSUhEUgAAAwgAAAGGCAYAAADfIKaWAAAAAXNSR0IArs4c6QAAAARnQU1BAACxjwv8YQUAAAAJcEhZcwAADsMAAA7DAcdvqGQAAP+lSURBVHhe7L0HoCTVdSZ8Or78Zt7knAMwwMCQc0aAAAESklCwkpVle+3VOmzw2v53veuwtmVZDrItS1YyylkgIaFAkMhBAwzMMDmnl1On//vOrdt9u7qqw3v9JkB9M+fVrRvOOffcdG6ljklz0Wx+ESJEiBAhQoQIESJEqI2Cd5w0munQT4ZXtLGIECFChAgRIkSIEGFyjn5TNgnNcsyr8ZkK5z/aUESIECFChAgRIkQ4GdC0K/sOqvGctLxGHe1G8oflbaZzH20UIkSIECFChAgRIpyIaObGIIxXvTIa0mUqNghBeWqVm4ijP5EyESJEiBAhQoQIESIcC0x0g1CrXFB6PbLq1qcRJ7ta3qA0f1xY+XrzRYgQIUKECBEiRIjwSkS9Tr8/rta5H7XSFfU649XyVXPwq6URtc5rodH8ESJEiBAhQoQIESIcC9TljDsIyl9tAxAWJoJ4WVRLU9RysMPSg+LduHrCRL1pESJEiBAhQoQIESK80lCPY2/j3LR6woT/3CIsXlHLCQ9Kr+bIB4XrjSPCwhEiRIgQIUKECBEivJJQzZkPSws7EkFxFvXGKao54f60auc23OiRqJZmERQXIUKECBEiRIgQIcLJhmrOupvmj2v0SISFLYLiQh1vf3zYebXjRNMs3LCLsPgIESJEiBAhQoQIEU5EBDriQJADX+0YFrZHfxwRFraoiPM72/U45TYcdPSHq6URbphw4y3ccIQIESJEiBAhQoQIJzuCnPZqR3+42nm1I+GGLcri/M53kDMe5KwHHV0i/HFB8YQ/HHR0ERQXIUKECBEiRIgQIcKJCr9THuSwu0d/OOjcJSLoPOhIuGGLYpzf2a52bsPu0R+eKBH+sHsk3HCECBEiRIgQIUKECCcbgpx09+gPT5QIfzjo6KIY53e6w86Djv5w3An7qVqan4iwo4uguAgRIkSIECFChAgRThT4HXH33O+s81gv5QPiqhHhhgk3TBTP/U522DmP1cL+DYB7HhYOOicRYUfCDUeIECFChAgRIkSIcKIjyDEPOoaR3RD4j/5wLSL8R4viud/ZDnLE3aM/bMk6+vUcbdiS/5xEuGHCjY8QIUKECBEiRIgQ4WRBmHPuHoMoaGMQFOceLbnnhJtmERgOcsAJf9gS4Z67zr3r/AeFXXLL2qOfCH/Ywg1HiBAhQoQIESJEiHCiIsgJ59EfdinI+bfkP/fHMeyWdYnwh13oeZjT7XfKefST69hbx991+v2UcMJuHj+vILIIC0eIECFChAgRIkSIcKLBdcD9TjmPQeQ6/PZYjXIgfz63fBAR/qNFoZbzzWMY+R39MHI3Bv5zt7yfL2Hj3HMLNxwhQoQIESJEiBAhwokG1/l2HXJ/2HXm/U6+JW4Eqp27cS5Pe3SJ8B+LqOZ4u0eXXMfeHi25zr8Nhx395PIMIsJ/jBAhQoQIESJEiBDhREaQQx5ErkMfRNb5r3V0yeXrJ8J/VAQ53G6cDfsdd9ext+TfHFgKO3ePLk9Xhg0T/iPhhiNEiBAhQoQIESJEOFHgOt1BDrlLfqfe7+zz3FK1cxsO4unKIuw5YY8K1wEn/E64Tbfkd+Yt+Z3/esjmdflY8sslEW7Ywn8eIUKECBEiRIgQIcLxRJnDDfidcT+5zrwlv/NfD7nlXLIy/HIJ/7HC4bZhN55H12l3HXnX0XfDSSfODdtztwzJ8rNkZVl5hD23CAtHiBAhQoQIESJEiHC8UHS0gaAwjyTXYXedeZLf6c/64txzf5ot7/IjubIIe04i7LHM6fY73EHkOvHWsXcdfZe4EUjOXPXNZ3CcMIzgvOQRyKOuel5ISSyflkIM9YuNg1hPqFKgyILm57FQVM+1RYSpRgE2z8diaAfTNtpm+QTaDW0RyyEth7aLa1wCTcP0fCyDci0I5dBqWeXBlowQIUKECBEiHG/Qx4rjL/2wvGRjWKOxlnPFz0sKK3YGwRjS8Y8OG1N0vYcv5izlcfBQ/6BA/834aTHE0Z/DqZ4nkEYZ6s3BV+AxXjAeXYF54/QXYqCkKaf+Hc7hA1J0knkRlcOfGHzEJCKz0oq8MfAeRzxLUNcxSeUQX0hLNjGmulIOvZeqYB3AOweFYvmkpAqjKBeTTAy+KXyZZAE+DniMQ06s0CKpPHUflWw8IblCK2xFX97zSem/qm/Ec9ozhXOE1Rj0aRlH26dNntgYzlkmKYc333YmTsgsbONgmfJoyTrEPPrJQsO0tx9BlmFcLSIvS3aTQJoUtBNgQyDcFMBA3BxQhHZMdTSZi8ajKNaJncqrndqAdnLrHWGqwbbhJJLEBiCZS+oA0ni0ZV6wsUMqByyRwyDI6wDBINV0bgww6DU1QoQIESJEiHD8gVU5loVTnJUMvW+u5Pk0qA0OMB1hOPrqCnJD4JGeoxgcNV4gZB5lo+dIox+gYRZjeZYwfh39BB7pxzGOzjG9OzrlOWxOuMkwmwPjbyTyWXX+E3D6hRcckcYNAf2JvG4kqFNW41UWHGw677q9iPNi5rgnR5Wh4FBge4BNAG2g6oMYQ32xSYgnZTzWisiUboaMT8p/DCOzy191oU+Lc43GJgB+kx41HoDOeiGcvqzaj2kg415bP5tEAX6iBe3REmGPLiriWDAItQozTHIVseQqTKoBx1gVMCLNLjWLM5sPHQgNynizgYADajcImpfAORtCz01DRjhWwJDDDlrvDmD05NGZ8zG0ETo67yroUOKEwpxxbBDio+g5w2jTMR1svGKAzMopQoQIESJEiHB8Qf+LV9cFTnAOTrCJo1M9hrWeDjkdezrCXMN54Y8OOXOZjYGhhK7/vJ6vdwR4TpaSMfEaNncOcnrnwG4a6OzTVyBP+nQmLgE/I5mDI55rxVlacgn4ekjXzQdyGN+POhkuJg76ID6uDj43HHxCBTzhR3LDo086aL5qQDpkJPPcKGSwOeEdDl74LEg6z4ujyEF+yGN0Z3ZsanDGc8pVx18dfnMB3LjPnlxuHAgaUx/GoT8LHe1GgVA91cd2yfrhlpk9+okIiisDC4chqLA/zpJVyCroKlwHaAW1hAPL2qbQtLy1xU5Ig5sOY/KwNbgDzGhOVUE3DXYXZvhEOEbwJgYO8Aw2BlkMWg5qDppUDgMw3yaZBAc5BzLbNwUyVxR4a5HDmeUjRIgQIUKECMcfMXXosWDrVX8+BgyK02nNYa2n20vn2riU5mq98dzMgQs64/KS5eM99A+QNccLhMjAR37M0wT0A7gxIA/j1Ns7DxRN3yCBQCJPZ5s+Bn0/41+QH+8UmI2IJxN5c6CsRlB/LYU9zpjE1dk2ZfnIUgx81KGvw/mgzll4t8xKm3AjQ/mqAUwSh35mc0NvlDL5gDwzkMxWxTw+RIJuepeAPhHrAz9W/dkxZMeRQvItOHq+rNbF8AS83UPR9/YTRVki/OdVQQYuqhVyGbvkV8gqyiOVrwOWFf6yU7An0IgwBE1ZYKNh91UUB0PF8q2SgLMZz3DnhnQW5o6KmwJegWbHIfTohSMcE9hJggOeEwCfAYwXeKUhoXEZ7BSyMe76MZg4U2DDkC90aLlknncZovaKECFChAgRTgTALcPaHZfhOBzhdEzaWvOSaB3DOk7/DOs91vl4Pq6+GH230j8tDR8XDrJewOVdAvpsZo1nbm48ikf1HbAhYITnB/DRHeGz/YhnKmXk4FN0zI3JnDVdkklRDz5NUpAU/Ox4PqnP+o8nxyTRnZNpCxPSvQBl27OI5zsRYM6nGuBHFgotkJkEX15Qxv+4fVJFFQgFdeUmpZBLav3pxvAdhhw2GrwjkUlmJZfgexK0iynj1RL/GEEZ3AhBH/hGKg986OuaMLNAP308G34tNw/cRCC/gn4tNw/GzyYZw5XCHqMKaghkRFQr6BdQjbT9QK6iNWCLGuTz6A7ohNwkKPGcDaq7VrMX025X4NXnAVm1rA1ChnHKjgeReueA/LhL5EszZmcY4diBA5g7aA7tpGSkJRuTVD6FQZzRwZyTUZmWPCRL5xyWZGFEJ4sC0ki8g8DyaPoIESJEiBAhwnEG1+N8ISvtC3Oy6pbpsu4ti+S0uxbIrA1wxtPjWOl52ZzOq3q2nktnrsbro0EJOOdY+/NwnPkmgb5riPgYytBdy8O/48VhbiKycLLzekWd7zuMw9Eel4w+Us6nC+CIM38iKemOdjl6dFgfL6KcDPLlWiBLxeMP/YpcQWbMmC6dXe3qY6f0nciEZOFLZrGbKKRGkQ/HbKvk4yA69vQbVVI4ePE6D91jachIofZJ1oPvQaShnHnheTw1RJcVMBsebgxQzPg3jKavExuTzu5hSWIzk4cPmwKvRByZ4csmEgVpaYW+yE0ftsCXwFkJFlZflz5W0dcmURotT7K+uD2vRi7suR7J1M1kw9XICiZZpextDveo1D7jrnfiWAUuazDzNgdmBwkbwIh6y4hvdiOOjZKXrMyamZZLLpguH/jAehkeG5O+3qyMjIyhw7FjwKjY7eb5fBwcU30rnC0T4ZiAHZovBjHEF3l4p4fPDnIQxbMpmVHYKm+5ZqvMmzMgv9rCgdmFrNwdY5efb9EJg+3ldYEIESJEiBAhwnGAeaoDvllPRtZdvwCOa1Z2/uqo5MZysvKMOTI2PCKDB8ax1ptHavTxIpajk6vvEWBD0JKV+atmSdectKSnp2U4Oy6zlnVI19yEtM1ol4HcoPTM75Rsy4DMmDNDxscyMp4dk2mzO6V9ZlI6eviFQ5HMCDjz0WX865wJaZmCZHvzkuwYl541rTJ9UYu0tKRlrDAiM5Z0S7orJfE2+Ixw/GO5FhkbYngUeiRkzspumT4rKfnxURkdgbM6LSmzl7XIQH+f+o3ecykVKGAH0j5fZOHZ06VrdkraOxOSnhGT7oWtcvTQiF7cn7YgLdPnt8ngkXFsYFK6eSA7fVwK//hhlrb2vNx026ly652nyalnzJLB4cNyxTWnyNIVnZLJHZY33HWRpFvjsmP7PsjEJkj4yLx1t40LPnL0C5+hSgFkb1MQbjzhP7fwn6uUekBL+Yll/UdL3CRYqgMltnk4lAZwKHMZmTa9FQ0whg46pHHKvpCS7FhWLrt4tbz2+llyySWrJYvdF9N0lwVkc+PS3p6Vnp4U+HBnG+FYgdODfoYszucUY5LDpm88wVtpCenM75Q7L31c3nfTRpkuuySPwcbNBPd15rNh2Njxnlx01ydChAgRIkQ4rtBHvkHTF7Spw/3cT3bJ4V+OyMv3H5F9ewdk1tpZcLp5QZaOryljvDn8xTLOOw9J+PedM1tl/9GD0jK9IHOWtuE8LQd6j0i8JYdzONRzOiTVnZTOuWmJteUlW8hIG5z2jjkxaZsDL6HD+BbxfB6Oc05mLmuTGXCmx1Ij0jGzXXpmTpdDew4LVJGWaXmZNqdNDvUellgyIaOZUTna2w8G2MTAN5m9dJoM5Efk4OCgtLR3IBqbkUUxmbWiXVq72yXH2xAhoD1aZmDj0SOy7eVdsn/bIcklx2TFJbNk7lldMhrvl274nT0LwEf9GD7CRE9IH5bSC965XFaWLJ8ut71+nfRBR8EmYumSOXLmWTPl8mvnyq+990KZN79VXnpxB3wk6KxXzLnJ8Hwj3uWIY1dT8rOt7+2SaYYSWQTFEf5zZVILFYUAVwDJVciGSTU3COaZM764kpNMwtw5iKNxUii57rRp8sFfP1XeftcKWbaEu6YcBMSwK01Lf/+YPLVxv/zfv9koTz+5Twb6YKxYC4Ty9xEysgId8NfuWCa/+b41cuoadGzyRsPyxZfSyzDmDfp4IdpAlEOHOuxpbomxc9Jp1y6O9uHQof3MZEC7MsBzcwuQNuZA1Nt5iOAnxPi2f3u2V649b5N86HXPybz0ZslnE2h3fuGI9kdbID9vVZpbiWhv5c9bjYYf+wonCOqnL0tFiBAhQoQIEaYMukEg4APwAm4+E5O0PspdkNHCONZw+lV8SoM+GvNy3edFP/gPWNv5NAcfLKITnWrjsh6D84+YRFZS7VjLU1jzs3wsGb5EHuGWjMxbO00Wb5gpnYtSkomNSwFOch5+hnmheVy657fL0Bj8hvaMdMxtlaHeYZGxvPTMnSEH+4/I+Jh5uTc2Ar9hOCH50QSO9CoyEsumpPfAiEyb3gnZBdnfd0ji2FB0z2qRw31HZMaCaVLwHhmiA2O8G/OP4B0SaIRNSJesPGu5zF89B3zTcvTQEVmwtEcWr58uo8lxGYuPwh+FPfSzsPBzPZuwfDyWkCMHh2T7y72yZMkC2bdvjzz91LOSzWRl6fJp0tPTLv/+qR/Jnh3jyNsKqdBFX2Yw/o+5gEoqbg7cTYJROZxqweZBy9WPICH+OFdBG64JOn66w0KHMy+6oEONx2TFklny1jctldtvO11mYofIzmm6akaSqbTch53s3/7dRvnJj/dIHFvUAjoS92h8a30WDPzWN50tt922SlavmSMZ3mGgtwpDGwWNsSERna7mPuZVAzMcYCF9Ts7cMuREoC+Kc0eQg61ySEM7mbymRbQMTq1d9YQ8YHO+yJTDEOpp3Se3XbpblnRuQi7vs6Z5DJ78KPo6NgIomuPEgSPlkYu2FSaNOPjwnJ9LzetXECgnQoQIESJEiDBV0KvXoP598K/ol102U1rWZWTh+Z2ycMU06T96FOv4CFZ870KrXsjj2s81mkQ/gc/UJ2TW9Jngk5MDu4YR0yKLlsyVZEtKdu/p46VBZAVlRPoO9Mvh3UdkuG9Uo/QLQ+ClvkA6LtPnd0kix1eLY3Do2/T5/W0v7JbRoZwsX71CWrrS+i4DHWn6DtRf33GAs84XnvvhnO/buE9mTuuROatnSPuCtCSgB/Y+0jovjvKog/o99DlRHv8JuCUg/dyK5AcGZf+WXbJ/7xH4LQkZ64/Jcw9vlVlLemTWqa26maEvW6BPgzLmoifKQSdumsbHxuSe7z4uj/xio7zmpg1y2+svkRg2TSMjo5JMJmXBwh546PoisuYHI4ToETEMP0y/amQj1Mj2GESE/0i44QqQYT0IYsK4MLJK1+TPdwpQU0nC8UzD8WQYvqeMwxYvbzkiX/3KFvnWt3bKjl1D2kawM/7kJIvO0X+Un8dsl94BbB7ZhjF+dotvjsdl564D8o3v75HP/sdWeWnbYRlFxzINxp2qIcrOJvh5LDKNYEBb8EoAOzZ/lRB2QsfkbxqkY0PS3TIsXS2D2C8P6W6Y7WVceQa5oeDVfd6ByEkmmZFMggMUSejQw+BzsBftm8fOHW3RWhiSc+fuk5tX7MfxgGxofVSumf64LCvshHS2N9pHP5PKDZx5ZIn6mfdKok1dhAgRIkSIMNWg35U7FJOXf7JXOtqmyylXrZDFpy6U0d5xmb9smnStwAqd0EdeAPoDcKuxxptLunDkC2mJj6Zk/4tHpG97n6QRTo21yN4th+GLJaVneieWdJSBs8AfxB2FrNHdMcn2Yp2PJySbHpNUV1bauvLSPY8/qpqXvZuPyK5No4hrkVmru2T28rkyMj6qshP6AAJ1wLaDV++xKeBXmHJ07dMFmbMKm4LudhkaHJbW7pTMmNUtB7b0yuEXBmWkd1Rmz5mtlfY8G60L/+GgxI2Cvtw8kpdcFnxTkJlIy8h+kc2PH5D2VDe2Px3wVcw7B+ZLTWazQX+Ijxidum6J3P6GiyWZysrY2Ki0tMImqRbZvnlEnntmt9z51ktl3frZ8JdQTvdZ9H8QUOGE+kCur80E/7lLhP9YFZTgL+ySK9QeSSwXRvQui9Q+46634BgOcsUf7UxqfTqliEJnGcUO6+GHd8izzxxFw8NRRIJpMBoZotDgBd7eouMIrXj3gfz0a0Yw6pNP75ZfPLJXBgfQgPpMGR9TQRqD7PFKcGDBV9WI4NkBnZmbLW1CmomO/5C8/a7l8sEPnCE33rBU0ujMzz+3B2n8ZWS2HwcC7Yu/ekeIBXmLDrtt9GlSV9ugLJy3WwrjQzJr5ix5fmunXHXaIrkYg7vj0KPyuvnPyE0LN8vi9gHZ3RuX3sw0bOL42Bgl8JZkDryhFdq5OEgjRIgQIUKECFMKruHjvXk5sHVA9m07LPuePyyHNg9Iz6LpsmDZXOndOiK5UfpwXP155MVfhPk4EpDP5WSsjx8q4Udk6HNhjT/cL+NDOUlLq2QGcjICyg0nJcN8uST8vBSc57yMDeWlLdEpbXxGCRuGvoOjMrpvXLID/FRpXkYGMzgWZHp7h/TvH5SB3jHJj8dlvA++Yi4hIyPjUhhWD0UveI7mRqWrqxv+REKO7h+QwmBK+neNSmEAG4ghkVShRUaHR5GbToYlQH1H+h4xSSXapKsFOiU7ZHRgTDKDoEMFyfYnZOgQfFJsHIYPZo2vEuePupEbtzY4onwu3ytdPaOyBhut3bsPyQM/2yjjYzHZtf2oPPboc5Jug675Vtm+BQrx4ivviOCobjaZgs/IkS9+EQFuH4KImYKIcMOEGy7CV/uyc2pij55WxaO7CfA+E6TE33+2R752np656pvfwrEKEtqwsfiYJOJpyWRpPDqWfNyEt5VSsAVvySArSB89UeOQYANuEtQh5ZXrJHZafByF+fOSwQ6PqvDTUzE0UA58WTSdgLuJDQNT6XxyB6svxkYA2MSwiWDw8blC2JW74HR8SD77r9fItZdhZw189Z698qGP3CvZwkydD0zv4p0GhDDoOBC4e89i40BHPgZ7L+t6Uv7f/9wuh3Y9JonsHAyERbI4PV/2bd4qZxS2yprOPRiY/TKUnCW/OLpBPrnpDHl2bC3aplX4ewqUwTtA5p0Hbih5jBAhQoQIESJMLehvwe+lD0bPDGs6nd3C7LzMnJOSwS3jkhuDR4V12TwCzHdG4QvkU3qej/OT5nxhN8XnC9Sx18vp8Bl4UdG8j+q50HFzsVGvnAP2AjJTGc9/aeSjD5dBfLzQijyj8B94tb1Fskl+SjULHc07qVnIb+UXEvm+KWRyk5CH40KfkE88JPjIdIK/0wQ/kk+yUH+VR3+Dejmg24G682tGzMca8f2ITDKnX3JiHTOIz7WMSHqsA+cFySVgC1YXRfRNWtTv1NPmyqw5fPQKeuhj26yd+U0EPjzFp2H27R2UTRv7JZngI/TDSKOzRbfbeFyHN996Kw4sNOYd+ZUee7REM1nirs00jjmSyMweDWPvSGef1bVEuOcumdYzZVxiPDW25+7mgXcQ7sKxCtDQyXFZMj8nF5+3Svbs2Q1N6ZTGwYwOKhxMPoaETqcbBcSwc7LxzJVlsytMsLNmC7JwflzuuOMM2bH3iAwNggcfT0En4PNwcWyBO1tG5YqLV0g2MyCDw+NsZy2vL9ZG0F6hAxDm4KdJzVWAGBozL7fduFRWrujUfM891y/fu3c7Ytu8zRvaRgcUnyREy2AQ8vEtvniej2d1QEq6T9adNSrLT50uj+1YLhs3LpAjO0U6s8PS1RqTvmyXHMrNkcO5mdKSjklLd7fsGOrCeTv4YeDx02MYgNyN82tHUYtFiBAhQoQIxwZc4XlFkH69rsBYh/OjGRk6MAIHF+uz3j0A1BfggX+Rk8Vw5EaAvgJ9tzjyMo5X1r0Q/sIX05ee4a+qT4G85EX/j+4lysAj1GNBz8mLbyIgT4K/m0BBKcR5/yDP+IiIpi7khSOdU14UVudV2WFjoTKQl18I8sLUHif6twxMR90LMd4NgV1oh7h9MTuLeOSBD8s7FLSaiiYfZiYBB/YNyNbNvbLlpaOybcuQbNvaJ9u3HgL1ybaX+xHXL4cPDcOHhR9M/4naQn8D8ijIyJH/+A8E/A6/JcaxgCXGEW4cibDHMlB7SrJE8Kj29BHjgog8SHaT4N8gvBnHUPAzlyuWdctvffhsefMblkk23y3PbTokuQyaX5814k6KGwPuu6xImhodJZ+QPPZK+hUidJR0elj+838+VxYs6pT77n9ZMqP8li2L8Gl27CBb4/ri8oc/sEaWLp8nz72ABugbRR+3VYzAfsIfL+FXCLjDtv0mgd357bcukZXLu/WctvvefS8hTyvMC9vpo1u22WMyns5Ieg0GzcoxyS9AEyzIy9jcuDzWl5QHdyRly/5Z8uyWOXI0O10Ge+bLY5lFcv+uufKzvYvkwYOgAwtl20CnHM10yWCuE2PK6MK7EuaH73R6ihAhQoQIESJMMejy0+FN6SPZWIP16ru67XAQ6LCb3w5QZ12JKzTWbW+h1jM67Nwk8CkDlLV5tASCvLBIN5KbAPMuo4HmhJPMJxQYp+8E8OkEjQfxIjDCGq/vtVI/kD4Zwrwl/nQr9SKmMqemfMrB6oOSdPqVL9PpdwQBPiUy86l2zaH6UAOzIeF5Av4QuascRnn/DJCXZbGpSCSxkeC7mvEECJsbuFDxBDcqfLy6FQWNf2sksbz16+N8xOhuBJhoNwj+o0u2oNbMO9ow4YYV/tp7ValAWJxLhD/OxocDOfbtPyAjfLcE2hw4tF8GB/lz19gYwEi5xBjC7CzsnMgDyvGLN4Us+uSInHd+p6xe1SljuRG56dZlsmxJt/ztX/9I+o6i8/K2DjcW6IwJScvQ8IgcOnRQUmnsvEaHIesw0rA705dea6v6qoEOXnRW9CnToflz4vxpcp0KFDoQ2Rgc7MhpJoyMxtOWfLprKDMs8VOQcnVOxq4dldGrC3Jg3Xx5LnWG9HeskZ7TF8vzHbNl+/LzJXnp62TLtEvlweGz5Jcj58jjQxvk0YHTZU9mBgYNN4PcjVMu5LE9eesnQoQIESJEiDDloGOtTxXASddPkcPp5nsJsVwafniLJPWRbsTjL70G6wwbZ97E80My+jl0+gnqK1i/Feu651PwkRz9kIz6Fnx2gcR0nCKkXwRSnvzwDHUyHHjBOJ0zvoHKV8+cKV5Y+Zs68KkGyjEbBf5AK+pSoL+Ist6TCp7ACihvJXOHA2xQhraAH5THpkD9JHP3grXWx628XQLlGWghEI+wmxLOvY/28L/+1gFJ8xrb2vc57JMd3h8/Ef5jGPzpZedW20YRxDSEeCBYY4IiPbFqIP4gRpt8+as75H0fvEc2v8x3EUzjoCthl8bOQoeVcfwm7Ij+xkF7W07WntYjf/V3V8s5F86TFavScsft58gn/vpR2b4VDmWqFVsD0/j6eU50mgR2hptezMoHPniffPUruySfbQW/kmbVYPLYv6YDaFg7KruBSTO15RnjHdJ4F8yJnavXidl1iqXL+Jl0Qwbc9LCzaIwpYvpZMQ9LgSd4mx0tdS2VJ2+esahaGvmogcnLWCOBPZ8bcHZ4c53AE8bcGmQ5veHHTFpP1Qv6t2BDkdzcLiP3IccOlk1IPgE+/VmZNZiWc885RWJtMRlsickzW/fIvn2HsXHj7ToOgHbJJ9PYe0A+BkKMA5fHGB+z4wQBXlaVCBEiTCk41HQhZdibRsx8wTReREAq5mezMJp4zgFmjHoDVdNNkGB5/jVk/+KITG45m4PTJHUgzG+wcA5DJOQYlPjZMvav4cS/0FQPLFnKRzKpCHtzr9GDdTP8TQkDxtk53cTZ+dXq4qXAHkZv/iN3c8VTc6IO+tE+PXNh7Ew9CJPq/2t4aXGC9sBczUdwVa9iglkjdGZHpD6eiXOjOVHM6ABpZbK9sDokxh6Ghylb7AV6alJ4ro9WqCLm3BDgxcG6ejTlTQzzmDXEXa+MzgSPzEfb0HZmHTaxxhkkmM6jkWPI8jDWN21n25N/mZdtxTTPSWQ+TSdYaz6fzhjqTWIZ9mlzZG79h/JaK8Rr3bQ/EdSV0BXXBPVo66whPdp+bm1bkmlhy7v9s1QTwjjhVjbStM72jPm8cl4BHkq/LWTTbLsiHUlYdbVAhu9wQkW+XziOavFrkPSxNC/iErzyr/5aURsQrAImfJeQzrmZH7zNgs2HPmOcdMaTH/0jYwuO9xzHDBw2Y9+kJOHTpeATJvg1IaTRbjl+5IaPpisvc2HRtBPrwJJ8WRjbDdSDNqG8RMF8IdH24Vh8FGnqASkYXdSR0LEGe0BGEtnMqNYEHM1nTAsFfmETZbV+xhY85/6KfUPnL5TnZoT+LR1/9mc+Ws84luE7CEJSGDtQRkkVDfBPEBH+o4X/3KIi3koNg1sgiGlYOsMeUQQNZ0ivOHPy0GS+UByXsdGYPPb0Lnn2hTF57rkDwv2BaawYOgEcRu24Of001Iazp8n/9z8ul5VLZ8qRo6Pyz3//rNx339Py7rvOk5/e95I88PgBkZYWyeXHJJ8bk0LODFg+RkTXc+OmA/LE8zl55MkDkh1lM6ABE+wMlBEODiRzRZ1TG7sEGhLxOgTROfUfOx10ZV7GUS6mMhy5+6MdOJEg3nY+2IK3lVQ2Oi0Laln0Ij2yDPjpd3zByfBAgrfb1AGs5yba8DeTFgcBP01KGTo8kU7Zan/VF/nAQy/14zxH1tQHA4b68qUavrSjnzJFHHe2pQkERZQhHXUOeLOT52dRDW/aiDqkpGVXSvL35aX18ZS0P9cqLb9qlRWti6R/34gc2Tcu2BtKriclT27bLwd7sQGAPfjtX/4itnmsqAWywAMDxzxfyK8CQJ+SKhEiRJgiYMTpWDOPG3I+MLOa/nYM4uOcPzAX6JfgdNIiYfxzqHphDlW9I4mA/lglzjUd+U0JJjBEeBsLTSMfzGlcTA0XEOYzHMz7UeQBfZQvTzgnMp+Z45jAEipH5zZqTgnIQz3Il9mQ3y7c5MFyZp4WSXr8zVVLk0evPGpZRlBLrgXkwrmS+Wy9jK682sc8nC+1Vogr1gEwd8cpE9D5mby9NYJckMY8ZEpp/Mt6a02Yl/Mu502kq4OKOG7Y1EFkGfKn44ESPCcZHqqNx5PrBmXTOrSSl0/XCLY9a0Cd6IzRmea6hVLenVx+QpLy+Pw1+bE/0Fnk+mDWEDKzdoJMxJtNHuuPP1DerGVwEJWl5tI0lqR0W17rRXPqOXMxzKcAKMY4kuRhbIYAjupAKm86qexjTINM1QFhz172s+vaT5FmegzXR9Q+QQ3pwDKPkUz99OuJdHpZFjypKdde2pd5tJ/QBuCl/UFzIIOC6eZougPLsCyvarNNqD7Kqi6agr8sb0JWFzM2zVVsnvPAulEb3RiSEdXwiOXIzWx6cK7J/GO4W93tD6TynAV54A+bUlYyxx85RRtrI5FfUn8PoGgz9gnlikIkioIufJdQ20Z142M4xvYsx3PjchN04JmLdjU8SepzqDfH15TNGKCW9BFpZ4ZoZ41FmtmUIBLQOtJvYS3zaYT5KDX7Ino229ib14zekI0/2r7QqXhhgrx5VKnQnW2lsrDRUB25OTGbH7MZ4aNXpg352Dxz8LeczFyDdD4qD95Z9CHC9D07Z2hrqJ7ab+j7qQI8p02UnXskGHbPCf85ERRXBkqvhTBB/iPBsCUCRzWzMaTG2NsmTGoBsWPAcPFWOIZwBhMtqDYbkEajoWAENFwWRRYtbpPf+U9XyFNPbZUDe4/At03Jpz/1mJy+YoF0t7fLt77/S5k2Ny2tyUGZ3Z2V225cLVdevliyyWEZR0fnj3WpQ56CkVvQgLQ35MTzHGS1wA5hqsUr2bH4MM4zqBV2ftCD62QGSmbz6LJoVP4iXh4kGZxnEc6iwVEVXhVnRzHDJoN6ZtApGc8JjnkRM5aXLHiNZ8dRPCfj+hsOXGw4kHDk4z4YZHkUzI7DnUcZ/ix5FqyzOZYZktH8KGhMMgVslGhDDkz+0ypAP0zs49BtLJ+V8dg4dODkBX3RUfVXC6Fvdhz6oa309yKgd9asCYAdPNiha/uNoxjKwsJ56F3IYDM3PoyzftglI8l9LZL9ESbQb4PPw0l55vv75Wef2SyHN41IIpWUbBocehIyhPrqD6LxKkIOciE/hyN/SI0bvlyGP9TCSQSVQL4IESJMLbiQc4HlnM0rdupEgTgG7aLKuYG/kso8fISAv33ChT6VoSNpFndeDeM8okMX/1AKs10acwSv9mH+x1zGRZaikjnOVHQ0+VUQ8uJwhwuYx3wLofx6il49xHkCTopxWDGfYt4yt/ghgZM7Fm7OEuoEQS/+ojv1z8UgN26eD+bjCAnO2UjPcnLUxwsgA3N6Koc5lhcnOGdijuSVzVQODhDidD6lHOgV54dCcM6rhpxbuXibuynQF3OZOvh0rCGfxyTi0ph3WzOoM7+wh7LUzziYdCpy6kiQF11gczXW2MbczYVtdM7musC8TEMs1gbNy/lb50eWxinyZME7H8e6pTzoXBDqYHhg25r68weYaCfj2LNOScjgWk1bsG5wgfhtdq5FqnMGbWF0U8eNDg6cnRzanO1tHodg26PPMD8ijUMPG0EOIrSdNMy+wI+wkBf7C3+NFnrQ+WS7JJElnU1i+aYk2BP5uQJxU8Dn02k3423QwUL7sy2gH508I9O0r4JtRpshL9uFj6jE0B70PUw8VALxCnMS6w9cBshOIZ/5tLd+fAN11PLaT8EPdlLbQG9uROiE0l5x9h/Uz/xOE/ot1nRd/5kIuay/feePX3Qkf/Zb5tf2YptAS9OmyM2+re3BsuyL/MvNEduBzru5Ms0r3LRZiuOL/YLtQ1k4sj+x3+jmF+f8tV/KNVe/EyijbhIYYmzo1UbaAv0XNuanxmmXFPoxHzOiLbS/Q/cMfCz+IBlblXy1nWEb42CznrzIR8eYX5iEB5UDD9oPbaAW1z4On4b9SzeZpl8zL+3LzSW/WEQJkudvItAuXj0Q5PxCHWkrHR80Cr9gBD5xzBcMMw9zajvDBvqIET+ryj7AFLDmkTXg3RL1Q9kzYGfqxw+z6lyDf+x7Gcwd3CipDDr8CKsMKJRCf+B4ZQzrRLRkjNwc+jimSdNHmYd2hHD6VmYTRUXoM/PDRLQPleHcgjTViQElwg1b1DonguIUnqRAMlYvP3eJZe3R6wVF4rlS+4y3vNEUJ1AhVkorhqLaETmQzUBlSdrfvLHOUuymcJjRgXpm5OVP/uvFsnvfUfnY3/5c3n7n2bJwdbe88OIu+eB7L5ADhwbltFMXyw3XrpQL1s+T885dJGdvSMt55y+V7/7gV3DYsWDp4oEdIxpTBwIGgBlukGZVDIN2JOqJMBqREz+WEZ2A2lpGZcmihMydE5OODpGxkV5ZuhCyz+qRc86YIwvmpTFwhmRwcBB1Yd3SahyCL2Dr1RhsJlqTfbJ0UauceUaPnH3WdFm1rFPa03Dkx4ZlZIQy0SlhO+oRw0CdNV1k6eKEzJ6B8nCiU8khOX3tdNlwzjRZu3aGdE0DWzjqY4OcxNDx2flI0H3erHZZPK9NZvekYBvk0Q6LyRNNM6MrLksWIm1GSpIYzIMjmAAT43L7LUtl9TLzkvKvNg3I9+99GSHUDRYscEKSMZk/OyZnrOuWczf0yJrFrdKZSsjg0Ah0bZclkDmjuwPn2Mz0QWeqPb9Vsi2Qk0Nb70eHGcLEhIV0CXRbMDcpXV3j0taeAb85cuZpPdLRAn783jDXnJqNFiFChMlA3XYsYuoA4VydPM5XODFfG6ETa67MFqQFeY3jaDYTmMwRyxycN82VRjN/8dFBXmHEic5pZKgOHOdZpOkVX5TjXy7OnCe5XrAcVwW7eJormFyAuaFgfrBAHhRXMBtJT8GHj75wDeA5v55C55UbHt6dpB72yjs50UnRO6t6bvgksIbQGcolOI8aPmZjhPpBKOdCrnO0mdaThBjekaUsbojIOUlHhLJQl2ySVzgxv5M3VgZzF4BOFudk2p96wAYoZ64ssv5oA+WEKR36Ce+YF/jL9Al9RJeOK7kbJwSqevXgYxd6gnDJ7mpl8AY/8DU2IGetHQ44wr72AhU0RhSd84Q+bkIZ9B9Zhk4fdbdtrQ4oxOXgTEqO65BqDw7UBc5mjnrwxzCZl5rQ6nB8WR452YWoOu3JOHXQoIPZAHHzx/aggw/LqtMNQC/jLLKvsk3gJMJu2RgdQ/Zj42jp1Wk6neDLOnNDyHbUDY32E24oUBp8aDe2WSFG3cAF7akqQg+W0avEyJOlPYzGWpY6qy3Zr5Fu+h7rgWT4NTnj8EAc2xVlIRultH7GhtQRTi1sqRf60A7arijOtiBxQ2H6sVdftiGddeQz9occ8tG6M9boSnuREduHOhmm+K9jmDpyFNAUdFDZttgosrIIs//zoqJuWKGTSUe/1s0c+zjsxfaEXnbTxvFCO1Mf+iP6dAjSeWeG2rG96WzH2dc4pvGPmwmKNFfiWZYXCJifm0iWoA3MeDL1NW2pfRvEixscKYzLoR7MwzrRITfzl+lzWkbrBrbgx6Bpb14Y5UzEzT3HNNoCugk328rL8KAytJfZ1NJXQxSZIS0H34nzFNuCYR1DNDr5sCTrjDTOFKw1ZbNmtIlpFzo7rI+xEePJl/UbOXL3l0wilCsnxlmiNvYYRIQ9loGqhBG1sUermSVzWcEcLfG3DyzxNxCUZq76NisAOHqCKxuDvxDX1paV6dNnyJ59h1F/suGVCg4SNAoHLwZzPDkgv/s7l8iqJV3yod/7hmw4c4m85/Xny3//f/fK2lPmyx//wSXy5a8/LT/9xUFZOD0uH37/xfLlrzwKx3yu7D40Kj98YIcM9BVkrJ+TLydeNFpuWBYv6pEjR4/K8Ag6rj77Hg52ETYiG6+AyVEnxEKrjGfH5JKLOuXP/uQKmdldkMN9GXn80e1ywXn84k+7pBJwmzF+du8dlO/9YId86rMvyfZdmBhhUXZdXmXhxHkKNgNvf9tKufqqpbJ4AX98g2YoQL+cPP7MQfncV16Sn/x0p4yOtaEDYlDm+uS///4FcuftKzldyzNP7ZPs+LhcedEymTadk4JI/3BBNm48LJ/73Ivy/R/ulAFskng7rLsjI//3f18jV5zfQyXkH/75Gfn7T7+AerVjQzAiH/3IufLmNy8D14Lc/9N98l//6JcyPp6Vz37yMnnN1fNhjZx8+dv75SO//WOEuqALNnDTE/KGO1fLHbctkDXLpktnKw0lcvBAVn704E6Zv3ga6jhNsqjTX3ziSfn3/9gu2XZM7me3SyENZXcNS2o7JpPRuJy2JiUf+/OrdIMwOJrBhmJY1qyaJW3oWUeO5OQf/nWT/N0/bcRkwg0Tu2iECBGmAhxd+m1wXpEzQxoHLpUmUR1dOCPGWcDchIWcToq5IsgFGouyOgJJOJN0FnjFEedYRMex4HGG52Kna6zyooMJR1dlcj2gswxpnrOmPxZEWfB6+YlBzqFM51xFp4frCxd/VQ5znVnCqTEdFyxU2LgwPuN9kpAOSAbFkohLxIagf5vWBZMs6oB1Aos49eWCn2EY+dThopMD/ZI5I183MRDJNZ9TkjqVqA/rRGtpGS6Z6qjAmaXDrPrC3eY5+MDDhz7UnPXlMsoTU3+EUD86Y7xizrrQ0cQ55GWSY3L6uvkyuwM1RWV++dRuGclCN/CB6yTjcFrIi44c5bCsOmm8Qkb74a86U2wPeJItsIteEWVFCnRo+EgI85nNVBuvkMM2Gcy/9tOO+plxdeaoKTc6aGtypnPYFpMN65dIW2FIjhwelmc2HZH2OUm5+oKV8vQj22XvQdo2pX2GG0DdJKnGxkFSe6BNs5DFd/YSqINuEFAHbQ/8Yz/hVWNoArNSBzpzaHUEuR2hA5jB2s+r3uTHq+Rcz3EC+7Etk2hLOnh0+MAPvLlW5tmGyEOnh1dwqRuraO5qgA9i6RuYDQs0Bt8kbEgHl3J1U4DQOD+2gnLJbItkEdfaLXLO+jmSyozK0d6CPLnpEPof1rP4OMrAlnCmzQYBrcW+zv6j6tLWPHKbw80KdGM/Bk/aRres1AX2oo/FK+bj6F858E2jHP2fLPwWjoNCYhi80uZKPdITWdgHdsimeLfM9GUFxwE3fegH5itC5Mf+TTuwr2ODou3AF5W9K+XwUegj8euH7OfadrAD72TwURy1M/uU2o13VfiP/DFe4F9x9ohhw5ZJj2uf1bsUiNNPnKNECnW68srlsmP7UdnyfC/s1op0ZNKNJuqDupuvX4LYB3GeS9K2qBlkEOzfOjdQptbLjGH2XI5M3g3l5oY2httCo6t+MWysdFOOzGO6cU1JSy4p6WxBxiFjLGXajJtB2j2H+qYzbWqPLPoay+lchf8pbJDZU3hnzox1bPRxzk/G6udf1T4gyKNutKUqogR/c/OtdyLAlzN5i8EeXeJkyB2xPdJ8JLauPVKIPbqkdqgH1GYSoGwSgYmenR8DddacFrn15uXymx88S849c660J80kyU7DCYy7xWw+I7fcuErOWbdE/uyvHkYLpeRNrz9Xvvbd52T50uny/vesl+3be+XokYI8/dQeWX/OEtl5dFA6ZsyTrTtHZPuO3fKh910rM3ta9SoGH5lpQac7e910+U8fPltues1SmT2LC5vaIxxsPNSB3Ugbl51b48dl1syCrFyWgkObltPXdMg73nqanLqmU9IpLmgirZjrVy7tlN9472lwzC/GxiEtOUwUnDFi2axctGGWfOyvLpcPvmudrNW7BkhCuXgqBhsl5TXXzpe//fNL5X3vPl2S6VFogU4fj8uKxW2yAOlL5sTl5usXym2w5fSZ4AkzJtBiPR0xufT8WfLn//tCefc7TpMWdGZOPi3JDPRpgb4xbKJismh+GyYWyERaGgN32eIOWTI3LovnJqBrB+rBWpvJwAB1R14dfuhic+bk5b/99/Xyh3+wTs49rUe629Gx2bOgx1zsJ97yhuVy1QUzZD74LV6QlMXzuPihP3DCzmDC2zMksd0DWHgw8RTGsGFslVWrULd5KWw22mXDulnSCXOxTjNmJiSJBSeL9ogQIcJUg3MeHVMuqiBdCXi3MytpjFWmx7Dy8TvieTjY6WS/dKeGMeeNSDo9Jh1wXlM4x/ZAHZxEAosu5vcCHJGWVE7avEWYjm8r+KbpOEOWfuAvOSItLeM45qUDc3Yr+EhhBLkw9iGTD3okZVgdCp2+uWiD6Bzo+oYwXQBORepcgfRqOua/RHwYTumIJFMZ6U6OYoEfQXb+kBLmI8wtSaw/ySRl8OooryLmJYXNCa+mcuFvhcD2xKi0YT5ugy3aoWMS5fj7LXDbIJNOMqxDRwi2KWSRBlvMaBuDIzuouiW52QH/OOrMK/9pyGtrHZZ026jajo/KJlIDkmoZlSScuVie35rHCgp9knC8ctQtRacceXuy8t73rZPzT4dp8sPQAbakZ4NNAH8YtAU24YaF9aMjpPbRv3TYvFPo3wrZyVg/dObdjizqg3rC6eMGMY71uS3JeNg/BX0hO471i85yDjZI0gGLD6HOo1jDMtABOeH0plDmonNb5NffuUrmzoS+yHvJJSvkkvNn6lokcKI60AYprm10MBNwVmGrGNpHnXW0dQv8gnQO/S0xJG0tWMPpANPnQTsksW4k0T7cdyba6D9wbcBah76W0s0m9EDXTSeHpKV1SFrhXLan2Lfo6HFzwI0g5CFN4MjrBgO2y6KvdXYMSU9yGBuFYexR0W8E/QQyjTOJPgu+XYjvRH/vhqyOONvrMOw2hD7A9uKVZrSB56zmoVMsxUd7R+TUs9rlgx84TWa39aIOaC/4d/xRUrrKbcifRr2oG9uFji03iObxGLYrO7Rp3wLW0Fb0y552tHsWm1xUPwuHM0v/AvH8nan2JNoZ7cRNUjv6VaoFbUznF8TuwEd2urrHpCXRhzaFPFgwrptx2KgF9m9BH8MYjGNMxhMYN1m0EXXE+GzHhqIF1JliecwNqF9belhtrO0H0js/4Eq14Q6jhrQFRGOzyU3b9NYY+hnakY8ZY3PM/PQ70hi4xpnGEfXgXSf6cSvOmim3XLdYprEeaLNUaghzxACafQCbEdiR4xTtQ4c6ncRoRJ/jxpIb77znnBibUi8YDPXkOOVGTx8DZysgjq3GR4YS6DO8G5KDjinw4rtXWcjt7shIVwFjMzuq/bqFPh92E9ykcBPBL2l2QWYn+mcb7NOBvh1DOI0+zAsSegHCa2vJcawm0IfiGA+Y72DDFOYVbjH1ggHmHW0s6EH9zLmCzRUGm1YtTyhgMS1Yi2hRezTWLR1J1NSG7blS+4y7sMNBZWh4dE69xQZO+cKozJjRIh95/3ly9RXTZcvmUXn2mYO6U9NGQp4sJoQ1cBQ//L6L5bOf2yg/fXiX3PraU2TFihnyT5/5hdz1+jUyrSMtf/vxB+Wtb7pEtm3dK2+783QZGhuX+3/yknR1JeS668+Ue+59Tp791SD4YpMA4QkMxBuuWSHvedcyaW/vkAd/vlN6+zFwOeBCYG6jsePw9pk32NGw7KynrOiQm69djsZkxZANbEaR/YUXB2Xry1g0W1shB50RpVcu7ZCWrhb5+QM7ZWwsJiuXpOX//q8r5YKzzaM7vHu2c1dGnnuhV/r70bm6W8BXMCnGZMPZ82TL7j55ZuMRdNhxee31S+TUtT0spRrx38HerDy78bAc6c3JdJRNcnKFc33G+jmy8YWDsuWlXmlvE7n1lrWyeD4ddZGHnzgkP3loPyYQDCRM7tddvUzOOK1L07btGpCvfnezjGOu4CNGq5ab+Oc29ct3frAVk0hc3vee0+UD71wtaQwI6jCA9e+pF/pk135MOh1t6OioOU0HcD568OH98stfQl4KEwEnsh39cvaKblm9dqls3bofenXI625eIR2tKMDFB2W3YbOXzcZk88sZ+cuPPSQHj6Id48UBEiFChClAnEs5521dlHiVEhN8e0be//az5dD27bJrOClX3bBc5s+Ek9AVl9fdsEoWL+uSq69fLhedP1eWL5kh68+bL0NHBqU3k5E33HGq9B4ckMP9Y3LLrUtk8bS0bNvcL8tXT5PXXrga4a2Sb8/J2247XU5Z1iaXXL1Crrh4rqxePUfOPWexjBw5IkcHMvLGN54pqf4R2XMYjpgurmOSy8NBgL7xGCY4zPJGZzPv6iMh8CCHMTlfdcNimTMdCzDmx1tuWCtnnTpHprWPyZatqENbXu7EGhIfHpZTzpwppy3okI3b9svc1XPlliuWyOYtByErJXe8domsWTJNLrlqhVx51WzMi3Nkf3+v3P7a02Ssd7fsPQypXAmhQwHrzfqzZ8pb3nyaXHHpIlkxp0PG+kbktTedIvv2HJKjg+OydM10ecfr18r6M2bJ6esXynWXz5MFc7tlzZpZ8tobVsqGDfNlRntKtu3dJTfccobMhTO0/VCfvPaO9ZIcPyCzZydl/drZchhxO8DztTedLkf29cmhgX5505vXSRfm9d17+uGw0Da8Yom5moahnXgAsnDU73z9OZIfPCh7D6Qk2VGQO289RTLbD8uB4UE546Ilcu3Z0+TxF/bL9AXT5O23rpA9W3dJ/2BeupZPk9ddt1L2wT7cDr7jDeskNzggu3rH5Krr18jc2WgHrKHTp3dK9+wuuerSxTLYi5yJtIy05+Xtbz1Vzj5zPtbzggxg43nbtStk28v7pX8sJ0tXdMqtly6TA/t3yO2vO1tWrkzLmafNlx1b9klvNi8XndcjF29YKEOjQ/LGO1bLpqe3yXA8JVfctAbOd1627jkqa89fJDdcukTWnbFArrl2MWTNlRVr5spZ66bJ8xt3yKo1M+WmK9bKNug/MooNFZzi669ZJXe9bo1cfOF8rLcFWY46n79uBtbRA9gQCfr4Mrn+4oVy5hnz0b4L5YYrFkhbd1Iuw/GKy5Yhfo6MDo3IGBzl224+Uw5u3SltM9LymltOkd79u2TDujkyb0a7PPfiDumZ2SHnnjlLNm0ZkI6euLz9jafKgV37pG8QAw51MXdDuN6ZO1t0r7jZFWxCzkeb3PXGU+Tyy5fJkoWdsmPHLhnitWM4UXPmJ+XD7zpDLjhzgcya0Sq9A33ynrefBn9jvqyc3yJbd2yXzrlor9vXy02w+emnz5LD+49IdkZcrrxitcTb+uSOt5wj56+dJaswltvbRuS8cxbJ4N7DctsbzpbZi9vR/5fI1ZfPh682XZas7Jabrlok69bNl0Xz4de9fFjyGT6GjF7GC5Tc1KHvFeJp+MM5WbY4KW970zq5Ef7YuZA90HtE9u7nXJKQd7xtnfRtPST7RjJy8TVrMG7ismXbYVmyaqG8/c5TJDvIjXOLHEnn5Q3ob5egTvN62uTQSJ/ceMOZ0rt3N/ptTu6Aved1jcuW7SPwGVpgR9gPTkUhN4yJYcjoBMdc373QwUBfkDMHHwXiHZW8XHfjEmlvycq8eS1yLfpF//BRec3Np8utN66Ss06ZJUf7+mQgPihvesd6Obplj/T3ZeG7JeWu29bKmtnT5PJblsilF86WRfNmyj7007tuXis7Nu+VvmxCbnntGniVg7J4cZtcd90psmzZdLnp+sVy/kWzpWdup2zDPJsZ54aDD+VQMbPp4sZz+MjdX0EkJ7owQuYyYufxE2GPZQj3iMNh5xN7tOC5Sx4ol9dxOFvijJ0DeibQ6Q8fGIJzvls+97kX5OVtR2WEL/ai8RLo/IlsUq+gvPtd6+WpjbvlWz/aKt1YTK69crl8777NMjw6igm0Q37y033yq41HZWBoVDrb4/LEU/ukBxP/7a9dLytWLpS//+Qjcv/9u9Af4NJjh8/7ZqMw9tYdQ9h0vCQPP3REDhzibrO6KVgD1oX/bBU5yXJ/Z24He9E4PTKUk//38afl1973Q3nnh34mH/6d++WRZ/rUFOybr30NGh+LpmSHsWCukPM3dCjXcfz54te2ybs+eK+84zd+JHd98B7573/6uOzch90GJoWu9gIc8Q2ydGGbvgwc8y7pYz8LPWLy2DNH5YO//SP5tQ/9SN72oe/K//n4k9LP35dA2kws3u/GgOvqGIct0BbclXtgWb2thTDbR2+xF0EHAcQrYV4MwYGUz4/KymXtcudtqyWlHbYgW3ePyH/9o5/Jez5wn7zzA/fKf/q9+7BRGjIVB9FEKoebkfGYZHcOyOo5Kfn/fvciWbsagxcLfT4GHb1dPHdbDz9xVN7z4XtAP5f/+b+eQF/BohbnQhchQoQpBcYpxzVf9uN4zGQLcurp0+QDv75CrrpwiYzHeuXsi2bIm+9YJr/53gskncvKjx/ZI/m2Nlm7MC6PPvW8XPWaRbJyaUpSWGBvvHG5zJ2Tl9ZpGXkbnMK3YP5rSfTLwiWYF6+aK60yLik4jLffvFRG9h6SwSMjsv6UHvnpDzdKa2cSTvY6ueay+XLHdXOkv38A81BMLr5kvvzeR1fL7//uannnr62VaV2cX/heAOcQzDioA68C8q7neCIrF1w8R15/22L54K9vkAIcuP7siLztXWdLW7pPVq+dJm++fZmkUgPQb7W8465l0pUek1mL2uWm10C/JB+hyMvNr1km6cyw7Dl0QM69YJH84qHHZVpPi7zn11fJjdcuxNwGZxzrc6aQk+Vrpskf/JcLZeBon9z745fk/IuXwUlbIZdf3CXXXbQAeg3KbbcvllULO+T+H74gjz21VS66cCE2Shk5/3I4nXBW6dy88dfOlBtuXYg1cCEcNqwZcLgvv34BnOMuec87z5eHf7JJWmfOlg3nrZCbb1gis3pyMmNWq/z6e1bJnTfPl3SsH3M2r1Bz7qdtCNgH//URskJWLrt8rrz19adB/yOy7szpaOfVsgDzsyQzcsstC+T97z5V5nXDgcb5W9++Vn7/w2dLZ8uQdM5OyS03LpO21DgcnXZ5z/vWyk3XzZbOQq88+9Re+fr3tsrwWBoO5HQ45l0yLXFEvvKlx+TBZ/fIAmyCzj61TV56Yau8791nypXYWN52zTzpaMValIvJ3AVxuR396yN80mDdTGzSDshrblwhZ69rlViyV97xDmyYugflvItnyUfevUbOWp6UscKInHvtfGwkWvSjHSs3zJLzz+qWxx58Ri44b4GMHemXRx5+Qa55zQq5Fvne8YZTZfHMlGSG+fhLXm547Qp5z1tWy7OPb5MnNh6Qd75rg7zmsk55M+KWzMzKDGzI3v3WdXJ0X6/c86PnZeuBo3LeJYslA2f1pqtXyqFdh7CWJeW/fvQCtGWr3HbjYpkLJ7Vrdl6uR1vcfNMqueCspfKd7zwl51y5Xi5AnV9zBXyCwoCs2zBTPvSBNXB4Z2CRHdXNAVoHQJvpXSf6HHAPs1lZe2qX/O7vXiYj2Gz98Mfb5ZwrFslvvH+DTEP/z2GTMHdBu1xx0ULZvvVFef1da+RNV8yUqy+YLVt+tRsbldXyBtT/o+9fJ6eu7pJv3/ucZFvj8vv/5QI55+yk3IBxdvqpBTnrnGnyi5+hrX6+UebNbsEmbIU+fXHmspQ8/dhO2bVnSC67cIU8/vRLMnNxSs5cKvLgjx+TR57YDT8Fswc2BmN8zwZzCN+roa8Rh//SNj0nH8W4WINN+Pe++wLabExuvuU01HJYVp42Qz703lVy/aXdsGOfrLt0hly4oVs/WDJ7bY+ctigh3/raL+T+h3ZIck6nXIJN3FPPb5E73rBGbrhhobzm+kXopxmZNiMnb3/XSnnz61ZKV3IE/Z93gUYxZ8yQj350lfzef8EYh180fRqfMIHfAxMneRGbrkfePEo5lsrIJZcvkttfv1R++z1nS2v8KHy7DXLhuk754T2bZKglIb/ze5fIqmUZueH2OfIHv32uzOjKSgf8+TtvXiH7d74s4205WbGkQx76+a/MuPrAKXIe+nIqNypXXjZP3vDm5fJbHzhfhg/tkQce2STzFnfLwp6UPPHwTsmNtWNzwPddrY8P0H+jH1cCu0gQBSEsvgIlL7E26mbqwctfmqT1m/96RQVm5/2lXLt84Uub5S8+9qQ8/qvDvAeojqfenhnDru2SVbIIO+J/+8xT2O1hNxdPyo9+vFcd/nNOXyZz58+RH/xks6S7etBx4nKoPy5/+fdPyZ9/7Dn5h089JX/xV7+Q517graMOnaxhYuHLc/EkDP9sn/zZXz8mX/jas/oMas3acXfJBrHOMzqR+WoFr8Bw06ORevzS3Zvk7/7uadm8Ky+7e7OYQA7In/6fn8sRhIlZHQm5CIvq7NlDcsN1y7QRKP7nvzwgf/S/75fHnx2VA0cTsn1nQj7zqeflk598WsbZU1GH9avb5SJMIHG9oWGaj2X3Hc3J//fHj8qP7umTgwfbZOuucfnEPz4jX/zSJuhkKnc2JpyVWKyyvOLmgDbRtRQbM33uVJ0BAw4SfYEGi4f+YrUH3Soh7qyzO2X5oiQiYrrx+tt/eBJtulX27InJ/n2t8o1v7ZX/97EnpA+bdYKa0OHI8LEEbAhXzI3Jn/zRxXL1ZajTKPjz0gxsqi9DqQyRe3+wUx59elR++sv98uAvdkJXpNuBEiFChCmDfQFPnUoEc61ZLHqnyLYtO+TSq1fJvJ4xGcGifcd1q+Xocy/LZz/3K3l5e0Z2HBqVw31Dsnlrr2Qy/AoMxjaGLG/pZ3PDcv6lc6Qd0+fyxa1y5ulzsfHI8QIj5hjBpoPzUU4O7R2RHTt7pbdvRLZsGpRPf/4x6Vk2Q/7Hb5wv3/jiQ/Ly/iHJxVrkwP6MXHbBaXDYLgGPgowMcK5qg7587pnzmXkMhs8Zc/7m5uGum0+VAy9ul7u/8Izc84MtEutqk4sv7pQbbloqv3roWWmdM01mtudk+qyUXHT6bDg6cNT4yIfw/QPOYDnpP9ovm3YfkKNDY/LS1gNy+WWrZd/BPXLhRatl5SzkySTg9MDZvOVUyezZI5/9pyflJz/bL3/+mYfllA3zZetLfXI1nMLT13TLlafPk298/XF5fOMRWbNutuzbMyhfvedp/ajQiy9sl3//wmPy1W8+IzdcskZmwzZ81GEkiZUHBhsYGNK7w6vXzJGf/eg52fj4bmlje8ExvvaGRXAeB+RUOOanwhHP6eNNY2wI2MGsC+Yxi4K0tSelvbMgr71+rVx9eVre+IZVsnx+WmJwapetniXrV3RhM5WR2+A4to72S/9hOrNz5CPvWy/T0kOSRRtmsDDdeNMiOTi8Xzacu1RWz0rI7i2HMKXn5ZQVs+Uz//KIHBgel9UrpsntNy2Hkz8NnSqua9DIwADywcbdbegDnN9NPyjkxmT1WR1y+tJ58vGP/UB+8cSQPPHMPjj2p8jlZ/fInOkd8vBju+S8K5fLrm175I6b12GjOSSFfFZfmuVFpgzslB0elR2bD8tg/7gc2H1Ennlin/zz3U/Ib//OlbJ2Qavc/fUHZQBrS35mUq5/7Wr58TcflC99Z5t8/hsvyI9/vkXmL+2SvWjrW66cJ9ecv0Dk8BG59/5Nsm1Pv2zYMBdO8RZ5AHrxy4APPPSi/PnfPyBbD/bJLVetldYRvnNTkFG0GZ9i2LJlnwyOjcm8eV3ypc8+ICOHRySFzXdLW1auu2mJ7Hr5gFx/1WqZ1on82OzwajH7nvmUJvsx6jNewEZptRzac1D+7Z9/Kff+bJf85T/eL5edt1TWzuYjUsifz0s+mZOh4UEZhS1bW3k3Ii9jmUEZGBuVM65YLeedMlP+/hM/kp89dEj+8ROPSSqdgNO6Bo75OHiMy5yZcWyOV8j5Zy9En8rKhnOmy+JZ7fJ3H/uhbN4+INt3HZFetOnWzYek/wic+0XT5ebrV2Nz1iV5th9W61Q2gU1oGuf8mhD8jExOzjx7pixb1ikf/+vvysYtvfL9n74k38cGetq0hFx33UrZuXmbXI36ze+GvtgY8R0X+iKjMi6z5qSxSV8iV1w4W1oTo+heWckM9WJDOS5tXdgE45xfd7z6kuXSkuqXxcumy3lru9D/YQ9sOo8cHJKLL1wr737HxZgzkjLUZ54g4Tsw+uw/xoTx6/iujchIIitvu22VPPWz5+XRJ/ZgczRLPvfx++WnP90rn/jnn8vIaFyuOXe2HB0clOWnzZT//OEL9EuaObTBzv19suPgiBw40iu7jhyS669cAv/ogNyMObMzcVSSLVl5681r5OH7npZvfX2LbNs5Jvt7R6Bjv2zf1gt96WOyzek/4gj99F2KEspOAlArPRTGw5w6eIrR2MbgjOBN3wJ2kuNorF5M5mO5VgzaMf3MFF+z4adCu6Zj0XnTWXL3Vx6XXbuHpI3PwWOQ//SBFzAwhuQmTAaPPbVfduzulVVLp2Gyw6DHgjE42CK//OUeTJiDcKrbJcn3GiBUNVBtuNAlpQ+TRDbfjiMmtTFqVN2GLM8c/AQdzzgx6w0/DLY8NzxaPCa9QyL3/HA7nOV2dNyEJFHPWGu3PPrsUXn2+b1Fi5yyIi2r0WnnLeg0EcAPfvCS7D0M5zfVJikscCk+EpVolx89uEX27OPzvklJY1e6EgtKPskrZMZJZvd5+um98thzfZJvb5dEIimtsW4Zz7TID3+yUwZHmKsg3d1JWb58ti50cS3KhYF/zeZN66gbAtbMAvrwJSFM4q6F6DfwaciVy6cLTczE/QfH5OEHd2CgdUkqCV1po1SnPPToPn3UylZeHyFDG3d25eX3f/tiufkqTLZAlpMz5BEoyr8Y5JyHxySV4LOsWPRTrag3NWU7RIgQYSrB+YDvCHA4jmCxO+W0brkcztHBo+Oy6vRZcsG5sySBQZobw+KdSkocXn4ci2kS/3j9IoZ5AKsuxjsd0nEMfvCDI/oGOGAxOBXZdFJuvmmltBYwd2FOyPB5QsyplEfHJg6HirNGSyol2/eOyo+fhGM1MiTf+cleGUt36COUm148Kr/1Bw/K+37jcfn8l16QDOc2LPSco6g5Zwt+gcc49pjHoMPQaFbS6bh0QufD+7Ny3892yzvfsUEuxOJ+z0+2yw2vXYW5C05YPCmvv3mFpJMjWC/gy8Lx4LP5yhWOXhxzfC6Xl6VL2+WayxdK774RWbigR665ciEcW96+hdMH3cfGxyUHJ4nOUhZTOef2Bx7bLuNdafnNXz9XMjv75RdP75DV6+fLG647Rf790w/LgQE+zkpnhct0GjxEOvX9jJi+8J0F/xY4Mtifyd2fe0Yeff6wvOd9l8rV586RzPiodMxuk1tvWC3DfQVpnTVNrr8W9ZABtANWEszpnNF5F5zHQj4jnTNxhL1/8vjz8l/+xw2yBPZ55MFeWdCTkyuvXSg9nXHpPZqT192yVubBiRs/Mi7/52M/lkWnLJQP/9rZkoLrNnNRQm66ZqUMoK0WLOyWyy5bLunWEXnnGzfIpid3yk+e7kWfaJWR/oJs252VA0dpVJGlK6bL//yj6+WpX7wkT27chz5jXljNJrA2oe3yo7AcdGyHLengfQeO+cK1C+Q/v+cCeeKhTTJ9wQI5a9UM2bsvKxddvlbOQHvwarE6yHBG9d0LdKQY1hG+jB1LxtH+nXL//fvl8IFB+cUDO2T7Tu5QYXN9pA6O6DDKYi3ki8fkkc22yNe/tUWuveMseSOc0wfv2yIHB8bk0quWyxkLutH3npHBPNYoXeb41k1CP1neBZlcUbPQgU57C5pz9/Y++Tg2S6mZcCZ/8ypZ1JOUEYyjNafOkuvOWghnMiOrz50r553WAb+QzjEHE/qcd1GQaz9flWhNYCXkV1DoO0HnYbQ7lJYOyKSfQwd95pxWufXGC+UXPzggP3roqEyb1yG/+/vXSuLomHznx8+iznDaR+EYQwbH3/h4TjqwkeBNJV48HULa7t3jsv8QfDO+lYM68Tl9Pq3GDVg8RR+rIGm+xAzbDQ7kZceunBw9Ql355SM63+aOHu8fYBCAsGlIgxfljWZk/elL5O1vO0f+8A+ulNdeMUOuvGCGfqBl0ZrZctlFczGWRiROTx1VpT8yMpqXnXtzcmAf/LdsXLrmtMuf/dEt0r+7X+776WbMK3FJwUG/9ZY1Mt6bQR9My/XY5PDTuAWM6ec2HZKP/v4D8r6PPCWf/dJG+IrQjRMGNOSWBh1E29F4I/iLje8Y+kAKzo4+So6uMj4OO/DF8vGU5EZgM8xlw9Drb/7xh9KKjd9HPrABfhhHPJw22IVzx7r1mDPPnCv7dwzIBRcukNNOmYWJFe2L8jA5mhG8kynYFX0UviMffeJFW/pM5oMsJI4JjFXV1/S2qYLpbVMKqz+naT0AJk77CTxV/Wwe9vzG0eagHpVLLlooqfio7NzUK2+6bbX89kfWy3/7b1fLu3/9Wlm5ogcL1Qx54MFD6C8pufiyubJ167D0Hc2qc5yCE8lnG/m2AWVxWWAD6ZcBVChv03ER4l0Jfp6zfhvbqy38x5nW8DZpjB/Drr53IGP7FxxxDBDWbKwgR7C7tuiZFpdp3egIKeYiT37xZxydtBMdgzaBjrykBkbDKDY0hLCHzi7orItuqfkO7evV32GIo+PwxSbzSdQW6e/Lyyg6H2VQVFd3Wl8CMy9yeYrHx8BvGHpyYcfkiMFL+7AMX+7TT+xBF/PyjgFtxwmolTsWBSYnDI7BESygiRZMLBg0WMT4nd8RTFpDI9zgmJrqtxYw2PkOyqUXzlX7EPwFw3gMurBtVBa/mgFNODhoZujF4cbBYdyGCBEiTCX4uAV/5wBDGXNrXF7/2lPk+af3ymc/t1PugVN99c3nyeyuFvneD16SacuWyFvfepak+YIgX8TDXDwIx27r/nFZd94cufi82dIVy8rqU2frc7mf/vRT8okvbpWzzl8op67slo7uuKxe0ynL57XDqeZlj5ikMMekdJHkFdSUHD5UkIN9Ir0j8E74SUnMwfFkWl7c2i8/+fnLelEIkxkmi9J8yRmH04n9bGMLyn333k0yc9lSefNbTpM0FuZ7739RFq5aLP07DskY1o8zls+VT336JfnEZ1+QZWculvPWzZP29ricAid0DRzvNsiIwzlIw3lMQ9cbrlstg/sH4Khvk89/90W5+nXnyeLpsBucl/t//KL0rFout71hqZyzoVM++Lb1sv1X++TBR/bJfU/slRvhUH/r3s0yUOiS971nvYwcOCz9RwZlyZyZcLoSsnLVbGyiFsqbbz1VHnxyrzy486gsWbdErjtngSxuT0lHW5e8/72Xy+6de+XIWL+sXNcJB2lErrxqpXRjPfr0vz8r//b17XLJ+ctl2YIubHR4eYXfOEphLuWcjPkWa8nMadOwYUrL5+5+Qvb0puWebz8rz2w+Ipedt1iuuWSRfOWLm+Wzn35ehrs65QrozCvNu3YW5C/+8iGZ1tUlPXOTchM2eyMHB+Wzn9wk/3HPNrngxjPkjtsWywUbZsrTT76IjdR06Wppkb2HB+TRJ+CUb+uXGOz98pb98u37npelS2ZKVxdWISxWnPPjcPATLQXZvmlQHtu2Xz7w0atl9dycbHphULYcGJZTT18oP/v5M3LDTevkF99/Tv7l7pfk6e39cuetaySZzMis+R2ydm2rzMVGLBY3j1fRyeNGAKu/5IaxQTw0KkcO8mo734nD2oh1+rGHdslVN58rV1zRI9deOV9uvHK1PPLTbXL/z7ZIPxzBOT1p+eHP90jXvDny6+85U7Y+t0Pa0jFZMK1V63cunPxfe8tqOWPtLLn7+y/JPsg+55zFcuP6xRI7MiKXX7hWbrx6rTzy8LMyd1mXzJjfKfH2cXnD7afL5p9vk3/5wvPygycOyV23niZtKfgPeWxcoB+J/VnXX/Tjn/5ktyxYsUBee/sqOX99t/zmOy+WF7YelRcOjkkSay+/oti7JyN//1f3y+c//aj0wpk9fHREvvbVZ+FUd8nAvlF5ae+4vPHt58qZ61vkbW9aK9PbW+RHj2yWcV5ohJ1GB/PyxOM7ZdOW3TBbTp7d2C8v7xmX9/6n18i8Gbxaj80F+g3XbL4WuK9vUB595jnZtnM3VOXaTn1pexx5hR7EF96ffZJ3BwvylvdcCP9gD/yjvTKYGZYzz1kph186JP/2+R3yle/vk5thk5mdaZkxt01Wntou82e2yPDAOGRsl42b9kNEQg7tH5K7v/OYdM/tluk92BzCP7rkigUyB3PKZz/5nPzzVzbJqZevkVOXoFPlqG+7bIHP+OOfvoxNG3+Dy/Q3DgiOCX2smn4KovihgjT8sC9/Y4usu/AUOef8BbID/fe2d54lZ61vlbvedIosmN8iDz09IC1tHbJ717j82V/dJ4meaTJvTpve1Uxjvki0x/QdrCd+uht1e1nu23hI3vjGszCXjMrn79ks6686G2NlGSw1gE0C9EnyiRpeVqcJoRf1U41IxwbGg65N9ERJbphl7dFP3DArmZeUw2G/C8wvMvFXlTEfoFNn5D3vPFeWL4/JosWLZea8WbIdO+5HH9suv3xku7R2JOWyS1bJl7/yuCxYNE1ed8eZ8qUvPisHDrB9ufunClTVeOl8up7GpT/NF1JSfD4HEeZHK7CNQNjcXagNZjOfcuPyBZ7YFa5d1S43v2Y5FgoO5Lj88P5tsuXlEa+BIR873mkto/KWu9bJ0kXmjsFTGw9iYtuBHe5p0tnGxSwhTzx9SB559IDk4WAX+LUDdopMXpYsSMmb7sTA7Wa9BPz3yMMP75bX3bRKTl07HTExOXQkI9///hbJYkHi+sgvGPB5vTPXtcsbbl2piyBf8v3KtzfL5m1H0FHXyRJ9STkmjz56SH724EF0xATKZuW6q5eiXJembds9LF/77jbsnrNyxy3LZdXy0u8gfBed+txz5sulF8zVuLFcXr79g82y9yAaMWk2YFBE5s/KyVvffJrMxsAmHv7Ffnng4YO6QXjT7SuwUWJXEbnv/t3y2OP7ZOniaXL7raukoxV1gAHvuW+fPPfcAHRDS3IS0sYC8RAhQoQpAx+H4EjmDyK1dSbl7FPmyfe/9aL88MF98vLeXpk3f4H0HxiRR39xSH74051y1pmr9bEifrJwvDcvT/7qiOzeMyIXnrMczvUC+dmPNsIJSMiOX43JF77+Kzigg9Ld1S250TbJwdmetWSOdEzrlCOHMvI4HKRROPycHZ969oiMx9MyvasVS0VOnnjmCIZ/Qp1+XmHmnJeAE8bZ3szM5Uhg/mc8P1U6r6dDNj59QH74wHZZf/pK2fbyYdm5b0A62mfDCXxRCu0z5MjufvniF7fJsy8dkUQXFvlsm4wNZ2X+4jkyo6NFDvFznc8Ny+GRgrR2dUCnpPz4B1vlnh9vl19tPyAL58+XfduG5GD/uOzf16+Pl16KNetMOI7DKPuv//JL2XcUfPrzMjOdlk9/baO09MyW88+aK0cPj8vCJYslleqQwSNDMn9+jyxZMleee/qw3P2VjfLsjkE57cyV2LQslqewDnzj+9ukbWanXHP5KTLUG5dvfIdOD3TOt8gDaJOv3fOSPLt1QObM7pED+3OYn4fM48u0G1qKj5zwEdqO7jbhdyEe+NFuuf+hQ7Lx+UMire0yd/ZMeQnt9NnPbpRnnj8ivegLs7pnybZdfNSnD47guPzqhX0yfc4sKWQ75Ntfex4bru3yzI5emb9wjsyf1i4DA6PS0toji5fMk4MHBmRm9zRZvGyBdM+YITv2DMg4nNCvfGkb1vtlMjwel779w2jzwzI2npHOdjjG4PuvX3lKZs+bLalMizy/+ShW8hHYKiuPP9YLB22O/McXHpeH0E8OYP2ZNxd8947K/O4embt4oYyNpWXvi0fluU1HZObM6fLi83wRexw+QVpmze6QbVt6Zef+UcklsXHAGr75xQPS2d0lF16yTE5ZO1eefHivfOvrL8mhIazxsW45sPmQfA9xi9YukFOXdWJDF5elqxZKNgObZsdlweJ5MmfODPne116S79y3C465yEWXrJH5cBq//R/PyWPPHpAz1i+T889cLo88slcefvQg+jEvYMIR/cLTct/jh2T7vnFZAvs982y/jKDPxxJ88xjNBgdbHwWGA79375AcBfMLL10hG85YIKOHsvJP//qY7ODdJ2TpbE1Ke6xNfv7wfunPpbEJiUlPe6d89cvPi3R3SgF2+SY2VmeevUbOPXexzJveI5/+zOOyY3hULj1ruTz+sxdk+owFsmDeQlm4eC76zyBsHpfPf/kxWbh8kYz2ZeXgYWxE0m3yxBN7JNnSIYvm9cgc+G0zZs2QF2GnTJZ3EzFA4+Nw5jE+6Xwnx2V4MCsvbzosG85ZBVssxvidJp/6/BPS3jVbHvjec3LPz3fLi7sG0SfmyKF9Y9h4tcn8RQv1B1P56dJ5i5bIskWzZduBfskPpeSrX9oondPnYkPZJQexQWqNt8tjD+yRr3/zRXly2wA2DjNkaH+f7IBdY7AdL7LS5zTvn5bPGZzzNK4Au0Pf2T098thj++ThR16W1StXyne/97wsXLpULjpvIdK65T/uflp+8SxkTJ8tLz3VKzuw+XgMPt7s6V3yGNp3NNmOjVGLJDIdcvcXXpKfPn5Y588VSxfI/r0Zuffn++SXT+6Q9aetkhc2HcJYaZcD+0bkhZcGVD/OXXyHyv+u7MiR/5jSl5RplTCyVuOR04mZfUvOP1zO4pGepkv0BJVmrvrm3TiGAvO1pOFMLpwv2OmvkJ88/KJkctggvONi6e7Iyte+uUle2n5I8mNtyI1dKCazZcs65K//9Ar54Y+fklPWrZJHntgu//H5zZjvujHgYRPsWvVWHGdB7lYhg5+2KqBTTmsdk0vOWw3D70LHyqKzmV/zs4/rVAedU3RuOu66EAk6/4jcesNM+ae/ulq/DsRd8r9/abP84Z88LH0DmG55tSIzig3EXPn4X10lPV2mgf/PxzbKp/71EfnMZ14vF3tfMHr0mV55/4fuky27sFFK8rbhmPTASf7ND58jH/nQKejwBRkajcsHfvMBOOfPy7/+/XX6Mh+lHu2PyYd+6175/o8xqcfbdAfc3j4kf/4nl8iv3bFK+e/H5HHnO74rL+/ql8/+661y1bnTNP7zd2+X3/lvD8kwbNE17Yj80/+7WW65jr93IPKDn+ySd3zkZ5LJiHz2Hy+XG69apPFf+vYu6PFtueXGU+Uf//pKaWvJwZlPyJ/9za/k4//wpIxlMaljZ56Ojch737lS/scfnCstKfbBuPzFXz8l/+tjz8nSZdPl25+/XpYuZNcS+S9/9Lj83T8/LZddvEQ+/y/XyWyox9cSfuv3H8JmcAd2/bztiaHC79mp9QP7dIQIEZoCjDGdQzMYyxn9Qa9UZgzzUof+uCE/A8l3k/jtc073ed4t5XfPMedlsu2IL/AOuT62wM+etqRz0j+MpTfWqo8J8HJjDg5aPt+HhQTzXR7OGeZoOq45nCaRluXFAPBPxjtkjF/xKAyA7xDKzlRngw5uFlnMJw05H3BeqATvIPC9gWyC9/FHJYWFf7zQArnjmKP43kMLFmUE8qMyOg6983xOv0cfSxov9GGRg74oE0+O6QWlrD4OOw3pBWw6xiTNxyiycMqSbXBcx/UlzFZsWPJ0ubEWjWNN4yc2edFjqC+DPN0wE+azRFamtcSll3d5sQbl8yOoPq+3Qk+U4y/aSwI2pU1gM/Lny6+tcLba23LSh01LPgZHrzAqM9uwAcI8PYjNCh9w4fMYebRfPtUJHaF7bhh6wknEHMqNHx+SpTPMEL9zn43BzsjTUmiXMS6HyRbEo43zg97CP02y8RbYg3mGUDesgol2yOAvYufgUBdkfGgQzdWObtOBGH62cwgOARxa2D+eQH1YD5zwdyD4eVz+eBkshXwjksqBf2wYbZ2FqaFAotOst/iX4ZVDrGvJ3AjaC3KgR6JlTNqSaTiazIGVlws9mjCXg+34eVP846dD8+iP43Ao+RsEsQQywFZ8jLYAB1J/PyA2gPamiVlfXtRDXBZy0YbTuseQl7/F0wKHknzjkAv7Q98BOr68U5UfRv/jV/XokeVQFmsUb7lhPBSwsWSbZSGztTOLNkCOgTjGEjInc9LTlpC+wQzavQttPgCd0HfynTIKh7uQhyNbGIStu2A3jhc6xnS3wBp66KO6qDkGm6TTWenE+BodgNVjXZJL8VkAFOFHP/hibgJjiXdN0N6JzCCqARkC3vCLeEeJ+nZ3xmWwf0hWb+CdwNNlFrrQ//jDb8u+8VZJptHW/ORoDrZhv4SDzU/SdqCOGdgsAzsnEq0cIrDlEMLGR+I7Qvq7FtCX4xMuObWXHPq0/gBcBr0wMSCdnUkZxmZ7NAO+qFcrqsVnmIbRF2KwSyt0pFw+BkVfLctftE7xfYGsjKEd+Vih+awv5iOMKfNLCpCMzWQ+3QH9MghjDKK+OT7doFMFdVG10H4aLEKnHbQlP1cMNijND610cIiiPQZRd4wh6DazMyYjQzkZQl0K6IsFjPM05jc+ljaOftPTiTkHm8Y+bPD4o7PsS5JHv0vRjhkQ2ptjQzrQ3rAF5k/alo8t8jPBWYwvpurFYp3fynF48+vehAMfz7DEydglMxGYIwktxBrp0YbJ2B5d0j5E09QiWpLkhrX/eUc/2U1EzTsI/D2E5Yuny/vetV7edOcSGRhJyotbj8qjj26Thx7aIwcOsVN1YPDB6BjFcXS8wYERVL0g6zecKg8/sFW+9c2XYQFMSmpp2oLPVUJZ/YMBywkR9W2FA3/nbevlg+89VebNnyXPv9QnR/uG0emoqtqjJmiAijsIK9vl5huX6/emuU6tWDldujoxKQ0NSXdXUq64cp781kfOleULzRX0g715+cQ/Py/PbRqQWdNa5PLL5mHSLujtKH7ianSkD8606G8AvO2Na+Sdbz9Nury7DA8/2S//9C9Py9DYqLzuxhVy6poebdo2LDxrTpkvQ+P8/vI4dtZJedfbz5C3vX6NpLHIUdkfP3BEPvf5l7D4puTSSxbI6WvM3Yzp09vk0NFByY4Pymtes0je9Lq10omJS8vcv0/u+fE+2D8mr79psaxaYTYVz7/YJ9+9d4uMjKTl8kuWybzZWNSQf82K2Tjm9def58wWufm1S+X97z0T9TS3d9kLH/zFXv1RuxkzW+TNr18l07vYZWLyA8h69PG9smxJt9xx8yrpQHtxXbj3vp3y3PP9aE9ODrQ668N+wXCECBGmCnz+PYHZMwdnPq/XfuDwwrHl4mkm+jRGYTsIzrFeJdRPQejjN1zMOa/GkSebb5GRHJwlzOXMl4M3xTsAfESIP5DJT1DzeV5eb4rlEYYzyC+e6DPhKG/HfZLPg8MhoPMMLhrHx1SRASHKCwYdebLAHkf1iWk9UBqLcUGvZaVkDA4hL3LQOecPZ3JDRP6oCQrBiY1B/zwcdIHDhnOuNynITRZaoT915HPzLAIbwNmEB4T6UScQHEI+wjKKJTuX6EI6Nkae0zQ2xrvecOioG+zAH5zK8yVr8sTGiI4s9Y3DJnQU+HwyP/IxjHlcsDnQh7HgiA1n4OTn4DjTtuCTg0OjTi3v0qNcmg4Z5NBSvHNPvdi+fJaZ77TRfjHaAnpxY0ebs15x8OFdbfoTdLn1yivbHHVgddkSfKR1fIxOIWXAEYdd0oU86gTnLQ7HH85eTuvGvtGCfHCShBM86oUaxCGXj57mITgBG2dT/E0Ko2MeGy2WYX+infi5T3WYUX/aLo+NDMtx7dW6UWfIFbUxf+OIr2zDNknakeAFNPPlQPZhdb7QnvblVHoPfBScjx+PwWHN5FBPOPnc09J++SzWN2zSWO8E+iM3vHn6H5CTpKOI+lJGjP2ATxFgc8Z+m82kZISPs2D8UB/Jd0g/nO4sZKdgvwLHFcrEY7QNX9ymHqwr2gh9ktA+7tmFDrB+ax/657ipyKDNIY+PUvHH02A45MEGLAlXkz4AZPJiKNtuHIt1nH0UNqdd87BvdhjlIadlelK6YP8ffG+L7NjH/kE/wVzwK7Dt+F4RxynqaH5Zmtqwv9H6HNsdmp86mz5E2Rx/hujos6158UGTkHdshHcQMdL4aDjnGs4jqGccYc4lMWyg8vzYDOxLXRNoV/bNbGGa2pz9opBEnVEXbrAS0CeP+hW0nRPanswzjs0i7z6gESCXwtlfqIMP0JMzAZ3yOMY5601bxlmOMqgf+tfIGN9pwZzGfosOlUAcNwfmUaqCjGADNMb6QldeEKHzz/c04rzoAv6Csc0fqKU+7Ie8Q8B68b0Q1RHn1TDVdxCqSz8GyMGq+47yqndSX/4YGT4qA/18AQuDBIaLY9CwAbHnRG5OBtgGobG++r1t8t/+1/fkq999CRM7J1O2MgcSgSMCSgyzP6CmI4OjMoQdcmsLJgHs5I8e7GX3AG/abXLQdxuoAo7dbXH5wLvOkE/+7Q3yqU9cK3/+x5fI2adw0JgW+9b3dsoTzxzAGOuQb35rh9z/06OIRXdBh7rxmgXy8b+4Rv4ZZf/xYzfKR953pszQuw5JOYBs//DJp2TfoQzMBUHczhKQy458OmT85Z9cLp/++PXybx9H2XecZn7RGMX39+bkU194QoYxiY+PJuTHP9oqg9xvou5LFrXIn/7hJfL5f3qt/PFHr5B5s7jwiBwZELnvZwew3eACw7c9StBBjolt565R+ewXn5HBUS7ucWwUEvJ7v71B/uXvbpJ//cT18oe/d54sm4/ODlVpHtaEU5ReXcQkRutbcLfOxQ9bK90MshDLcInWKyf8AoISudDgESJEmErk+eNgONLRNVebOfIyOnbpUOmmHwuvPiqKPNxE6F2+Ap1JLqxxOIcI6y/J8kVFxmMmh4NLfrwqygtcdMzow3Bu4GND+iU73lFQr4xX4pHO2/1wKozjwRhysmRmCkOVUEeFCzJmYPuhCf7IJb+Jwve9+JUbOuRJOonQi5sc5qc8vkcW81601MscqDvnL+bi2sJfpaVvwjRupsxkxyt+tA1tiDpzs8C72XRkoD/z5eNjugnhjylRa/76LLmqZH6xhMwR1vfe6FyBX4LOKnTVzYs6LnzcBGmUm6RTYjYlekecix7CMdTTfJXF6KTvH6gjArtqvSEfivLOiD5uyzZlXQrmh6mSvOKONqeTGRNeUefcDMeNn0xFed59yHGOBk/aDTshlckNHq/I6/sg+nlO0wKsFy3FH/MiqJGuAyiDP5qfOurvDNFHQn72N/2VWfBhafUJwJ8+FN9P4Wda+Xw+N1fkTx3tL2qz3/DdAqx8Wj9+DUjrjFR90RMOHe9ecfPC/MYG+Md38xJZHNknwA8q8itNKpf9CRHmk+CsDdZk2gW82H/ML4+zv6Jsjj4MwryLg9zMz/K8mMkf10tDnn6hxnMaTQuYsBlXXHm9NQ/59K4FZUJOAhtCOttxjiM+PYF8rJIe0R5sv7RmZ91YfhT1GYGjyrtS1Fk5IQypONDf2rVpQD7z6aflkef74FDDoeWFWebzxhDvSrHtqRtfYtZuqvqxThjjbDfNi76u+jMv9QJxbIGf+g/gAUbQBUW5YUFx9mXaTttJN9gIw6w5Pj6Iuucxj7DPZhKUgzZFHN9z5EXROMYhbcX3D2gjtnMMfUbHO/TndEPTmB9KI3hGqgR1hTIMoS6mbRKxQdR+CDrAP4VuHAP8JXFm44ccCLYdP9PO2rOn5bFZZ/ViOi4NX9qQFwtYguOSfYfjihvJHMRaTjr1HWdYSx030Dxj+Tb5yte3yUd+6155aTMWC0wcOm+hwTmAdUCwU/EzcznTaXhrcGiIVyq6MUlw8uAoIENYlRM6Zw6esqG9QcNd5QubhuU3/tO98p3vbJM8bzma3j05FFmgc0AOPyrA240LFiZkzcq09HSyExZ400O++f0D8refeEKGhrGrTcVl94Gc/PGfPiT3/hyOuKfLjOlxOW11WpYsYB5EIHrnrpz87//7uF7RjydRZzjK3sjEISaZHAjh7raYrFzRJosWpiSVYicW2Xc4J//3L5+UBx/ay4sqEkvF5J4fbJXPfOFlGRk3XWDGtJisXtUm07sMzwHMH//4qRfkJw/vxjiALTmgefTgze2Q3SJf+upL8nf//LwcHkJZsOMPsy1fkpKVS9v0W8C8/cfBYv9iNjNhTmAOTzY6+0OcVyd4CxYhbU4E+cvaakWdLJ0yESJEmDLo7XyMS+Ok8XY/FmIscRyDeYxF44jSaeHI5pg1zgS2BYjnZgDxKKufSqYTi/yctnR+10XTOA84oTRdPDO88qoTBfMbYh69uotFVJ+Zx4LN981UvoKzA8M6S3hkQefRzGEMgwEWceqVhlPBCxvQKTGs2lNPOilZZNfPPyOOunBe4tVVfqaRecwv3hqn3jjOtBHmK/Ck42Q2M3Q8eRWTNjE246bHzF7gyDrBsYAVIJPOQR4Ol3E4OBPS+VYnHTanu8FHGvj1IjrPlKP86MxqlbCxgEeh7QXnyXy6m84sL8KZJwv4/gWdK8rRjR/TQcYJoy2oN7UzzpzOxaiLuQoMx03TIBX5WZZyeR8pSxlJOG5wOplP86OduOnihyr4i8L8peAUlNFNBetL5w+10j6h/FhnzPuQq5+zpCOJVPYT1ov2KaD+TNe7H4hnPn72k7xpBySAmI8EJw1MTb8j2H/ZpjynXPZjOpcZtRHT+WvZtK9x1LjxoVLcCPGqMB09lmNbsnVQWm1MvwOxqA/roL+NBAdRN4XgafwSluSCGZcW1CWpj+mYPpPKwQFHP8thI8I83LRx08H20Ti1J3nQ/jjQLlwLdTNFe9B+6AvoV6yb/io58urmD/KoK/ux1htl2ef0bpraBkUhi3rynI52FnkTvIuRQp35RAT+5VlfbyHmRtT0A5Tihoa6oaz1v3gBj44624L2oJ10jOOfnkMv+nV0imln6s2NHXViv+cPkxl7Ug4rDDtq38M55Nsfi6MjzTHFjZTmQX5ulMAC8fzqE8ebafk8+gLbmhsNvpfD9zyoWXWwjW3I2Ee7l0awbyLEsQM57BNaOcinTdmfWGfOaRynvEjCzzy35Ggj6o78ykj/KB/tV6wf02FLtbPawsujoEa19G4u2NLUoBbR0jocnDDL2qOfWDOlWo8Y0R3kj2ns3tcLZ3lcDhyh0RN661avlGCgaMtwYkWHoVOpt6Whib55rp2GbYYFic3GwUwtdRExjWyUZueOg/+A7NqXkZ37BrXT8x87mMlVG8qawhHi39JLysv0p8EHh+Pymc8/LYf7k5JKt8rQmMjhXpFNL47Kv332Bfmrv3tc9hxEV06w5lzwkrLv0Kg8+OAW2X8IU3+at7FTcNxjcmSwIFt3jsl379krf/o3D8s9P+ZXAdpYCrbIy603LpFT1vAlZZEnn9kp3/vubn0RjJ/jGxwq6MvC9z90UP7ibx6V73x/p+RzvPWGAQK7jmJD8fije2Tv/qy0tvP2KTZqI3E5eDgvjz47IB//+6fk81/cKGMZ3irFgIadF8+fIYnONtm5d1x++vOD8sRT+2H3FDYnKXnkse2yZfuAJJN8hIBxMek/WpAXXh6Vf7/7Gdm2AzLHU7JlZ1a+e/92eWHLkG44ViyaKSNjMdm6a0y+9YOd8vKOUf3ywqKFc2RwkL9GPSTfu2+r7No7go2g6W56ZYDtrRNVhAgRpgrqXmERNI6ZWZg5BnWZ4sKNEJ0DPgZhZ1C9O4A51TjOnHuZ24xdOih69Rz59blkwwkLKxd3OlfG0aLjwfmeDOjM6+xNRwVFyNs4trxYwCy6XGvI8DM8DRhn4nnVn3l59S8L3eg80tnlXQ8uzUxTbbne4Iwy1dHAOdP0USbG00Gg7tBR1wIqpfky6jTSOUvCoaFjxrKcb9VhoGNC3l4deU7HgTzM1/GQBDmsJ51gXuXXulAEtUGhGNZDvXpLK2AOTNMhVDF0os1aSP0MMzpPsDfy85OhxYtoiLO24F91RCiDTiV04cUYzq2sI9uBstk+1v7U1GwM6cTRwaXjqa4N2ICRZxM6PHR0mDeF9YCOJTdU6vwhns4UnXZ9ZEgdbNbL6MV2IX/emaG+rJeyVsNBCnhqCOfahtQHPPROAv7xKi+f4iYvqCFZPqYC+bzxou8ZgKduJJBD3XeVw3qxP9MmdOpoY3Lw9OTXucgDMrhu0x6Mp0raR7n5oaOKc9aZdmc76aNkkGHuTCCkF8jIg/3d6KKbTupkGhMyUFbrqlnB07MJHHD2C7Yl4+jXwLSQS3vQxkyjDFNQ/SKma16me3eq6GPp7Rnk8fTTDQft5J3RMqwrN+T6o6xI0KfuEGDfYz9O6qaSdjIG5Jjkez10+M2YgFzUm0dVH8R6sP1oI9qTcnSjhTzcPGl7wZunTQxP9kNvXtBa8Oj1czjgbAMz7thmVJCEfgne7Dd2Q0RJ1MnMK16DK8jNB6STn8507Ms6drlZJi/ogHrqnKGbVOrCOyXUjnYxNiVXEutpzGfbnPlpY7QV0rWpoCvnR/Y903eYh+dMJJiTZLkavPJfUoaxOWz0Ng4GXQ7nyjSHiTw/Ij1z2iSTGZPe3jgcR94GZBnUBZrReJjqYUw2HicEdjQqiUkhm5Gu7ry0t3bIgQNwRvl8H1PYUbUayAo+bFTtfFrVamA5djFqwLJmohvPDsvt18+Uf/zra/Ul5d7+mLzr/d+WX23ql2XLeqStHc7+WEH27x6WfftHJcPnIZPsPBjgkJ2DPhh9Usigc8UGZe7shCya1y3tnWkZy47L4YOjsnv3iAyNowMmOXghH0WS+T755N9cJrfdslL1ufenW+UjH7lfZsyeLbPnofNiEug7mpHtuwakvx/y4q3gz8GOSZpXlDhAMKqwLZDZs3Myf3G7dLW0wynPyA7oeuQghPDxLk6QXIwxajvSBWmfxkFdkP4+OPxZ3tL19Eev57eKZ04TWbi4VaZ1t0oOddqzfxDO/YC2Q1c7a40NU39WMrx7g7Pp7VmkoVbgebAPrn++DZPQmEzvLJjvAmNyOtSP/qHfl4Ys6K9cOKFw0EaIEGHKwMVQnRGeYOzpBkHnTMzXnBHVieIswEWUmbA5wCJNxzLLRzHoXCDVzK90VsETs0aGTgpC5jEQ8uH8zCunnCGYF/MhnRP8040G5gdeMeTjA7xqSqdIH79ATpYvwQ2bVHM0izTBR564+KfMbkf0MQiU4zzHvJyXdaFmmtadjhUdFKbT8cU6hHSz/gJ0GDg3xeEYIS83HLx5yx9vom1yvCKLPGSoDqTa1MzjfPxBnQnEkSfnNp3msKxqHZmJcx11oD0Q1rviSKOTpi97Eyirz4AjTTcQsCuvQHOOTICRWkAdYvLmhoH1hT213ciP66dZH1Ue6sgj7xrBbQNPOEeoH50bbTeKREg3ATono/VUTxRlHsTREaTN6KClNJI/WAZ9eUWXYtSBph5sY+pKvtQHEmgDOr0oR32tk61zP6AagJ868+wXXMMZVp6wDe8EqF7Un7ZlHeDQgjcfiWKP5CM+5A8uSKN4ymEKJEIX6jiuHdY4rrQn6xpnGP2QmyKC9aZ+lK3rKqQaHspZddOLWjij86t60TbaHhwv3GBRPu8YKEu9a0KYLmrGk7GF6Rf2qjM/2GGuSLPfsP1NOdZDgXzsE9TJONy0FfnQmebRtJf6FcjLO/Sm/7MwRzMVYxtxdLK/sk5oBbUFzvlCOGKyqIDxTbgJw0aZ7eXpQDuqHUB6xV0FqmSNp3SGNRcE05bsM3qHAPLYT/gyP21q62II59ygoCzbibVhc1F3Ywvwgm1oC4ZZkjbWK/WwQQlu2IPWl22sUrQ8+Vo7m74F/dGGmg96GGuiH6MsH58zZWlXBlCYunPMsa94fPlX/VmWZhZVhXcPGOAGgWkEjzasmRRT/ZIyJYWRbQke2etIDNMrsxsDe5zwBsGIoG40L3do0Bkdgz8ytnZ1l1x3/WIZHOiXH9y3T7btGlUD6kTJRoI6/GW8hPdMmU4ScT4fm5RlSzrl8st7ZMGsafKt7+6SF7f1y/i4ea6vVK2iHWqCExNvL/PqCid1TgZ8DnQsOypvuHa2/MPfXIkNQkz6B7BB+OAP5Qc/OyJxfq4UdWNfRJeA084B4jEMQT6HDuRNPOw3+kKYlmMH4hCB3pg1krED8sm/vgIbhBWa974Hd8u73/+w9A2io9IOKMsyLEse1aC/Lsi3gQG1jJYxNnXB9xzyelUMecBbn6P0gel5XhVT+YyJ6Y/VmduUZkjoXSCvKPPrwEfYlan6sGmQEKRLhAgRIkSIECHCqxVTvUE4ATwv6FG2S2JdCjKeGZe5i5Lyxrcvldfdsk5mdLYjic4zDti15VDXpIzKyiUtEkuMYlfN587ICpuMXE66O+LyxjecLnfcsVyWLG7Xn/tXb3MS0F087chNDHfmiOPVJHMlm2e0MUNw4+HUJpOkhCQSKRAdd02uCn4KLplMKqX4qTJ+ncEryE0RydiJR4chzYh/zG/LUnatzQHBDRZ/+ZiPPbFsmENOPfiFDOYP2hwQlFfUnTyhg34JgGVRjrzdosxv413wnLYI0yVChAgRIkSIECHC1OD4e190rvW2kZ4Yt5e3mHIJ2bqlX7751Z3y/e/tlV07h5AGLxj587mU9PS0yYXn9cjvf3S9XHRhj3R18Nva5mUiXr7es7tPfnDvfvnKV7fJlq0H9Luy5U4tnez6wduXRr8EDrxpAkdXnfKC3lUw3Oii60HJ3j3Qm1uNiQsB5fMWFuTFuFExGxJCn2HlxsVqUlbX4wTqFCFChAgRIkSIEOGkwglyeZbOLJxfXh3Xq/EFSSTjcvBATP72rx+Xf/vCszKoPxiTlzifIdMr6Rl5zQ0r5frr58n116yVtjjfQBhB0XHUKiaD4zn5139/Uv7275+UvQfBL0HH3jrOdFwt1Qc+2kP3X5/x41cDoCefh9M7ComCUZt5VEwcvjGfSePmh/JykEvnfbJQDfSojxrx474W/OqPc8qr9o2i2ZsKy++E2KxEiBAhQoQIESJEqAvHfYPAdwb0SjvCfHaeKvE6Ob+bPTA4JEMjCekbHsORj/TwZa88fOGC9B4dkWc29sm/fGq7PPNMr/T195MDePA9hpQMjsakdzAng2MtSANf7+UW4zdP1GElH5BewQcjMOMdhb7+hOzGZuZAr8jOfXnpH+IjSKyLJ4nvDuhjVI077ZUwmwR+i3jvgYIcHhA52Ceyew9f/KXMZsiIECFChAgRIkSI8GqF+uUhZDxqc+SbvSSGea2c1JSXlM3XHOLeTsV8C5hv9uvz/vB19WVkfm2Ab43zef/4KNJ5hV5k2oyYDGPz0NbWKQP9KMsvKkBjOs/qj2PzYT8fN1nwRgC/xUsHXD9bp19v4JX8hLS3ZWT1ym5pScJJH+OnPUdkcJyfwYKmyGM+c0dTTlYX8PD48DvIS+akZdGCFsnmE3Lg4JDs2MuvIrBJmlPnCBEiRIgQIUKECCceXvFfMeI1eIqJe7rS+ed3pPXxHajIrwfpF4TAVn3j+KB5MVh/XGPYxKEMfzhMPzVHW/AxIFWV3MnXyJgM+AJ0Mg/9sKEx39Xl58Cob0x1zeZoe34XGDqkWySXQBiimcZPlZnPj03uCj/rykeatJqsDkRmC9xUpSTF72bxheTocZ4IESJEiBAhQoRXNF4FXzGir0s9AX2Qnw/QoB6xceF3l/ndWrNpKMDR5qdGW5GP39Dn7+226vez9cd3UB39Vrb6yPTMaQt+QJP7FzrnkwfvFuieiO8X8LcXaL44Nw0QmsKGIQ1KtcPSyAdvnu8hUHdtH0+fSQHF+QvSlJ/njiWBjVErjq2oJ8PR5iBChAgRIkSIECHCJHHcNwh8SMf8BemlcZzpI0K8K0D1+GMRVNT8MqX++AQ2APwpcl6/5490mTzcACGNP1aiZcED5/oSsdLkwAv05ncIGAZn76VjfdQI/PkDLOaHYcyvRPInz/keAvUyLzZP3tSsD7lQD24G1C7YqPAXH5lmrBchQoQIESIce3AdIkWYOqiNo8U+wjHAcd8gTAxmdISPEXeKmqqRZPk6skJFNXvKdARhlxBNFic32HwuTQTN4BEhQoQIk0E0/0SI8MqBbkZDiJsHe+SzNSSG+WyNfffAHkPfQZix8ht3T/WjL/5Pek6FPF6tfyVMfLwTUgu8+RHhGML/Ir2v/9o200PIS/fsn2U4Do+b1dO3TgrQdDXqUm2MMOlYbNpfKXPSyYJa/bsZ7fGKGUMRmgr2rbA5xc790YXCVx9eEe8g0IFXaVMEnZirEBfzydIrBUH28VOEY4uKUekD28Q8KMevV5nzCmI+h44HXLncpE8Fsa5B45OkdoibPGH5GO+HXwb+FPkE8SBNFtV410sRji2C2sClZsD23Wp0IuBE0+fVgCBbF+OO16Qf4RWNKd8g6ELrLNpTQVzQXXIdpaaNG/BV5+Ekh982QRShEQRZ0KVK+HP4HVR/OomXpbX/hVB1HvzH7UWJ3NT6qTqgSVF+MIJ4+qkGQnkDNo3HavnqRTN4TCHqsFaEScAdT+F9ugS3Pfxlw8gPdyQEERG0BjZC9SConEuax5ITZ+HmDaNaCCrjp1oIKnOsqVlw+4ALjQuQ66daCCrTKEV4ZeGY3EGwKE4oTaZa4K033rrlsRpVy8NHOyby68STAcdbNOamDs2zr3aQKlQOKzdMfq30MLh5/Tz8FKxnNSqhxMOHAIenEkG8LdVGPeM4jGzZWvCXc4k8lI+Xd6KwvPz8bXxYWhl5vKYWEFST6sdEda5dLkgvl8JB3kH89c63Q4Ft4JJXjvCXDaMw2WGAmKZQNQTlDyKLYhwq4jqKbl4/1YugspZqIajM8aKmweksrkMeJNOlehFUtl6K8MoDu1gYcfNgjxN+B6Fn9Teq/g5Cc0A1S/BfmeHnT02M6cY4DfFlGBnc1e0g0GKBZacCVpCnE+9j1+WEVQFWMv5zQXtYBHGfrMgTF459rQ2aXVedxX1MXYMTfgPbdERrkEcT42pcBONixRQPZTIQpgfjYiKNShZaLEgLiqjF06dDIOrRi86VqYJbzcorsibR5i3x9usRLpNOHFFibQJ2RlGUBJRQyPvKhMk0dbGorqcPyFYjR3UE9U0/tN9Uk0IlavDgHatiFgYmorVTjodaIutBkY9lVq6XNqsNg2pfTeNPYwIoWM7JgW8clvos4vlfv8rnoBqvCcK/mfGD8mo26SRRL/tqda+HR7NtNxE0w5RuPVx+9davGfauhXpk+JehCJPDSf9DaT2rvz7lGwR1jpwZrWKDUKrvSQ7Wq7xuDQMj1L/kWCeIUO5OctBt8AiNYHJtZtvGNoltD3+bVW8n5nUaNcIkUatNTxZ716oHUasurxRbNAPNsAVXKx8P3yZhss57szYIzDdJVSLUiWq2tn3jZGiLWn0vQmN4VfxQ2uTBKTWcvLpOCeiouc7a1MLWZRIEXXWQhpBm8+HY1e+VCGvUalQbnFTj2ATw6A/XQj15IjSCoDb008mAIL2DqBqC8vvp1YKguvupFirXL+79bbg0SU+CwEN/0yeE6pWh+kR0TKiarYt942QgX1+LaHI01eBdAetnVCNuJNw7CiR7R8HeXXDJ3mVIts98851+Zn6aLCr5+DplHfBfga3mFE/0qvpUX403OteiiWOq9W8G/O124utM/cJ1tPrXqkez6zkVm8ITpS1OpD7SyDwzFW0CrkonSNMcczTfpsaezberp+ertJ0iRIhQidEjd38FB3s3IIh4Z8Cl8gmqOLEUj2Wggz+l4CanKjFPE2iymJrF99jhZNf/1Qu2W3UyTkZwvKWTAeyjJwL5EZTnWFE1NJJ3sphq/hEmB24WlZqy2kWIECFCbUz5BqEmsC4FbhwaIPWXmozihOxRhAhTB9uJJ0gYBOZ2YzVqDP7+3ww6UXAi6eXXxSU/gvJMlizc8KsVfts0gyJEiBDhZAVnsDDi5sEe7aNDDDf0kvLMVdVfUvZPohO5ktWMLy7oZqPKhG7dLH8Wo259Ok/lgtGIHhNFI/qrv3qyA9U9ntWwY8HanecM22MQwuxea4xo8iuhzSJEOIlRa5xy7FcbpjWKv+pQa0o7VvaKptZjh1fTGDjy0u2vrpeUJ+tE+2uotawHteQyGVTBW+ODy/rzTiVV06MWgvj5iQiKD6JXCoLq1gzKY5Gvh/z5bdjG+0nhdAF1JlgWqUH5/RQhQoTjj6Cx6RJRbZ3Ui10R1Y2gss2kCMceQe3wSqSpxgm3QZgQOFl6FDhxOulBxDIITQ4+nkrHA0F61KAgm7lxGg7IE2Fi0P5WhWohLA/nC50zoqaKEOEVCQ5tS+6XzCxFKMFvmzA6FgiSG9HUUYTmYMo3CLxl2ihh5muI8LcMjTpcU4UTRY96EKSrG45w7OC2QxBVQ7RJiBDhlY04BnfxKiLO3SuKpAgefHYJIjNZTi2C5EY0dXQs2vTVAp1fQoibB3uc8DsItX5JuYa/UwE6SHxsYrLwi9WOZRGgUyMS68nrirD5GzRFKBrRNUimv7x1Sq3d69Fz0nVppBJhaIJBm6FGbR7hihqbe3avOljK08rPzCNGQbD5qnE+2VBrE+VHM+YTP/w6TERGrXpMhd51oULsCdB7yibwkxcTqsXx6gevFNQwX6HGOKy397ti/GX8KgSlu3GVKteoBFCvnhFOHhye4ncQ2GfCqCkbhBlrvlnjl5RVj6kFamGlsEI80UoGifYy+OeEgt7e8E6qoM5sRflufo1joB4GIahXvoXVw6Ke8rFCvsI+zQe62iTsUDLkZJhYqJUaY+Vkr12sljHrETwxHlozJumfeuQg69Q3foRjjMY2G/6xeQL0h5hd3xpHs/tz8zduJXs3Or9HqA47/4W2GfoGNwhu+ok5/0W94tWIIy/edrK/pOyX6afJQwd5NYKYuEcMM65RcE6I8ZGmItMQagS+/LQGqYKnS3UgqFgYKdx61YMTcoKsjolO6qac1zK1bGTTQcW2BJzoQCrlDqagMn4KKldO9aOarU7MxTHCZNHcdi3ve1PTZcplTASs81T052byNbwYMOcRmg9uutTISk7YroteH7ZU3u9OFIoQoflgdw8jbh7scRJ3EKo/YqSdW69eThwxjHD+mwi0XLFo/YMt7IqDcqhDFbtRCcpv0yoXmZgUuM+bDAJ0899CZd2qLXDQAn9JwQgvWT9isdJVMyJcWjVM1lhBYO189vKOhF/PGPtJFeXruSKoEifJww/bvkXe+qdRLq8+hI2LRq8aVxtfjfI6PtCeY4I++GOnojaVMl7p/ZdXsU0Nq9cSqdUmi3qgC1Jw2zYPTdDzWCDEFhrjjeF6x6s75v1l/BIatUysDluGP2gaoQLHZAxMHif/HQTe+q1KqsckQR7gNRGiDsXz+nWptsBPFtbhq9QGMbbfTpSCbOW2B86DirlEqI5h5OWZDArYCZkPdBqq0Lkumgq49qv8fGgF2E+UGA4glnLtH0Saxynjp1o8gjUrQXlEqIVGxjzzVqOTH+xT7FuV5I7biY/d6lQpo0YfP+nBizaezYPGeJGaYAfyCOTdTDpJ2gsektrdp3+BZPueLy2MyvqrP81H/vSYPv7gxvG8RPX8i9AAAtr8hKQpxtRvEGqCHXeyVI6gBTmMJoOJ8kLumuXoaAeDnWIyVLKXyvbJ51kcgyOGvGFEHs7cVEGvLFSrENN8tqkYwIjHkYtMMCmjGjBywqmG0SGnQi9L9fJoAG7ffiVRNTSStxb8vCZKQQjKF0SvVjTDBs3gEYYpYBmhGgrVnGvGNzJv2vyNlDGovEvh8mqcX4QI9eAE2CDUhjvhBpKXLwj+YWSpEuEp9YK6BMGvr1/hYrwDnjfranwZVL4hy1v9R4/qATWtRSc6jM159CKqgoYJNo6/zkG2tKWDqGHUp/Bxg78fRzh+NjF9vJzqRSlveS9tlM/JhEbrZW3hp8mgOg/TFs2QEyFChAi1wFkmjLh5sMcJv4Mw85Sv13gHYQrg97xYCx/UifPCBryaa2MCCjio9swhUwy5/Cph5Wve6uIaylsTju4MkTd/cGcyqFbPRp+ntrwaLVcPKvWcqIzK+vr15RmJOSvazF+3GnWGOxAksgzV7FVPPwxDtfaoxvf4ItwWBlOvdy3bTEX/rkQ9MmrZwvIIz3cs6uK3p19mWPqJ20drw62jrQZjeL/PRbPsT1tNllc99m5EhuUXVias3V2czH0gwtSgVh9sdj+eKhzZdMfJ/hWj4wC2LWtmtzhAscbHApDZ7EmpabpTryLx3ESHgfWoRVOBIDmTpeahsjX8/KualnldqgLlWz3LBFFbrlsne+7SiYBKvbyESaCSZ+NUC0FlJkphaCRvbYTPQEFymk1+1Js+lXDlN0uWyyeMZ7NkubA8g3hPhbxGcSLoECGCi0b7JPNXKxOUZsu4dCxBaWFk3WseJ3EH4Ws17iBQRC2UFidVzrdWBT2K4xqSG71qdq11FbUR5MGr4FcwAK68Uu5wLSzLid9BCNaJ7Fx1j3UHfCXDXGCofIK1sg2Phc2phSdHFSAV8Jfx5m5X41pwwvKCUwpXiN+axxaNjo/aV5kas6HtU80B+TSvAUt1PSadwodym9h2aq69yuvl7wu2/m50qfn9OphMQW1frc8wxT9/NLeOU4WAijZF5yC+Jxrqqedk63GsbDlZOc2QUYtHM2xxcuDwC9EdhAqoM+NQLdTMUk+frRN1qKMoa4U6oJugCetZr5QIFq69uWDXdvQqYfsCD5ZOHKA+2BlOpl/V29cnDztSXnn9uFEbNt/mU2HTE6edmmuvUj8kX/3SmkOM88uzcf61ysYHoZ41zUWD2SNMEnY9mOi6YDHZ8hEiTDVOgA1CadK1ZCfPElXfEFRLmygmw9Mt61JtVNqikhpBeJmSTs2z2VSiMTuWwy0bxsM6ykXy4l1MZDKvR/Yxh94yq68uQfpbOhaolMv5oRZ5hQNRmd9cPHEoFv7VqYq8NSiIh0tBZWpREJ+JEPsAbVWKm1yblrcTz22cDYeRWw4RdSCojP/cwo13yY+gPH5yUS3NwjqBfmfQf+4iLL4aaulx/ME6NV6v2rB8J0qNw7V1M+xt2nuy1AwE8fXTZBHE00+1EFTGpQjNwgl3B2GyA67R8u5Ad6kMOK9wIAPo2CBoQLhEuOFKuPVjMLTeJyga0TMsr8bjv9t2fitaWNs0IneqUc3BCIe/dkG1LeFY1Ne1bRAZuA4ywOgwUngOcFk561gj6CP+QnoZMZMvzyuRyuqpKNnIbQOXGkd4/yrB9kNDFFOLKstoZENovG6mXwX1LUOMLyGIN4NB8S7c9CCqhUbzH1u47fZKgVunIArGidtGESIYHJcNQrWBMZGrJxNFST5lBk34hvQb91wUqpBZOKoP9lrpE4Xla8h/7hJ19Ao1EUGyqgM289lY7Vy0o9GzFj/GKjn5wvIGgnkdquQBJzxW+vGaYGIe5AwhF2FOvRHH+PqJZRor56IU59bXrb+NszB6+9oM9a+ICyC2Z9gYCbOJgZUJsIilanDy+R3/uso3ANdW9VIjCCpP8qNWel2wttHiAW3tUfkY9ecLa8djgXCdm0eQ4dipsl+V61Ao2Ed8S3arpWelTcup4D027Le/PXfJptVDQeUtBeWvTSx3bDGxvk89J0tTjwmP6wgBYJsF9dlmEsdO+bxcjSyC0qrRVIMSwoibB3ts6kvKk6mYKucbkwX+yqCHYAcMxvTCQahXm2pTgfJABnUMGQx1ekqozKO1M8E6UZ8tVSMT9MlgKF5DZq261KNDOQ+EfY1YwaO6SIXlGS6f8dV0o3NfEhQmsnr9q8tQ9lrc8NBTX3bqX8vGzQUnLx5LuvNl5ZpXC8KrWReqj8IQTFLmVKG+cVcJtnNYe0+MJ/mUl6uft92cNcfIBX6hQUF+jfBkuUqdg2DrEThemlONUIS1T6AuAQgq7y/LPNX4MaU+aSXeLr+wOjQflOOXVa59WD2rtnEZgmS8OmE2csGobUeLSnu6/YXv2bjtNzHUajPyn2y71+Zx7MbB1OLQ86+f0peUraWDqCkbhFmn1vodhKIuIbDqGOgZspc1MK/kesEgODmrolqnqXeQVatNNR5Mq6/T1nTjHARpoxYsytKzcLUqUL+e4dCJBkIny6cq6q2To4JbxF88vO3UgiYYAO2rXpggF/8Ggai3f00ednNgYfQ3v55dG1PVZpV8aY9yZ8nk4TxWDaY+fpT4aAuYoIdadbJla+Wrlj6R9nX5BZW36RPhHYQCOmY9tmAeIzJEblk0+dWhXxWxbv2C9LM6haFZ9qnHNoSbLyguCP46VNO5Vm386c2qf2NgXdw6U4cqdfLVv3loZL2sxERt11hdqttmqlDN5lPVHn6+1r5TrcdU1ed4Y6o3CJMbPU2B6hEKtikb1k9lAAvGhBLTa5HmDEdNHTyovJD0sDJEtbSJAZUKse1kZDVDT/Jofn19IPt6yEG15KnU106SU4/gPlFv3SZvA8qu93EIC1fmsbJTOerpr43YxvKrRS6qpQelkRqFaYfqsHx5CJXB6GISeNrzalQFteoUqoeHWunNQpCOQXFBaERH5uSPW5IYdunEBPtV9b7VSP2PJWz7uVQL9eRpNriG+KkWquk5VXXw8+X5sdBjquoTDtrfv6ZNBU0taLUw4ubBHidxB+GrE/ol5fIGLe1j3NgSSoYKTK8yVopyghlPCFacf5DyTGPqGLxTBVbT1BnEK4Ya66KoZVNh7Vy0SaXgxqBsajFBpgnIcfuetYROut6xXhT5aJFSuSAOJbYM+JUOi7Ngmj/dka953fxumlc66LYGYPJ5ZYOzNABuBnisl1FQvqmdFF27RCDs3YLqaGRcRKiGyrHaCFgyHzKW/WhGm4WNl1dOf2D9qtmznvaqh0d1mM/oVuPRfATJc9u1Xn2mqi9Y+c3iP5G+7JYx+Swhje8neZiojn6d/HwOPXfnK+sOAutbTuW7c0vlsPryUSL+49Gl8lpV8GJD+Qn/y6iJ8LNuMvsysHou+eG3BfMwWwwdDUu/yeSHZphiCoFf39oo1UHrVkaN8qoES7lE1MOvLBlht38GgfnDifLK48pRybXe+jKXksfXTwYMFE/KEGYLG+8nDD6m1knhCOJtaaKYTNlmoVl1aSbq0cOvt0sugtL91AxMBc9jg7AZovk4uexyvHAs2oPtUIsiuGh2350IP38Zc4r+wqOPHfNOhPyold5sHNMNgqmQn+oBB6kZqKE24e1xS8X8hugIV5DycfM1H0ENWG+Na6HUQcrJxpfS/fDi9DC19W8UQfqG1oNx2t74j15M8kxQTk0E2fG2vkWwfS0mKjy4XO0rEKYd1SzKwrZreDlmU9JCboRLKK9kLjC4/F05lTKDiAiKN1Qvj+p2bxxkV2JpZDQO209xLBmvLN4fF0SVsGUIX/ka/5oHY3ujntsW9RHLWQpK91MjeZtHzUIQ73CqrGsdYH6HXI6E8iuOWze1kiryVqOA8mFk6kXmrwQE19FQvQgqWz+daLY86du2Zt8uwV9XnXsr6u+VeaV0eQ+sThhZl4vHCT9iNPu0yq8YNQ5j/PBOiXQnyfmoUQMI412Cy7Yyd/XyLJuf4G2mZoJaVmiqajmxOmCai6mZUGrpGSyzlrNdTVdbsnjUQC09qqOWPvXcnqzXvjYf/9oSJq4eGV4gBNSz0XZuNH9tsB6Ta49y6wTDL0FvJzMSBy1Zs83C+dv2KGfhMXfgDlNje+/EQyHAtm4buf3K3w719DmLRvKe2Ki0V2OYejtQQsUTRI79gzTwtw/beqJtFsQrEKpk9T4VWnYCaFYfdHVqFs/jhWba9+RCHe1Wy8ep+ZieTff4TIHPVA8ObnzDyf6IkV/mBIjG1wbwnRcJ0Q4K+ghRo4MDfBxicZfYX8w37z2C5VyiHkZkOR+XaqU3gyrulARQBagX7RiQxklmaiaaks4nE1XYs452r0UsH0Ym3bRBNaoNR55HVrabFkb1iKhPj/rzHT+wzpwvQyiWx4YANnHIxvPIxx799rNk+gyy6jlt4Sf88aC/v1IklnXO2e8oW8etOQ+S56dy/t7RibNopI2YtxqdPAi2Wf10nEAbe1SvvSfaNo2VKbcPi7rkT6+k8HHkp2C+BvXWdSL2aBZq6cgkl9y6RxRAnA+rUS0ElXHJL+cYwfQTHg1NNSgijNTt9Y4Tv4Ow7itV7yBMxaC0PE071t941XQhF/O2Q3A+7SdemPBffeCZ3ZRO5ZUJq0d1u7ppcD2q6DMV7eNZwwSbiFq6Nmr3UH7g49Yg7GJDU9oZLAybybQDnUkTYv9wH5MKQi07+tP99WxGn7E8Knnzb3nciQB/nWupWfMCFTAV606ZPaEzeoZ3MnE0pZ9XQRj/evvZVOt3LMGa1NN3XNj6h40p4kS0EXWa1FyiVZp8/24Oj8mCFyC8YISTANzc1ofJ9PEDv3rFvaRsdsqWmoEwnnrV376Q7IObz18uDPXksfDn5ZmNsfJcahRBPFyqjvJ+wOxBZWrzqYZyGZaqyWqUGkUjZarm9eSro+3L5upmw25cw6CIusrXsDdOwzYHLu9qcsL0sPFh6UQj6W6esPhqqDdfGFi6gnx6+KkRBJUPokZQb36/jApiHofqQRCfycDPw+XrUr0IKhtEk0G9fNx8tfIGgSX0IpBLNt4jP6wcOtzuRmAi8o8lJq2fGsRvrAbJN58ePzoxcKL3GQPai/5uJZk7/vXYM5yHIWOLcmKc4V+ZFk4nMnQIhVBT7iDMOX1inzkNQz0G9V8NMRUpjyOfUj5b5XDU06VqacY7EGF8/DoHoWrd2dl4ABt/rnp4m1LGJpPvtMYxPVngt0+1+pf3G9Mv6rmiV1amrvZwoALKhZTzQDhg0rP10L/MwjDiJtK+poyZGIPgt4uLicubgK2AichzoaUbFDtZmRYun1p1Z7eoKdXHolF7Ntq3q6EZ/WMi/aE+UIdgPazM2noy31TpZ/UI15NQDXQuaEyPMLv64+tvq8avPU5d25bQyPh6tcLaKMg+/vY/EWxY2Sep01TrRZlWbnPl1T/GRPY/e9K/gzA5aDNAVVIcZzZcRiZrBWjoYmfXvw3AKecvqzoFUDUYHuW53I7QSKfwQ+vphScOU1Ojhq31ROnkQrV2CLJrWFsxNqh/alpImfpBRmFUCStPdbI0KR2C5RBFWTyCeCyLqxO2nFvGjauXmgKyCSCVEa+koLxhVOTh6GzjgvJbYp6yOMDfE1xSuPlBrs5V5dWLBhwE1d87utQI6uVRK70RTLb8VKO8rowJa5PyOwj1wK17Y3ZoTM6rAjSJSycgGmvjCI00ZmmMBpPJo4cTBlQnjMyFd3OcsjsI1jBhUCfLC4dBXxquo5G0YuQXJBMTp8tBH03iMWgXTaotrgxwvaEnSE8aLFwn0M2Mbua0bkzkKkCtdpssLP+SapU6TlSHxupbup3oB/m4V1j9fYJJeQwZN0+Q7Gr6MGVitfTKgQGP7m3VoLo0astAe3hRQXbQinhjqhoaHVcVUAblTKira+NaV8Ur9G/QNrVg+JEmW9lysI6B7VKlf4UDfGioAHsSJZ6c0yplEhOTe+LgZNRfWyugOarVxab5xwlRxgtJwS09Najf/tSqPs2qjeUpb29lb6/J0phWHo/hetU3pnleHldejuFwGc1DpR7NR626HAsdDML6E9unWl8zmLye+59946v7DkIYaHxL7nkthOVRawQgKL9aD9FFKzaA2hpOENSzDubsuH5qBPXaefKw1q1m5XryVMLqX7su1XmyrN7V4r+ArLq18CUEybN6uGTBdwb8cWFwy2s5/HPLV6NqaCR/kB2IamUs6smDKlUn/HH1tDzL4mr9c/OCgsDo8nw2zk3zxxky5c3dusmQHzbOn16up5/C0hGvX0nymPhg89kMGvahxKv5ZBF0PhlUK++X1QgaLTtROei+gXD5Bc3/Nr223OB6MK522akC6xAy8UwCTa+TsirpavhrMBDV5Nu0anTsMTXtUAnK4Opqv95mwiUq6dAsW7h2NcS4INmGqqWVKBxWzvEGNQijptxBmHtG9a8Y1YIqU2rvIlzjWWfdIszpNZUplauGunmyIXl0ksPymjsIIWlaRjnpeRhqdZqqv5CsOD57wnK9gzcmNao2pQhrM4t6BqvLw/YfW64szQmb3uO0CcvV0CUMVpb+BQtzZlDrDkItuGWC9KuPp1GqLKd7AqMZe1QDZVfKr4aJ1Lc2jA61eE/cVs2FVcMvu1DgQlW/PkH1YV8vorGmqR+UAd7F+ZOHMrk8qVYPFvApVyN72Fyt8MsPg5uvpo4ECjhjtWRvMzLMGlKPYIPA9tI2d2H42b7BMracbVubFrQW+8Gy1fp4kE7NA+WGyz4hwOoXVazuKL4S4faziaBa3zIoM3AAmF5LNss3zsPVrWxeBPz1rfRFbboXj0MtLfc//Qr4ihGrOxlqBgwvw62sgyHob8ggsIxLLtSadfCoXZny9jFXGV1inpMDft1N/7Nk6uInCzd8rOG2QC34+4Gex7GA67Pdlf0kDByEltRUPuHGJahBXkFrb08Fh4L7bj3wl5kMr3ILexX1Dgb+dD8dCwTJLad66+/aqrwM+SB9EuTXiSiPL4FijWg3v5vHfx6Mynr4wOipIALHolh7tNB80N+SO9/w9yk03ubzqBomm27h5qunTFgexmsa61YP2XnWhi3x3I/KMn4qpQcR8+Dg8TH5jxdK9ThhUU8/mBKY9mkOlbd/iepH6BzSFLg6kRrV05bxiH26jBBdi3xw506teyhP77xM3zCaWhRVCiD1V7zjhO8gzD/9K3fDGggGIzylfph3EILAWCOBfzVko7wjm1/TfAzo8LtRtkgxVssz1sDwKJ37wezKc1JXT1SKCQaAKWygoo4BKNS1k2kc7mA3V5AmU8/JwdWFCLO5v40VxQgT0LEa0n8xzDWD5c9eWPnrtebc1cENk0fcazULTXd08zjo3zCwLsynkw+PXqn6YWS6qORRi2c5j/LySNMqlNfD2jbMxhNDuQwLyijZ3qebg+bqEgbPqSIFq2vgT7eqVSsD6IyoY90WIKoX4txAnYyJagjwwFxuO7t9u5nwT1v+Gd/fV8vSfSrZ9q2la6N1Ye7qJXyVCERtDo1pFV4PN97f522a3+5B0zrL2rFVLqtWfaunV97pCEMYn1ryjwdcneqtX3VY29dCrTXZ39bV4Jdn+4/fBwrL1wgsDxbVYMW7bNXrVQbLy9c3/Hpx/nC5BuvdgFwfDL/K8q65tL5e2MKvxb6nXgHvILBSYdQM8DnrOOpDsldUzTkrWIrXOusgMUfTBQzZX0jWdFCJhyHmUT5oQZWhynthkIHJF0jkSwR2tHrh4+knsC7v1kHwlZkCmkwVJzKBEBMtVwGyUTsa2HYOIv3FXKfPaFlfniBQ1xIxprwM4xht+q8JVyP+0TIklmecy1P7XjkV81uCIH9cWd0UpfJBVLV8Md6tOzOZuBJK/IJp8jCyrT7BOjUTliWPLnkNZY4hVMxnycIf76OSHLaLIdOO3tGGHbuqLOdYD/xZ/basRhZBaRXk/bMoxZh/5X3DjIEilYopSg4HSoZQUPrk4do7jKpDc9j2K5ITVwePMLj1nGh9y21l9SmRcfqtjpXp5UQExbtEuGEXbr4ThYLA8dlYX/Pn5aEWNRPhepbX15Vvspen10OlskRlevC/8lwW/vNQODpX6t0kkG/ZOEZd3V/n57mP/PmnGqpiCFnfhMcJ30FYUO87CJTkAN3PC9UDGsscTNfwyntxigB2TLLJLpjVn922RZ6Li01Ez7FB5eVu/yrgbCOq5jPg4AvOV65ZMZ+nS0lKCJjVx8OFu3g2E5X8Snpqm1EvJ0+9NiqCwbIiPDHpQfwJXuzQ9gwBc/vtWcHDPYJXJTdPhxA5KsMmeawr28d/Xg4tHssbXp5+PFKmX99GUSwPIfVyMvposFiecdxc+w1Urh5PyjM0on/JxE2sdyDYzrS3k6dafrfti/m8CV/RiK5uGehRxrrE28Q3wNfjY8YKp/mJwdWnPtRboFS3ILgXLoPGWqPzWj3zjx9o0TLt6uURplNoeccx8JfVMlUuBQfxZBz5WF5uHv52j4sgn8QtS7B8kJzJwuoZDptWLU8J1XSsLqeEMB619bTluGEi6pNXHY3avFxmI3cQSiiXGdQ/Jgva0rWzX89628pFLT8pKHUicqqCjz42CL8Oe5842e8gsMfUQay3S0F5wqiYHcfibyU4cRMClGBjuETYr8NonMaUAHFVqBQyrMpTXbLpPJYT5ZbHFfN5Ze3fsH9G6ZIsP7l8S0S45yFEgxfPS7C2K4M2jiGVqdvRUpyf9Aq3QyYefdqSymfYliFTryzFF+Ndwn9LKG9tWE4Gbh9wUZbLy2P6CHkavszBomHEO6buOwMVetaA4WFku3oG6RsEN5/Lo57y/vxF4j8cCbcGjHLJwpSzxxLVgpuHQUP1latGtaB5mM0jPQ0jbVxzdONLoIUqyc3rL2POy/mRTFk3rrxO/vMieFrMb2X78tQBU64Roryg+DAK0N0HN92G3XI2HEQWYfGNwM8jiE9QnIW/rCEvEeC5H0FxLsp5lZOFex6U7sKNd/OG0WRQu7zp+6Vj42hUT5vfT9URpJ8Z840SRZUoWBdL9I7KiXEOkWVNlJeJYTEuJ5/M8uyB8Jfxk8lUosD0JsDl5/J3448VguSTjjUoMYxsD+Jx4u8grA+4g8DdoFdZfWSnjoq7ecxusq7e7JUzZYN2+6WYUkhL1NCJvCq5OTqSfPLI08a5afXU30A1M8GidJ8M76hw5XsyzDOCZbkmAPCt6riiM9eSUcPxtTYJarP6gPKoq+Fj9A2yOWPcePfc1oDHoDbSvCZYBpXo42nh56K8bWylCIN6Lu2oU1fKpzxVByPdqsM8gXVBekB0SF7DLCjNBfPVyFKTR3m6acNaPJsGylG7GIE64j07Mq2W7uWwBS1K50F8GOf2oWYgmF1IHXx5y+peBpYv5+HXu5ad9LETZz6oNneE2sQrYtMrc1XqWS9cmQyX+oMrByH+n5iIKUWYzYr10GR/HqaVz5nVENTGLBlc3mthL8nN4/Jhn6tHusvLoFIXC83mJNdYhooI03HyMHzL6l2nzYliOa5vJhQIzVWrc/qSg/hV51Bfex0vNNpuzB/eFoj3dZ5K/jY9QC7bot7O5yFI/z2PT+1XjCgxjKZug+DACnNRX0Oq/kWENaThVeJn84U3Zv3g4yl2zLGt7cJGTtW4NTIBuOAO3V+W1XDjeCUZEd5ZACbx+EAJ4O907vraqzG4POuxV6UOtEMpyBOXTxB//nUlMZ65lALq6M/vh5b3lbP8qiFIViNgPzQcStqx7xDVbNmI3KC6Ud5kdSfIw/Kp1JfOpBecIJqhY2MwPSVMrr+uE9GvWrtWQ3mx6nIr9MOpxvF0YuJLqLvKRlBYda2O/uTaNmV6uEMQFM8Y1+cKK3u84der3v5VT31sHj9Pt2QYn2of9WBzVHv8048wX4uyXd38Ihv00Y4ZarVRZb1qV6Q6x2D4ufp5VGt3op4+NFnUstVEUJsnH76rtt6x3rbuzFOZzxStbh9rPpO3kseex6f2ESOreRA1Z4Nw5pfvrmZsFRae7MHNoHqHwt8haze0Ta/ONwhqRae4PmNtgl68T7YjopGBY+vAv/6JgXB5+SQWUSyjWcNyNYAGZ1ZX57C6V2uravZiOVIjNjUoz8+zoGduw7TSNnbsWpwwvLCJLy+tRUzQQbWJhqiWVoKVDUt4MX6QT2WatV2YDv54Y+bq/ZBgupsnqH3KeTC9Mo9FMW+52LpQrX4TA/nxaHn69Q6LL0eYTmHxjffxclQv78o04Ubl1W7jSvjLBOfHyAxUxUaWXzzRcA25QbA8rA4VPB1waJfHsExJJvOTj79cGGrZycLyDUOFnjXyE/50lnH5BJX3y3HzMMWf7kJ18sJBCC/ph+HCebqaPAvfdFwTmr1+ZUJRy/61ASWqsKhHRRavpoe2ia8NTwT49aoJ9U3q195eTitDA+IsynUM08G9QEufvH4E2WD3Yyf5OwhaJW8y8JN5bhqBulDUuQgazG+0RjqSKc9jiVcY1YJmwR/Vspjd6uyRepuGeEFXSct58XXAPM5Mewbb1CJUf81Yrksloa9UJeSpgVD5AWg0jw27cfUsDjZvqU0q4fIMg83Df0UgWCznhQ0xXIvwpyqMrpXlXMIfr1+Ew/KxupWTi7B4glHB8ZX8+PiIoRzioJ+PzLxkCefkzWf1A0jNXSm2LpTrS7nhVNItPK3Ezg2XwDh/vLFLKc2km/JB8UEUlNeSP5977sb7qQQ3r2mP8nw8r+Thwm1/S7XALC6V62F1qcxn8lpQL0deeWIxLYwsqp278cGwuhoyfcj9VdWSji7fcpTzCKISv/qo0fwk084lCoqz8TbNhsvi6lwvXDSem3Kgj7eellO5rcPtHgwuK/WsLS5cmfXJ4+UkU4ci2XpZcljU5mfg16FWOZNc3oaNrvtTgVp6V8LoWavuxXgm+cmDW76S7DhgPuZ22svToRK0a3l6MG9DbvrxAKWGETcP9jjhOwgL13/5brsDrKeSNk+1Qenn0+gAJhozuL2aUi6n/AoS+VXXy5Xpptmwf/z5dSw/swiOdVHkX3edq+f3VSsQjdl3ojD9SkOBSrk61MrLHCCf2myTsJpUM0MtWS70sTAHQWVMljBNDGz/Kbe95RVctrntRFl2nHMi9BAgYqJyWazUnxnWoMKwtHydBMDmM47MxGTXg8p6lethz+upf1keFKMTYeOC+kjJLuG8w/tjZRlmJa/wMha161IN/u/d+/Wn/KA492h0KOVRh6tuqGV5qAnXFpV3EAxq26sEV/8qzdYgHB0RJF8rpiSjHmH+evjLcF00x1K/1IMpqXJdHowo8ajghrx+ifXCz8vCz8/mq0eO1d3/KFRFX3TmOn+aRW15zOGWLS+B3kHm3lklgvpcuS7s4bW1cKG5w0WeQLBKBtVvouPK8DJlgxiE29LYvTFb14vSODP8dz/2ppP/dxBsCwV1YgtW3D+4TByPnIBI5Qaqxi8IVoZfDmEcB0uuzUp2CytrwDyVYG6yVvYhsDx5pLNoScs6FAyjWzUie5I5r43q9ST8Mo4f/H3A6m7I1NtQqT42vTkooK0qKYZ+Q6qIBxVi+SIFdYyS/pasnW1/9BP4emxK9bL5bdlyWN5EveOopE+prB9GV8rliUc+hJUlDG8eDVmYcxPhptmwIVM2uL6G8FfPpwLl9bJ2N+TqVVlHNy9h8zuAXd04t7yleBzzBu+2eOdBcPOX53N1MHqYNFd3E/ZTeV/0E8sFxZeokp+rR4AtgFJfMH2Rp+Vk4z3i1eUQYpdo1HlqFko6ehEVda+ksDyluBIs31K6RXWehkowOrplDG9DReX1XMt6UW6aiUebk3z8KyWasi41E+RWi2NJNsMlKi7oHtXS0V+vQCgvzzYgK8tSLWVNPrd9yvnVqUUZ3HpVq9/xB+sWXL9wlW0ZQ+W2M+VKZcvzGiIq402Z8HQlbRO/TBtv7ryFUTEPfyuB51MMVieMvKlzcncQFqz/ctlLyv5Opo/KaJQbbyvOTukFHfAXP4McQws3rRRd4ql/Hb7MHiTHRZATFXQFyWQzsWTJNrRFC3GazyCIn7a/Fw5C0AANtkN5nM1iigfxsGnlsLwr5QbzL6EZk0kF05poXCZlmKtgLMozuO2aYkGOoeOQj72wrHdaD8jKvSDFID/N68JvT1OtMCUAMIzx5fMiGy4IONXuhsgqRWkzTcaf2ubzZwhg7GQpbw/mrRRQu29xfijlcbMH9/1KuPlMngC9y1Di45dhESJKUS6DR5vZxqG9SlNBIPx18duB8MeF6VoNxTJlRQ1Py38ifJsJivfXnXD1MmHHFpXZQ6FllRXHQoknWskLEWaeKB2NjFJuogGhHvy2rXfRZ7kgm4TBymmkTDVYPn797Tl/UV5DvuoU8+NgNdEYnDBJ44oqFgMGPlkGZiD5cipUlr++Ph5BHP0I4t3QuAiwOcuW2oJ6mjm7hCCpFkFplbqUtTVFeMF6oRwbLXRCIMgWXqBO1Je/Uo6L8rHm5NUxXp9C5TxcGH47f/nmk/sOgk6iDtEBK4szejCnNoprj/BGsmUMwo1IlKf5ZRBVi3ugDEvVEJRciivpXYuPH2H5TTT5mp2nASNdKv/rRyVrU65U3+pk85UI0ccBnHTrm7TZ19y28AKNwCtji/ptMBmweDmRXxWyQQXqxShuXhBgNTXJ5gkglcGZwBdfSWTmUkAeD+U2QF4fgu3EfCav6gTiFXH33EUcG27Lo5JXCSbNlWflhFEJLBNEYeU0CWGThzCy3aC7Oajga48WXtCtq4VbziWLoDRLFsU42pnRjgibzxzDqcjDIxMfBJteHeW8eM6/QfYuEfNwTIeRUYl/XLJAmHde0C6Gj0fFMeGVLxLPS7LLqTHUY48gNFpuonJqwc/XPQ+SGKiHF6VJZck+29p0l6ogSFa9xdEbvFAJ/nKWP4+B9aqCyvyWs6Vq8NlF6fhjInaYalCdiasUZGeSga2vnwLBaEv6p8QnCFV5KZg+5e771G8QCK1o1cqWwxiHoTAjcltR+ldquGrk6RGCchWDyxeBfNzcNIQA3lZmEGl+uxAhXKpnGFiAqMxj7V+tdDCsIhOB1delRhHEo1lElPeeoKqWpTtADzWRjm39eUowqSot1LEgBcHEV58sAO0nvPVYPa8ZWyVqPtz6GN1LdSj1+co8BkYv78RDsJqWZ6mMpRJK/Evx5fKCwYsp9oJK/aiUbVDSzdo8nK9lYb6IBnsxrJHeufIpnbtk06rlqaQSrH7GMfanhZMf1eLDYMv489jzsPR6wSpptVxCFfWIPzwSRRt4gjTNC9tMlZZzYVPrJ8t+qlGshw/+Ortw01yqBs2jIdbNrasDZgA1vI5WgGPElVGDPLmWWJUgMlf0w8vZeM0bEC6PC7o461KjqORh9XapLE9ZO9RJysNFpRyiFDbl3LRK+GSUkR+10sth5bpUL+rt3ya9Ht61hRs+5XItGfjrH0RTC2oSRnY+5XHijxidXfodBHt1t2QAhAt8Tts1CoF8njNRyDPepOkVYh4Z71wp5iMabukwlMsoB5/psgi8Cq0zGaYij4Xq4eXjXz9npmkJj5Xm92Wy+lg+dsEitI5e2EIfRfFH1gnLjy9cWRn1gnoG2iQUzFuZv5r9J4vGdSzZxEU1HtSe1nNroW3q1MvMww4Pb2I2fyvBkvYl5UD7aCEVwkA5HDlmISY4REtQbQOKTgbh7VhZy3ravLF+UZJRq1xoW3q2suX9+WhLjSr+Zki5TV0dXJTp45NBmKAtF6y7zcK82reAoHpS5zD9CZPunYBrWJ7KupWDMpjPlg/ThQhKc+HXwfJuFMUyegiWGSSLKI+HfO+f4ROuP8sxl1KIzmHxJyRQVVPbYsBUrk74285fd56pZTXaplGQFWYwKZuhaDm3StgxNFFY/UL7dj068E+DegTLIyejTyXC8rvw5wnjZRBa50kguL2NHL+4Ut/BKtZ8VRQlvkECKLs0z4YCyczhr1nNYshQvf+X5Lv5XH12/OIkf8TIlWfq5con4S8qT2LFnboD5RZ2DWPyGmI2P1eXtAG1aFCqu5AaFPm68MqXruyRGO2GvWw8orzmRASPTLB8A/nXA+VRToZ7JdVK91MpP4+Vepbry/yWTLlyKi9vaTJoBo9KVOpYTYame+FywA4eqWOITLo46jnCPv5hZOGGVaCeltrKErNZKsHGezyLaZVlyqlSnzAi7NGCp/58/jwWYXn88fWSH0F5gsgiKN49ekEP1o7lZUgED/YuTlmcBlnWppXiLelTPt6xlM+c2LBLtdvUT25Ze+7PU07+ugbBTQvLQ9h8/vxB8UGwacW89rEgn72JYp7AeB49KotjXa09mVKCy8eGXQqL91OzEMQb/9UWpTEfkk/thb6jVHopUq+a10WlfmxRIUOT/LY05Uqw6ROn4vzoksrxy5oYbH1CUSWpCEenot6efvbcT6U62HIlWwZTEI9yBOWpRn4ExTUKvwyX/KiW1igqbWVsWrIx+jXIxNmwKVcBRjGtOPd452VU4l0eX6JqaYaMvkRJ9/LzqQYlhJGdanicxB2EL1X/JWXYkAsin7FVaWpUAxrA88fNEQE9Rb7SjsoYyp7bjYYFgzwz7nolJmLkkmwTNmfQw7tcYTcFbj4iTJbNp6kMeuX9YLr/hdZ6YXWivWtzqPzF5nJwABlMxH71wG1TP4LiJ9SOLOMr5vJm2OrBI7Oq/Yqy0PbMj8iivji6vwBq85bKlEN5mqAiLB/h6kaU6xIEl7tps/D8bt5yOfUiiHV1/Uow+Sg3WLblY21gTqvz9turCBquCji5m6Lg743pMJTqhwJOVkaTh0k28lxb+O1iz6xqPLi/jurPz7r5osoQXHe3QPj4Kke9+SaO+vgzT0n/WkX8PP39x4LnpZgwg9IGRgP9iEE5C4XLJRQhWaxO1LE+W1Aj6GrV1aOdk3Hi77O+U6NI+TrZMFSGKR9Ud/3tEy+eHxWxMPWz5/XVdSIoySnJPn6gLuV1najtw8tVyqiFxnWoZc/GdZgYquthPpvs16M8v7/qobZANMca+3J5lhJ/W9Y/dhs2byD8PMuZbn/4JL+DwApZ8p8rcV+gl85MA9h8FroTYxofAfLC1N3k9dIr6uUSYY+V8KdYvaqhQkclR6Z2lMoOVeq45WGTz0yn1pEnrC5Gnj3aVMKUL0dQHBEWHwTXvoZseXPu6jV1cPm78mzYpYnD2qXSPpZvkT2PGnbyav/DmTc5WA48N1Q6t7BsimzrrEdFepX8hh+PlW0WTDYvyZ43SuU8K0EblK5YumTnJ8Onkq+FnnPWKh5RNoSKV3jKKExGiQhzBB8/lDfTvToW5XnpWgdTzhxtuJgBYf41aQwX7xx4aUrUFeX14onGVYbxP5TsY5vlhDQmOrLDyOax+dxzP/nLTpaCZBBumr9MLbKotIlLwWVUJtsy5l1hrLiiHtynK4gNHAAr34aroZhX+Xmk/Et1KPXJMN0QrRknAeVfskkllfhXykM5r02nFo3KKOlldDZUCZuvlL8abP1dmhysTB7RxkXfrjomr4NpW9uvlIrySbV1aA7celeS+dxz3EfmE9BKiXI7lH2goUioq87BXpj1VrmWmGbjrVzMyyhjiWWnmqYaFBFGnM7sccJ3EBZucO8gkJ0xrgXbxv8Mtn8n5oJXZ4NSw8rYTlANTHVzhOVXCZ6cIHk2jn9J5FOMwzGUb5GXSS/l887BTfl54WJ6eTGDoDiA0YYH/tk8gSjpPBmE1bW5ME64AdvZC9aALWIeMQ+vq2XHHDasRzDglEDYvqtMEWZe9w4CC8R9ngFLWH5ENVvZ+gXlcdvRJIfzYRrzVONnwbRG+kCJF8uUyrkySnL1r4ZdFOM56Qak21HvsKwLlFteV7fP1ALL+QWyrI4i1cmvT3X9SrqYhaVUU7eYhvFHLyIgfzHNlgXZepWqYvi5oH7m4i3+ILmeagfbpsQ3KL3cvsGox+aNtUs5apdlmeB+XYqxIcPf5rVF8vjnlq7kFWQHNw/Si++1GITpHV4ftLvDorJve8EAlPKWMtk4K6+etjSoPkcwhemWmN9Qc1BN9smA+u3sh1p2EuUnARVZbvcKPfx3r3xoVrtVrX5N05R0qMeOzGP0du1uzl3U4lWPrFrw89j64En/Q2lGFuvl34WZuvJoyMQbI1hyz92wG0e4YQt/XFAeQhfSgrVVMGkehMCEf0tHB6WaGbBTaS579MHqU9KrxIFRrl3ijNN4hxOD3mmRF3ZcuiP2gemGGDakHqaftL7VUeJVLicsfmpg9KUoJfcOk0fFNIc03l55I48QaB1ALFK8GoswS+ijSTaMtiXRapabirGkf5DKK21WrupWIn9f86d74ooo2tg7GuKpze/Gl9LLylagJM+vTzVy85OtK9OFiWOAhDIeMa4Ub3i46RX5jNUDKShPZRnmKekYRiWQB+MM76KNPJ0MXFlBcOWX8umP6YGP/QE9P2+Vy3w82rCWNHHmaMnV0YkjO8oEmR/rs/3ZSycPlzStRAbluvvJTQ+joHKW3DxuGZeC00pw+QUT/nh8NOiEi8TVkAbzybD5/ahmpxK5wLm98lqD7FxRmWbmmxKsHBOn9fBReR6Tjyjp3TjcO+CBZDqeyjDEMNPKMVEdLN8THaX6l1MYwtJL88PEbTYZWL381CiCeNSiCjCqGgX1xzJCNuQzrCvTbZqbJygcpqc/3lIYgvIaYmJpLgicD6YYqkII6XTpHSdxB+FuvYPAChN2crPnZsHSoAeelEWUgaXdK7Tlk2X5uRqZ/4oTfyU0P/7z5WOrkz26cB/9YYDbBWXpyctrXHm54pmXxzqWFn6buDC6e2Hv6CJIx2pQVUEs5ZaskK1XAOrnbcvXo4+/vmFlguxRCeQJaVOLIP4ub4aCONhy/Oty8N+98uvJcrZMMcWOotLBrp2h9a8PJVnB8KdSo3J9LSanRzDCePpuphRh8ofrGIZ6dK/Vn/w8yvMzjWQmY5vVPFdt8tXWgRuBUh6GzWbfcLao5GP1KC9rYB3FKnUzEx+V1dPynB4fdfRK8HPTH6X0wpOFtau/nja+Vju5MHndzlRu40peTDPprh4MlY/qEjQf648jc5jxXyWvorxujcJyKbILkocoW9XKPlMfgsq5dqkHpTpXQoeHBpjPC2qACTax1Peq8Zo4XFm14dehen+qRLjdWLZ6+Ym2YxEBa+GkeQailh2mQmajqHScw2xRLd62eSlLed3L81TyUYfeA/OFyUJOR0Y53H7nyrPY+sBdJ/sdhBJcAzGkV7LMqYOibnXBb3SeWzKoh5+Z9jUXytljiWA9NIzlYkNmucA/X6MFgTmYr568Rd1x9NePqCtOBZqgBXMUc3npbIHykraQZWCpBFdWkC5BqDefC78GLtWDinJeG5bODbkI0tPmr7cOmtcEiyg7Bx/LK4ilaRPzT8+9/EXiPyS5RSvyMB2Lhg1TKzfdwg1PFCW+DFfyLKbrbGOtWSKTnWFT3l40YLiSrCxD9cBfhsVcCtanhJIdSwn2ah6faa3IDyrp75X14ovEND1anXhWgqYXCTxUL5fKywYS+RTrg2MZwaH20lxSvbWcRzx3aDKwevkxEbaGl6t/ORcry5ILN45/cVb8p/C6guZDn2VWzee1QzGDQz4RRVhZrkwLf5qmqyD8170d+LJ/OWRUpMxyaNkAGL48lpNf/4lQmd5hoDy1oc3HstYXqQ5md6lx1Jbhwq2Hv07+NJcmglJ5hr3IiQB9RPuJ8jDtEk6Tg9W1NpXbZ7LkB6OqU20eRFi8RalsyX42zpZ1wy78UUF5LKokKYLkuXFTCUoII52ivOPE7yCc88WyOwgW5rcLWEkvogKlBOYxjpzn4PHcnJo4HC0fm88Pm+7++lzRWcdReXAS9jL+/9z9B7hdx3UmCq4bcS9yIgEwgQFMYI4SKQZJlKicqWzJliyHlkO33f3c8775uvv1m9cz0+6eeV/Pc2i7rXZbtiQrZypQIilSophzAEiCAAkSgcgZuHH+/1+1dtXeZ597LynCM3zr3nWqatVKtSrsqn32Oaf0t21j31HWoTXLEFjq9MShrXPlA8hlnXKFkh69rVTUV1lmsFAEb6SZNYETmv6XoJ/JZz1ZwM5+EriJlEk0QFNXW9uaQJ5uPpBe9XELUNY3Oc7RVU/TD+pNWYfwIVPD96oNhUzQwp5SBdwvlh1QCRb6APxMQkwuAtlYX/XdFND0IaDVvoD0dsXtMuAFuerzAprR6waSLc2mfHlHpQlqP5iiT1lmrimhkBcxaGtDMzYOwdeptdThsp06O8F1hGyV6hUQPlT0bJO83Gy6DuZFbkBJz7JhQDEGFDUJQHG1Vdahk9NJSU+qDptebs5DtELrXAkUSEIFqG9IRzunGzch7Sa7cMctaVSSw9tPTqdPZ6Pii4Y2IPov1/MI5fkqFsm3+CYjtbHoPOfL5ZcD2aanbRB15dgjVvQk6tV8yZ1W+htQ2lI9/oPS3Q/qcV3si874hx3GLVLHlwszkS3jIGh85mN66GaD7Ym6aNtMIeusxV/Z6dsUUMpGGzON5el0zcTvqXg43j0Xdjv7ZCY2XhrQRBm26dvZCbW4C1xHJz0g05t7Lk4wlbqJdoF2H6ItnMMpW0AZXtY3y+tu+z/ROwhN6No3ANYFRrkEFtvqmnyEOk3trgMZpolE94GUoE0eMpILUaYsdtFV3mkRksYUBxf/BH7ikw7HDI12SdizdYiKdnSryFF58kek8I13sRogOtkSlpDp5Am+BlMJsfARK9k6vlzo7PkWSmPB6+R4CUBfp/XX45JyyteRbc7lgDI/NbS3oFOefL7hUR2rGyjyDDAOTRozGjeetkFlr4BO3zJ4Vfia8yWS3qyLO+8BYbfNNknTY5atUr16Spq+PYOpKtyv/O0WLu/vQHRiRVcMe62nj5mQgzrRW5A8RSo9Kid9LUhg4ug099PrSnA74Kkw5OqotUrPzHbWNdEDlvPNeqdTF5DP4ka+oIff3TCPA7C34FT1agsyoSu+atr1Zshl1+UQ+SjPBNyPqSDqmXq+kGEa+eJwkGnt0GxPQBud6yQ/hyBs3VuQVtJ/daAfTWyDks7sS8HukNvQJjc1tvjLbFkseGp8CZokluu0VybG04H3+1SHvejvVw7LdbsNIhYZ67Gsx5PllFPaaa8Et13oSuvddHOJQL4SQ39ci5zmUOZLqMvnfLf1+ZUGLn1HHaIhVdqIbhX8AgOa5YCS96WgQ3RUYafhUzkJgq/kbwJrOHiqC1mBEktplW/hVb063j+UjOsv9IKe/CVM5cNLgVrbU15pSU8xIb2Mj3yvfMq+Zcj0+MsXDILXuang8wuNX2z4PLEPzsCIQ5kP+NVikvWUUC1+jT7qQPrysu3nqCpXU+O667Q6qF8qZLkT3ceAzN8K4vdshuTHFFjZatbpdnNJmx5K3+RO8rebz2V9k6+d5vQmNPm6QfCVKHqBGXLbnc9jwKxj6MCWswNJDx7Xm2lRTmmJpFXo+qsP2Qs767M9ECvwfOYhkpLbVGFzTghRVfHMHOo+ZCA50BvatDU1RBtmDvVxLZPUgdQPfW26KBNtruczTgeZN28kmuh+MV/yuwyShPodDaWOrIw3YkqIuMT1rg06Y1e3OxV2+k90nS8F26AbX5l/KVDqKbGseynQEU+IY7pBj7JddXauB6Q145dpbRC6M4bMVFjaaCLr2/09mpB9KzH71Rxvjp0QspEPqMco4hS6vb5aawrddZlmf4WeTiwh5Mv8VJihoegoAfdbRxWiUbWU/1WZr/XAMy+2bnUp5+B1mT/n67RmgAlhh3XBG/aaOBNwfZ2ydQwepjwEBKqMGiStekiLdnS2xaEbPQN1OZS83fJdISbMdJh8j79mPeaSpzAps4HkLbAiK09aHWbk80yh9LHwoR1/dZDvqYERh+oOrfJOq9U3MOQrPZU8U5RJi/Yo3yIjYgn1dkpXgU2Yvp79XEc/DEbZZSr5ho6gV/VdoMk3Ewxoq+tEcubYcO4SSW9Hl8lpXb6MR6DqKvmgRznr6cTwMXhKuTIP1OqfddfnYaIxWyKI4pEcy52Y29Ve38Tgn0quhHobkz/VGG/HgE7ZAisdXs5Av/ymRdD5qj5XqQ6d8gGuZyoMG+3yDlHVzlfGEpDqa3zMAttpLBR9X/IUELa74XQwA5YZQZvd0n5b/cuBkG3TUeoPDKhoHFtpfLUB6VNhCa36WzExCaYfe97vWX4mQLY6UscrgVlXp+9pbHeBbn5kPVl+unZqjUyyuY2OrifodVteX4cytqVdZmeCWpPTOCrX56MJMtsF5UZKX/ZnEE687B9bf0m5D62k8rhD70GgegIDj0tQ4/StOxz8Ez+ls3yAeBpyuTrzBTR5u8PUNqYD9KeneoH/KW1CUMo2BZAylVX6VNmBfLuffroNkEzibbPZBq4y622TK+9UhQ81PtCanpXQ6XcG+Yu0qbcpQWqTRplSLuf5wlyHhF4rGx1+OZ1Qa18C8ge9SqGiuqtLdRj2yqu2BFYSyRtzI8DpZVtKYDn7GmlAp6U60OeULaBp46UDF+c6lDqZ46YrgF6rlYlH7WEWSRnXVxpcL8dJlPWqvEPyA8D+I3+bJ5TLvnvbgxafx+jWhm50B8oSg8d1dQLrnSePhXboVj/RuOXcxtcmWeebXkcbTKWjHdp5XA/qpjLL6viABdtcsFO+6bLTJvXlFXzfU/0FuZKPtHobXI7Q1r+qKycAoClfwtRjpAnU435S50uTdaj70rYmtfsbNKaRL+2XMkF3GvO/mp9t7SzrS2jyduMjvJz4lZDlaSPboc023SWtnaeu5+UBdXbazlC30fRhJnFt42lr768CM9KHhXsqv3Kd071Y5injafA27frTEBl0ldB/na8rkDc2dC1An5+65WP/5/sMQhlIPUvF50rpSfX9rmV+wi+mKSWfB43t8buP0/2GQbTX+dTuCpqdOhOgzHTYASDFprBMSwypprw2Id6ErlAO8FKe+RIJ5A0MKGXcECcQ6blcp9d1TgcdfNPIzUR/3atOaKMRst40njT2umkhX1z4KSfmAjuh6XfEuRnzpLQAlpvjlvr4WtK9jmOf8yeeVy+h2besdpamDZ9DdQT5JYLrd/mm/oyob8PkW/hXlqu+oW72FXlSvqI1MPhnip3y3PLl+jLvCB76SaSPrE9Y8z3xse0qS3fCAmK8lBjgZeotMeocA0o5h6Zf7XqmAv+2oxJJyzgzyH5kX0rs3vYMdR2dSGijRzsx/oprSgeybeKDDGJT1wFSi5/EWLsDgk6oDhxHAcLG9ED/6Ye3gzBz2ZcOU+mOuiYPy4F1cN/LMettCcxtKqG7PoeSPh3v0QC31dkvJUzlUxudpJCZSvZoQtN+YAnT1c8E2nSUWF+rO1H7SJlFOaHEgP5ZT+rJ9Z7vhJAp9ZRYjluh7KKubf0p0Pe5iXcKUFuPMvCSdVSh2XmBU0FUl7xNmZnUlTwBvmgTc/Cb/E0Zh9zxriOXMwawc6m3jp38dSz5yg1UxaP6dh+rcp3cAWRrYqU/YdDZzu5tnTm22Zigbv7RDnG6P0yWCvHneqYD8GhCZqxvBBNP0tXW70HrVteGAZnGUtih9x5Xb0nemDAtdZT5Ejrp1OsX0nzxdHQa0SFkS5wKMh9Ldd2hv2mjDajDN1M8KGekXo5x/RCgyniZAsKfyLdB8LRhW30n1OvbeDQ3cQiL+UmWrsgLDjHFyjHqS/n2+qYvxOrDx8DePpSB5dgWipcpPW7rn6a9shx+ZZuEJo/z/argtgLdF6fnfIbSnwx1HS8Xw25GgufjgB+Hb30InYhRoPfDEQvdNUwXeV9zvOxI/e537UZBDXxeNedXE7vVZ7+dh+YiXp0x+1Ug+9COrO+EmfrQzedXqg1tupvQjefl+uD6mKvHJ/SFvVJ/zjfjW+/7Nij1TYcOM+/TLPPKQtOvsFMrs71TofzMKJECA9r0l8Ci05mGnuxHEwOUF397PaFZV2ITSlo3nqMFuIwcXYgGBXJBbdKImRdd2mXxbPIT6rIun/Pt6NB9YhHaZRyadRlZ5/WtALreKeiCAR081QU/MSQoeaoyL1QtkHldTxPLCRVQ6q5DyTszLG3oD7H3D9E51g4ALahmJRSN6qaDwmaJ4QvTHBcRq7RZTyjTzOdQlqPesVnuRF9MknAC0Yt0plDKzVQ2eNvQY1a/OAR4fSc0dUyJ4K/Ge5tsQQuo1bfgVNCtvqmjidVmkMgyJmS3tayGaYX1CwxpUQ4MWo5v0HJ9iYme1oOpES8+CZTvhl6vpAakOWYdM4Wm/hLKuiaWUJbbeEpaE5vQRi/5yzpmVRSi3xTrTr7yoNBH7OmzPh7UEl/n+BB7VyDPTCF0NsFJvs690jCVf3Fw6n7wcWjzu1tbukHwUyTn69gNyvo2vjb5oJV1TdpU6Px8rfdLWR/QLBNK2kxlXirMVEeb/V8VQmc3vU268zJtxxLadDZttfNkdPBMC6sgdJbYBjOpqyPpsRchl4+hoB9toMluyEtbpC/7MwinvNZ/SZnAxcM/4e2K1VC8Ku+tdygXGTH01BaeZlgUpyQuvoKfQdavgaLclCuh1N8J4ZunJS/1lzCVHm2EkPprN2BdXYe4YzAUCdtVN1+0m/lCT2WzzTTYPD7sD+p0pko+qxFMHUmHZlwIZWyqHNhKbbmZ2Qrl6vooVO9jz5SaCI16QOlDi4sVOF+ORXco9TV5UYZPwRHuacIrxSYi2WizMr3t7lDGbGZ66FxuSxtMp2d6M97uJpR6Y0MdMLVHryzQj842dnpADr57oHzJT/mU9Qz7QKUEWSbonfYysIr1HEGuGfKJvTn2y3Gd88HsCcsxLioeDkplp9MDL1QMmndUlEq5JjQ/xzBTaOpkkc3N5O42m9Ddv+wbOTJfnrcOiBnPySmGyin2RSwBkZuY4LuEeq8wURzqpamhOTbqdv9poG18EVis+5HrMyszHqOApp6XAr+KbAmllukiSZtHI96dsXt5dmYio7iBLdrdcZnsAm3xfiVi8VJ1yP1CxK8RUzWCdSHgfE2bnT409dX7o5W/CGR7m5p9WtropNc/0+M0Lp3kVKkUT7D2J6/y30Fg4wL9zhtTBoPBczqBaSCBgRXyD65qI5X+mKfjjtQZtIy6owPUphyM8UyX8qEbGFDmCXWeiBdj2Hxrz2kpnpWMy9VBWkB3zm7QUktVSZ2rlaaU7wKoq/nAbDf+sk556C95oz6wAWWbA9ugpEeubc1X3ZRB4maFMS9AfdHEuk1ClLv5GOD1rqMb1NrTok8kvtT4nFcogv5rEPUZ6EeMs3K8eepjsa6lvHs5FQQP2XI+Y8lTQsnjSCJ8mhLhbQO5GNRojT9Smtjt0Tf6MBNsypWyuRzYKS/UIz4NBF39qTXGZQlM49nW8hlX5wef1qeEiR5l1adyc6CUfVLJAV1/ttHU7fzO4wW22aGkR75ik3wqxNjDK9HXdsegBefLgfbNIPs+99krCRqLBXZqj/7MaScX4wEafGQcCB6NVwbKvimhjTYVdNPThKl5fB52jQNEXb5e39Q5Ez8CyPurovQknEnXhMxU0LQxEwxg1nEGzrxMqNujsVSYBsLXEpvQxjMdTgl0L2FcN+JxPdG5DnaMt06I9TvGYh6HnWVHQrPcBZJfykJZW5vy+u/6mC9j4OXA0BG2ye+V9RT/XNsLPNqgcB9VKBrIbBUAVvEv1ZXQVibWL0L+p7ybEPLi6J1XBltKgEhJS8+D+qCj/EvDEjKd+U67dUz04kModSRP3RZp7ncG0ps0QsemOYH4XzLQ1+5Q+ng0QP3M/gU2bfCbQ6r2M6bEhr9ZJuoyelWdv4SQ9TTkAqKfIt8eg5LGnLfD5XzMprJ0Nw+djp7vfI64kk2pQ7eDq1/Ey7oSw1Y3oI2pIclrA9r0MWMbBL3J14W9gjpvp42S1oZ6TKiBpHfKtpSLeQuxKl9H0uuy3gepTLnAitexPp6JBM87T/KDKahQIWSpFCdNVPEn7LDJNkQd9Nfqspw0teb9EEfv4tt8/JM1de/L5/BpsywLM2dXKA8MzLfhVBC+dwJkW6pa+SO4wFxPu26bLpSbZv7AHTslx2t6CN6XIkOYjrdN50vVX8qX+SaUdM9HjDxOIRt8ZXkqfDngFjPUdDbnRwOngpnydQOXZa7podeV0M3OS7Fd6kBOKSHobTgTaM4/5Gp/3aBpo7JL36o5RjprPS/6FDrboM1Gd0g+tKBX0y+f3zU6gFmnMc0+NvkIQZsKxUekyZRqD8FygUcb/DpyNIGNTS1UNor4a27uU0WFFV2DonPAKB964+JXXOQIYiEmWu6EKFPeo13mtbEq6OXAbHZkCVlvJ/JFaYBoBVZAu+niKftIJJuZlJdfDvkCGb46ukhJ+6eFbnGaDijjB0HknSSIFmjxqfolt6u0N53ZNr+ybDPe3fTRNheNJrpf+vCt+ib1I3KOaeOvDRoICcJOSZsKmn5mIM3p3XS5bKpvYEUPv5XXS8Uvesw51URfdGLoKDHouZ4pCd3aRJ5cF/lOdP1t6BB+OTTrc0pd9Ckw+NxG1lNvo/JqA8tJNq1LvX1B83JgQJPWrU6Y6ATm3aYjQfdKqjpH/+wED0mOhJCRTvhJRuVZDV/VPqV1kB38x7s/AVFu0gUoh39tUG42mtCNHjBdfbSzBPePci47lW+C4K/iEbKBBLSB9amfBcjw3eOpIPxr85MAKtXUsPSnmotlXZV3Hvc7YUELmQo1Duo8gc6T/Gz7S/QA52XKUqyNDm3t7AZhsw7UlfV1ANhbxyFg5pZfHoS/bejAWLbXIed/UUbKuZt5pvc+8zqU5WZdGwRPHUlvR42PBpSfI6zmRG1s4T9kAzuADBmadgMDvOz+zhRK/pqsfMKYLW5kNPXmYjm2O+3X9ArI2zL3mggupm28RxvYVUcXGGANCKIHiH8BamTCaDRvvPjduYTMSwc7qwhS8JS8wOrgQZkk1/pgD3gqZPATP2VlK3Vgtsk00Mvhk+uYGqZlCbtTMJYDrMhW0EZ7OVA/cNSBd1xfKjQny1TQ5I0SPRHKt8A26Kxr3zx4P2Z+bk7y5j7Qm1unOdYvdjWo9BDSeEEu2ytBNandGrAJc6wlnzAg6wIyX/FAF8cx0O8QBz3VIU3qAS4bcy4wxrXmRJGXPqTSxboZA/2sg/yo6J31DuGsmCvoHE/Oo/ZVJUfug9uRj4KgXbCtVOX0TgxojtAh3rSppv6yXCDptK989U6Dywsjbnjx1HnY9l7wEyteYOjMusFKn1I+6yvyTIHyCWVkayOqRAJlypSgvITcN+pT/7Bc8XmGr+SnvZpigcu/EhBaptL2ki3VfA0otTAfWIACzRQ1EROiAs6DQEikOoH3Gzd5IcC/LEwssioWuomVKOmOmqvRP4FFXVXf1JNoaoroWU5Y6itQ/JJFudKFfOhMepV2hU6dTdpUGHPG8zD3EuXr2B0615iZw/SyvD6U0PCLbUyxlCoiypH3NbqBnQSB+5LLGUrebjwNiPHRhvSbfpXYCokX5qprTdCEIBWuiAdAWo5rU6YY7y3t8Oso6U1sQtCgs/Irg5vPNn0sBt2B+eyHV3TbMzX1VShRphnzvCvwKEO7168gMABqKzKR0qo/Q8VGktZEXhBZn1Dloj7J6yLYVp942CfqQJTdjneoI0kRYB9cQQsdPol9o1f5ktA7CP/JjuRLTHUldoOqveGXsLxbUIeSFtmsIz8uQeiUZ5vrSJYSM7A+6KHfGZrlVwKoqa4T9pVNNoEMY57sbeA+E1xPNz5Cbn/kmxiuMA2s6nHoEC36OOX5lZMa4xwjALUJKYeNho7QaW6jGMehS0haWXaMsVYuFNW4Vl3yq0WW6POG+cQf/kyLzk9AMSHpZbkd6zKdtMiX0Kk7MwQtIGLbjtwsO/aB0ET8e13wJD6XQR16ytOUZ8z41aLkqaHfna/i3OfIfpSM+sj9zjGNNnq+pi/xRpnAcqTCZKvKN+hyGmW/mDSQdAD5y5QQ2ewX1xWWyzY4Zp0E1gdm+UBxdDmsu2ynbv7Rf994p7QF6XQbnejtd5AfwE4vguK+1IF2AxMH86IzLw7Rk+PKe70/fMWY0MeqbShHPokA4poDVH3GuBYFhIxUVfIOZVn1XfDlQ/gTPkW+wCkNUCaj+1undUdCyAS08ClmjuItypneSSuRcs0xrPEzDUz9blZLHf1oYNXvxCqmmRb1jiA1sIRcJm+0o02GtiJtIO1OA1RRQ7x02nAosg0et5f5yzaGP3VwPod6PveXy0+Buh6mdlY+5D53LPiBoddTrw//gkf7xQIqOskNrK3nM8CjDbx8HFVQrCMtW6QOII2YB0MuZ8yd5fWR944IetGBCnB0JtNSNtd5PsoldtKaUNXxDwa9HPqALZ1ctQPIC35FT+2ot4dIHjEUQJ6iTm3zfPA2y4RafVEOjrKeUNUXtJcKpXwsmKU+5VJRdPJ70ekJefENXYG+Ycn6maRsojPH2MSz+VGu8waErqzPdTRRG71AHgTK+uhzpOpfbeyQB43ofG5Dm89Ux0XJ9dK/Onr/yqUK4uCgfNLHcqZ1wyRX5bNsE+r1JRZ6FE/3bzosx3uJhFxmTNr5Asu7/ppHUQ5s9HEb+ka+jvU2hg/UVfeH/jmi3IHgVx9Ge0s9TFM++jvRynyJMbYY586xmzajBCd0gOpRVd3lhp28yXWdTajb8010B0oem16moji0u+F+O4QGQqUNgjNANaATor8i3x2og5ssANmATf62cokZ6FPKCkI3U2I7aA3kowoJ4zcTajgjIB8x7Hq+mgOKV1nXHTN/SWe5HdiG5ua3GbcA6VW72vV1k5sOOvtjagC3DyP+lbKVCvr3yqH6lelk6mPRA6aOb8BLjw10NsdSibKbvrSmB6mwqK8w9DBtYAERxxJFnwa97emwLJ8iXyJ4pZNp5F2akOkZHVy+vT7r15iPtTqt3WxfXSZsJv4Kc3szD/mj3mUlV10PYBcxjXI9piHjmIF1nVDa/KcAhuaogjZCGBpV0FIQBUVDmQ3sANJwwY07NczLc16E++LOViFblWnXfYjA+sU4OsXriQHB57zlxj/TmxjQvtHI9cxqQIpUHxiO5Pe6coBkXSzVB05df6dNQlmuYoG8sMyn+nZoH7CEsNnEEkqa55lh3jG3OSFo8Y1PXp+BRSEqsnyUM7MW6OpgEnw57t03h0kH+dhfNWQ90gJLkDz/mAK1max4nTkOB8FDKDdaTQi+kp9Q5hUztS3a5/mgO+YFuRPrNtqwc/PeyTMTDGin0xck8CkW7TJPZDyJ+e5/Rufp1FuWfVwwFh6Xss4xbNXbrLz6rR3V18KSXuiIMYS82pPKPpi9jTPFrIcvnqKmhoTOzVyItHE3+T3PV34IOTgDneYxCyjzGRjPLBnxzZqI3YGs3i91O9PbbQBY/G5+htDT1DW9PmjpYIm2xAZLRIFsJp1tNv//DUofp/Iz6rrxOJ2x8JiEvm78LxdKnVWeZuvd4AAC13H2yUzWXe+9LggD5aGb6OMs5x3IzzUnQ/j7TwPwB/aF1frXxHr/dGIZk04o6VPxTQdTyU1leyqbtXqxeP+pKGQ58pk2tc7gCVnnkwzGV6eNJmafumNdptTp+aMLNNMN49LF9GX/DsIZV301/Q5CDqQALXRD9eASPOtlD0c9EDlwzhM6CLrDkfIBsGwTE6SjRpXI1ZigIXwr6PWLZYSjhKj3zixlBShXOihKRLEWBr3U9WazdborTElZVSs4ZN+9ropvveE1oAz5ZCLlOwH1DR2tfOSp6GW8PRM6mq7zMOmZbCerKpmpMylFwr6t+8E69XiLf1QYtry9weMLpzKeaiOW+rcFwgfWM1/ycoTzQ8oOiaYk8Yni4DLyRGWHetlly/qwHxh6HMp8gNOa9LBT0l1fHTKNaiJEAVoTG3JVHyVoaq35iGzT5aY85w5ZQo6pZz3tbLPLK9qqa3pAaNCoU5mCTlpS7WnSG0SVMw/HkefxkvhLn7tBs70ldNRh8lBTUH20KwPguGYmUYMpQajKOsOnzKgqkOG5PlIjTSGXMrKvSZznq2oj2wJlOzxPXyPmdQjeSc6kDrkC2oQL8LFZQukvITNUNhs2JsDSpJVF1aVyxEe/waOcQ9n35G/qm2psZODYmgnfywXqnlp/+N30o9meErwO/C3XK5lriEYMK0hFmgwzzXiW0NXHolhei9uAsvxNC6atbaOuhv4m9Mhgp2zNLx6gCmj6PD1M0xBAuKEEbWm3MZUe8s/ML1fdyZvXRYep2tm9jo3o7ud0sfP6ZrxTpoCmns5y4UOrfMokyPJTxdhhJrzsw0d/8LGj+jsI9KIbvkIHBP+hNDVYAY2BSeRlwXPN4Ae4hHytQKrwEiJ1WfLmMoNIxByvoHOiY/LDN1HdYMNiJ1Q66Av+9OGz+phLUFzYxEtZL5JebYgBigbaEvxlu0hjudIFaKOVQHK+7HoKbqUlNPV4r8wcpuPW15ImKH1tax+hpNeh3fdWQH9GdwQP9aqdqKGJXg1nZCp7HAPkhS+httpZ5IuE/6CJ01vto6qPPUt79ALKeFRQuyhWiSRbXqhAfHXGGYPLOpT5MgauO+rcBy9ne6VsOzR90xauQ66Mj+7dpvq6Pw7T2WRt9At5nd97OZcDUh1j39DbLDfb4v1bpxFCzpOyHjYg0qk3aOT11FlSvmbCaYwLL+SU8xA5k2/CmWYhehkyGJ3SzWpyBJvuGE6ggEppkF7KqBrgepuQ7YQfDqX9EvK5mvXUGXqdvykWeuRLstEWP6+nFvhf6KjkiarIla39QCzkPb6FDLB5COHGsAR2QaGiAySaGEo9ASLx7SXlvb6NzyHGyq8GEYvudl55cFvezib8Kn50ynJMd7FTdYQn3eD/F/EJqI3TX/mA8EoAY/DS4/Byfc1ynTan1JliRZ7ot+l8qNfndjblupe7y3DxqJOCr21sup4OHS0wFU+0+5EbX+0/lMY2YmWehC/Ms9GOKe9sNSgDI3HxZiz8dyiyLlEH6uO6nB8BcHR9KY1HTUgvfi4/UI+FlAh+z3uKf8jiEqMPL3pYKUfnXAfsV/aSzrDJSgnwxS8MTop25otFyV/JdQFVV1fFuq7ArLtOD1pZX8NIMFCZbUKpo6nLUcQKurclGSKyLQVqU8Z+ZczZZ6kshD7G25F5R5qp+i2NAdeN+UGdKEuW/Vv1j9MC3R+Hkh4I8+hKbtn8IKIxlZ4/5NDIfnbKZkR9Ld+GJb9j6VOZZzGRUp5tLdqb6ollvEoMPsdMw7/yykh/0DsxoFnuBqVsieyD7L/zev8FDWkaBxnhZ4p5uQ5EX0fZdWT+JpJeq2tZLzox/GI+pdIV6LTevm7jLtUnX5lPRAZfCSxkmsr449CO9vXxHg+rQ5+KFUhnAudpMACCXqLTlSjNSGKgg9aLdHEjSIdSlkhvwZa6On+G8CegtFVCkx6apsLpoDTd9IPA8RjQUi0Zp8e1embQtOV6ct8Q2mglNOnd+GYCbif6qA7hQ5v+sm5mSCGssXqum+t3xvp8q2MxHGcEWTYRXmmAr1PDTEfgVEB5jqup8KXZqOI5BXSbf93lnN/XCWWnhNKHyLdhHTrpU5fpCMdTmy6H+prmGBDljF4Z+qbCJkxX/0oDLXRDLmeRvux3EM661t9BIESDPPULRRgjtDVYFzn8lUA28QI7Jep6JKnBlnWUg68i48JMCD5Psx6+TdhmixD26jb4UpdwNp56S72eyieR63Y7wevqfk4HnfYCWuXThazenoJvMjEASGf7mx4XXYClp2mUL1O10cH7uMW/Sp/fQYj4l/3uPM5H15ljLccS9lMC8mtpLNqmtgD5wVcKcZvPTKgOeyES9AAWHb0C+zJtBAPqPgKgp0GpwO2EbRqscxZuA3Khw4bA5bvd1dAGP0E3fyoIhsoBpJRP5dJ+OW6Ya0yJDmj33YExZa33GmOb2qIxksZh2Q5l+eL1JQRf3V7wlDry+ApQuaDn1OWjzU05gpNSvV7rUHrpesiV75R5QhozmVs/VAaMevJLBqyKWjJW0VVwfW1+Epy3e10TREo6HShb11Gzn8DF6rQA8StFK1pYVNfuYg3I0iYfID0JAzrb2N1QydstT8CoSTnW6VX5DKzPNO8blkOuzE8P3rWug/aoz33qrof1bWOi2ZaXAuq/ynYdgtZtHAaUfk0lM52f9XrIpwHUal+DJvOXPgRMZ68JTflWu7L50vSqLTWYWr7d7isPbiZs0SfPh3mPKQkqRaYCX/Uz+BMADZ6WtpSk6KPM1yzXwck5fhUfkvCHK1MpnvMhx+tTjJesi9BGK6GbX0146HsfeXU/YnT267/8ZW8sEa+eAGRfaZAiKM0Jx/lbiaULc/Aybc5PVkU9gfpKncqK5mUCbTiPy6lKL8lOlXO+Uj/B/UiLMP4q1ZWO9sXRn09M/D388BCSQnUWYcYrWtRkyGyCJi/Xu6YftVhRQSq2+euAYaCqqG9O4bpsWn+nhJKf/mSfOmNd2iW4LPMlnXJe6mxvYBwQfMMZQLrujuOv0/dsi2rdN9J8HEckRE4lHTZYok6vqMB1pAIgfC35uCASXFspX+ZdLqBpx+udlvVkGbEXtjvlA+p2HILmmjWGWoBPupRQFitrkUHq2apGwJni71wEIWtxv5XL9eAn3eOax1LmBVV1pUwG0YA5Hs5LICnIflhxG4RmP3pa97twXfwhozGnrDN7HVMVBc6bCXw+np+zIjiv6yOFNp2matEJ1M5Yel2qbABmguvwYqUDuZTmXK5znVERB4TwKfIBysnHTAuQjFLErrPa1+2Uj1zuK8qlDIDUNh0E6ilvFJSQ/cp6m+A8Xt9sR1n2VSJDk5e+By2PHeeL8lQyhLL9zboSupBrtrpB6CQbs03+dpvk6c43U5tTwVQ6snypJ/M31bepmokP5Gn6MV3bcj31T2/jaAP9aW9ru29t7aM4yZi5fEk0l6/4qwnZPubaaA5NP3xtdfXUJWIFTT3T9ZFnqSzZAcHb0bQbckH31GnuUzeIG0ptEL6UfjZ9Zvmh7x3dR4y8Fe34ihwQznrDV77MG6hURMgNRGNTLvkiYAc3g8pnTMvAMJuLzHih5CGwTIxP7fvgdH7mvVwC6PwjmX4kvdNBZTfJhZ2gh5m6vfSYAEBiqAtryqvQfXEP8OqCJ93dn0puOp0ltPPmthEUs5QXoFDGLu0PGpAlpvKHZmirZq8LP+nB50nwMY5R7zTVK1TR50F3+b50d7rSkOh107nAWrJEWunDn95AYF2FJGDjxQ/Ogy1u6pftKtvrwLo6Lc41Ym2yF6DqrBoQAjROD+vza2ZQKszyZRs6gZZaoCLGuM9Q+kW28tGBEqJIetRlFjdQilTyRWCaOgmZln0r+TzbiF9jvSLwUSS6EVTNiaJMYOz0LkDSl2OJPPq6jG0zzrHB5UZaeiZ8vQuu4PekiBHKTb2l7/r11lQtvqgLfSiGNEmFqiof49TL7qOXncFb7NC0zzIoyAGbJ0xAts/XXN+Mv+RV7doKVkHZjgD3j9xRU/ZJJ3hVtlvyRp7WI9/pYx1yqJv8KBeiPoOzrQDSS76iGVVeulM5+oV2St9LyPR6P7VBFxWvMHAsl34RgpaKFXQ6FG3+VaC03YwJ66bvZ9b7JHFV08u0Q719L13HDPgbQdXsrNlpxLioEl81xvjS9DdlpoWZt7Otrt3fTPN69AeSqXxq6mnjLXk8H/YacQLU9WX+ihMZ0oLCsfXQd1/lB4Sz3/TVL3NQ8TFBXSQT5Jz7ksddlXGQN+Ug9MkfEPRmcAmZ5jaaH1SmTbK47SyfJ3yhs+FW1NXMFjzSnXhcXamA9CzIGk20kqWAWGS6+1mHmr3Gla9dwqHU5/ZCB9JUbotzucaKJ/2FfHMNdt3+NmFpkxDlsNNMwSEsxVgVZWfzMeKkYAxbqQ0aUySTznq8kJxkxYMK/wAkD3MsRvuJrsvzeJW4y5JOndLDOmSUr3WwHxAr2x2Q9CIJv4PmUI8d+Upw+ySyP5AXa+gAFuqcb2bgrGX8Iyas4ygmuPIOtRgIhcsVdLYjC3b4Bht+SKjTo1jSmWXJH/GCjVyV+AuCwP0odXkco1xPCeRpe2qr5CHwx9cc3IbmBJRzzKicYlA/IIiUU6xfqsOf01IFVLDMku6CA8fT4TOA+ss4S4jg7BlAlmtewqKfPJQ/JaMDKcJU5Tzun0hRpu8NeffJ+cTVxYafC+AH+ZktWKq1pTa3uusihIiMJ2CunTvDdJvJprnSPvP0iW0JMst1qPdRs149wQsp+Jp13eTqbF5wXuevxJByZDmBfMTM43o8pg3TreA2XEdl42UC7XXTEW2dKm4ZpvbF65oM1NWpjzZKmy8Xsq/F5qQDaKfuQ2cbwdOYAzWYZuxWUOmIlWlqUAzAKG78x7vdAZ1aSCFv3VdvTqf/7X3pfDLdWt9Jb40XIKhhOfj0uZZWIN154l1j9yPpkzzzpKOlhV3PxvzJ9G6g6xb1apxRV8pKv78++O1X+YeU/fYRsBgQbCgbr+ezmcdL/vAfXsTjwXV0PqfnNOr8w4JMHXnBVn2hn011G1mf+rfSlWSV1vmCJnqF6Gh9OIoKgif4nVdtFiY7HvMEzJexyXyEsO95T5vgPG2V2Q6rFYdA8bcrbOoK/fyQY5SboPqUJ4hHhDQRUqXICb3OKySf8oQyX4cUo9Q2sgU6uD3Xl0iI6wRQUqSxT4SsI59v0hkX0qq85L1fPG7QAJrrpZ38ITiq0y/vEtOHVblw9KUPmxLDJ68LhGytvkTyUn+0yWVz2sxHOSP1x0Y607McM1k2/MmYWLpg8DPNMcxzmmldf+aBTyUqxoyvo/NMgcl+HYMe/cM0AWRctxfroJFRyLuuDMm/VE+o6oMWZUDVZ5Wfjh4LMuhfY0ZrgfxqQfmFLISyT6E300hWVZGyuUrVF8FLLMcZObxdpd3Kb6T0UX6SP/rYBR3KrOqYYT6XXT7xUDedK+2leveVXGw36cm3VK6uXeJFIqS/zit9CUo/I1/RnFxBs76J00Enb/jbiaU65r2c66SHfxVjIRDAdpOvgVMD6wMdKNIU875HnNNcLKvz55Pq7Zge2L4yfeng7evezjIOxM71lDwJpacoA0uYCT3XRyy8D3815PieGtrs11BzoI41Gc2VMi5SIlBc8KcPeFfy/ORgJ8bcrZDjBTVhP3TFXwnRHy4b5USjDlZVNMd2kJKWvq5jQJmnnNeTjqLWEl8rY532uZD1lPwZM83XLmQEKR4A+hf0WAslB6N13cQ6Td+KCaC001RUWuU9Oaog+10wWsf05b+DcN2XvyyF7ACq49hA4ouOBzKg210A/riNl70+gljlNUg7odKB3aHfWUtF5MNWPpFle4RKNtGdf4q7UmCL7zv2O00FLxPkQyerSz2cViy6lFgzb8mnrNNL6OTJtNyOBDDOqlKGPFFm2iGToJtONTdBxZPV1+q7QelP9sHTLu50gGRcTCNVOiWLl1APx4LE8chxKf94kEWqrHgnteFXQ6rHtpS4DlbRNwjzj1VMVa06ahCrwH/tlxmgaGRIernwugLZIBtBJAlFgfUSFhRZ190FWBV+OLgTsgVBl60xuFBOBMFf9TEF2S7WqVzXUffJ5UqfA8o2Ve0FlPkSfANZ8NG6ik6LOiVALvwltPsZcSB4fdZTl5cZtTvqiXWfnCnqkEEbyR8cHHNluwksa51KEHes/fFIZUWjHfKq3fwnFvr8nQZijjdTfwQp8SANPSV4E8JL5NL4jrY1+VkSJdHdBnnddsnv5U6aUk9qdQSW2VL6FF7V5BMSOvqpBUI2OCudCUvo9IVxYK7Tjvzs4G9qZHzqsvS5ii3/Go9RVU1CGvngd1noTG9LNK2VujOQyzndZ2UF2V/IaG3K5ba2qLqpvoCQqel9CdDpeyd04yFddhtzvaMdRX+wLvR18E0DwT8T+Zm1K2W6QKcOv35NDX69aYKLcTXhDeWjA01/c5lxynGfKbTxk1b2YRt4HWzGnlL/Df7EomytKvpYrwlzPzuZulVEVcSbPoEcypivZFXwUlYl4BkhnrRoQoyv+7/1Kv+Q8rlv/or/DoJOe1wA2WAdFQT+YVB4owYTVVJA/SVRyReTvbgYi57IAV4HYlWRvvcExQgsE725kSA6J6mt9BPEK4aglfnMx7fAWQ4bzPMCW5WhU4+s8B+00gah9M1tBICvtpDpVSl1ZHsZgkQTZbXyoYsJyrq0pFQ+VTTn62aDkNtAicwDTZ62yiXDUwLr6zFKh2q1ib41VZPODX8GMFS+gx6HgKSTr8oDNUKcnOtjnLGYjEkXaDrgpqrqFXV+J6BiV41qky6NYdWF/6zlQESZ+RAsIPxRTVGvLJFiicehroM1fnhth9CfAfKJ1FlXh3p12HXHsizT7mOojR6yWb9nyOs0yjCeiSf6KkGZjwOC08gX9oLuWY4CJ3h91tEoix96QBZNtp0sSHRhKlcAQllstp1lp3E8lGXmlQiYD3fEW/HlODOJPOncvPMD+Y2v9xcEX26zA8dN3M1qQtbtwBJpvl/lsTfVJ3thNx+C2sYEaUxzu+MRo/zqQLIw8TV9nxYatv1xQmU8BTR1N0RqUNa5XBAo65j3/wUzqlw9YsYYoUpj1E1WoGFMRv37+GLP0BQ3Es1u1fgTspTteT94uYx/5OMGVylTgxQf1UrG7TjFU1cVZYcwVdpsg4h1N2hWT8XfvHlYby9f2mWz/9NDvTmxDrWN7TrU/a7zdraprK/XiVdjt91eW3ya7SPPdP7+quB+dNoo3WvztRsEL/3m3frwv0NFqZ8FxYpfu58rutntpPtan5XWY+i6ExRjq6zLOkOX05rxL2lZpg73fuPDr+4DwgVv8V9SVvsQoPyjPX7RYQ5hQC5f4HRBB28VFBarAIEPf2XA+v09Hsjr1W0V4BIpr4wHPoI/ya8ASVDa0WsIFpBpwetpj04c1K1i0q8hqZSOhU1CmSfQdpPWBP9gKzUyDRmvC2jTkWlNG/Cvm1/VhcKhqbfsA9SC4PXoAfAqW4OQb2tnJ63ej8ondDJey8Vd2XzazrKe4QWU4HS2mba87cHrbwmCjnLQsh73jT5mG1WlrFBlPI5VtVXobSnYAV7IdyWzTNRNB8EeUkpFDAoAyvVXxipBZ1sgp2Ihn8DjVNdRyjtEnzXl6+Ohik2SzWWVajqns6m83hrPEPWeuk+Z5hjg8nV/Qq7uS7QNgJS1WqYSjXxx2yPaQ0iqXQ8KrEvW9NqEkOUrLCpT0Qq9ZZ7g5bCvRLRM9/k1jt2hb9A5KmmhOe/qunurVkGiCkCdh/Qo+iHEfaB+kbUrdh7K6eCA8RgynfZTBsA6eumx0GsFZKtL/opQjSPa6oxLCW11vi4H8F0f8pCW0Q8IDVlUeWjZX6IAMk/U+RhyAseV31xTJSWTRNYR/cUlib54P7HS16gA0qI9pc9BC2iWpwKxit19yJD1tukrx1g7pDgkaOYZBY8JdKuqbqOzTWSr/0BeCaRP51NEvmFKIP0Qd/2hp9SZaSU0bXZ7SqIJLlfaKqHU0VbfCWVcpglDgqmZ8s2ZTijbPHXMS598PNX4i+tBmx4nuY72+qllAjr4Kh4iR2GaZ6A35V3WeUNPPdZOmw7u/car/B2EC9/6tS97W3OnEXinVeoZlLKD6Ray+aYV68jPFxVT2WubgayVlVU73bpMeTmZdSIY8wRuDLYEqtcFwOsyf0Assk7zdw6UTYABgyqn+SLeacfpGVjfpDn4ftflQyfLuX2e0kbkA1gufc1QL5PHF9tmW5qAysbEp2QJbfKlj4TST6d531cAG7mMDPsj2SXd2+qHBM+zhi8Uin5lOfIu44i8btGFvpBRMZUJXh8g2ZS2Ad2DJ5WeOkjSs4Cy/Q5RF/SpeAvPyrow3GBv87dLE7KKhs14tySA9V52vmyDaec4JJS0qS4eJVR603iot8X7kj5UbMjkvKcE5Wt1zJRtaJFDyjxmkLcqVciG3I82JHoqB58eF6rKTgtgLMp4+LtCOW7xy76c+6SV0qVcADes+W49y0DqCz1A38yXPDlP0CY0kaINJTi/010/19q8ZoWvyiNl1q2zrnNM1PV5POQzUNSSH/5U7Zvh2Cmhsz1l/FNdbdNfh9L30u+6HkJsQL0dqic5WOB7vMsVfVz3zRlJ0iORzOOFNzR4fHNtSSdTzwgkE7qYoK5+kHEIf+ttShlBZ191gw4+FNXuRI5YvDRw4VpckI01o21sug1YLuo624C6FI+IoCBlSUsjrwLpKEj0wfWmTYtk+TKVXcrV9ZbQUdflJkgJef1sq0sZQKcv1WarA0pe19HZjplBODB1HDxf2mwbd/X6ElSu4tAJWX99XLTqqcD5CTV6ymadhNK2M0R9KZtlSv4MNTtTwD1ff5W/g3DJ27+q30HwTo7FL1TDC5DzBFRBwYkAMfGBTxpSz3o9ys1A1stkpo2Y+nmwMRG9KmebbRB8AVpkk45EAdblvSrfWQwIu+32mrT6BIlsRYMfRXVFL2VKqNPdltNKu22TEvUNkhbPtiYAmtJd3OnqZwD15ziBt2MR9DgGSxnT0O20uq+ipfET8uWz6iGT9RfCFUxoA0UInmZ76K5zkJ55Syhlcp48wR+yXg6epq0AkmnCq0O2HUpfPN+ps+lvCbmOclm2Taa7vx7jyBO82CXu6reUB0S+zpv1OD3b4CarKRMX1+ANfhUTLyHkCJmXC2NUcG57TqIFD/N+QOg2nsBZxSjXiwK6fq+jMd8DSjnmo6y8clnO65GCxg12k7+07St1Lrf5nWWps8CC4GUgTiSyqVhku9Guqpxsigcprxx5LjmQ7suwBJ3YBbrFu0nP9gNSPQ01oOSVny0+OI2yLh9qSM7vaubx0Kkjj/Xgyalr9TLkEr3Nj/zoJf1kEuUMpZz7Vy87uLxfwzMPfWizW4Le/abH4HMd2Yd2WdZneskvSOtASe/geQnQ9GHq9pQ2PQ3+SP0O8vRxcVU+FghtbZiqXV6Xx0kbBE+bK+5f+5pU+s7qpvxUNtugyV/FKlW4DbalzsiR0wSuS8FXyuSby+3gbJ02CNkPprTZYjfkkh6Hejua0NSb+Tr1BwRP2QdNeNUfEC59B99B4MB0JLDh3nhOHnazskXwIs+Ur0VAuSiIOeoIXl/xAJpBVSnR/KII3sInaqXSUJHF63pkGLTqgNCsTzRf+11ZbB64qFb2soEGJAca4Px+EZUFpXnxqfTBr+BxqOtr2i3Lns38ua7dpybU4p/+UgFQXyjJ2/RFAFIlBxlXid4pLnDZDvmcx2kst+gEVDK6qGgEaSFRvtd7yFmy/hBhZ4qPhCBWvpMffZweLSKwKsuiPmUFrCsOIgR6o2jJ/ahj2mgLiuQL/wjhRmw2HLq/ZV4Hj91U4PV1XaX9DO5ve91MQVFQTlpaVZU+t/QVwPPOV72jxL6mQv6zXAmUj6Ul3VpjmPIlbOQYdPAzr2rnZewZfq9iReYjiEJCSRSgxv8TUI+jj4uksdG3Yc8hz6vqA6/JJ0K19gFI4qEj5MmR2ERjvOSmk9znCpgnc9CSD9RDZDYpUxkvTOMdC68HiiPXh3yA8xZrRelCyceXVFfxFlD3PUOmu/3ovyaIr/rQoUPJ53nqCFqbHtBSjhlFgQTorrwo2kCTfu10Gn0gTXmVPZ/XHvAGUarzmlC+25dcbUC2Q4h8t/aU9WVss9++BnWTl3/VWudQqweUejsBdtL6TZiKt+kfocnv9NJ++zhohzpfm9jUuuhLPY4BTqvLNvm86Dz1ujxe6u3LPE73ctPWzNvftNspm+s7dZay7FPJkpZYi6xHqqY766We3IaSJ0PNVks+0+o6St602CfwPOuJ4RvZ4xDd9CVUlSpfKlAjxe/+2qv8gHDZO7/25WRLwADmYMIALSSITmASdOV1x4+Eym9BXvSclnncThNIC3L+1VGm8EVNdQg/Ajp1eX2ml2UgFj7qFxW6vJaveQAx5Yf/smbKpWwFLklwOY9ZLjN1rAFpSVnwBVTl4hP2DqWtlKmgHPjetlKujFf0AT/wV9pWNhezOdDC1xIiagSprE3KDGE77gCXkOv4AiQL+Egnap+Osn/gmGXSnZdJCS7DXLbD9oUuYtAIIU8y80UoavzUx7oyVknCswlq9a2bRc7v0BnjJNtwcL2sC/vZjwDyervqEDoIXWQZW88I3Q7LzCR5JG39ncHruvkXMU8l5RssgIKn6m/q8jHvdaSrKHCeZBtsZV34RKjLeBrvIhFCN/uIfzVfBKhDEdRUbkLqH+RcGkgC/5kmGpm8LtNdwoE0J5c0Ig8ESQZ+VY8toajNO/4mys9kATvb1wmVb1Lu+pyW+blu0IYfUpwmP8ET72Q4QAZusVTS/J2HVAQwWw0rFIJzOujWhpJcma1Bu5za696meMoz3SSizqoNdLZYd7MNjj3X7Q+gRQVT0r2PyEO24OVrlMs2KRZJOdOKv+BpQsmv1E0KnBay4Xd3XSVkvUoAWS7qCGW+gmKdI7j/DKqXCWWb2tvZ1BvlkifA69pcCaDuuq9tzMHjNtraFrTsa4wb0twHr8q0gHr7okx9TZ0ZOD4rcppE2a+qIqWvDFB/+FL5lCZsGZMOnimg1BlQlj1fDN4CMh9tz0RPBpZjjjeqKnCZznaVNELQlXTRRWj6EBAxYHr3V1/lB4TL3/X16kPK5aBwiAXP6TlwJDJV0YqbsxUt+V+XkbulDea9W/kS5umHI0sun6q6A/VLR3SOkyMVaFXNfA7hfPiX61xPqSBDySN9/gKIOzOqTnyul2nINVMC8xEvgur4L5ZML/PkKXXkuqCxnPldP2TUp85Tioeu0g9C3UYGZ/Nx4hB646LY1Jf0oKi3eJWyHG33VKg8x5c4lPdDp+vnnAm9zZRAn1UEVnS5BzoSpyV/aC1cAz3X5b4kdAmDoBajmgwKlSlZZibpynZKkIizFVDGuQ5tB7BkJgPKjGp5YVc7G8/PNvva4+j8sbjnskP3suuqVSNfFZlPyILnvbau0/tSNA2b7KOzlWUSss98zTrxAtZcoxkrOjVIC8mJv4SIi/oGqXNw3HhMcr3XsFwhyoo96XppjCvpcVrexJLuNK/DJhy08vwfftRj5RBxkJZkrPSNVYmslLTqgEAajMku9ER9liv0CLxHfAPttuWXeKG3070GZLkSqn7TawFhNtWID8YqMiB8a6aSYSwVyASYA6z2x04yUMZ9cJyYHIeNLKd2ugtV6i5NQpMT+vp4ac4QMQp/XD/tML6iJOyEzrYAGn2RdTT4EoQ9Qq4PfiWAGI9ZPg6rATrQJ9u+fnu2hHpsIlbBGLF96dDWru5A3mwnZD0l3evadOZYdaurQ1oytdsAAP/0SURBVNDKOs8jdmmNbpOj6SZZ/vA/mW6Te8mQfAigjTafu0N7PxPqfrYzeV19HBHqtjttsL6bf+m+EiC3rZO32/hs4yMNWMSqzTZpbWOmhLu+8qFX9wHhte/5pt5BaG+sT2gu/R6zNMFJE7LANMs5rVFmMck0lvCUIsdsst928YlFdWpwW+JkmkSYJo2pMrcVLVIqWspVdXDYs1HjEP41QXKoY+o6yJdt1ctxMSDkfOatg+iyW9oubWWIfgnw6nKCQabYFIZ8qaZTR670uLDs46bOWudTml5UTLyqI2sh72nodDosFQeE4I1J7BD8dUh+UIeQ9R5nDleWSpHcp9m265CTtfZ39n/0QZPuUMoKUHQS9VKGhToPZeptYn34FXTQWi46pb1mXFRujKOpvmowIOvJ46apOyDT07oBcFr4Gi8BPOgxxYv+ow+Cx21Guf0dhBwvJqV8sMY6xY+OZuBGzvldi0Ozi1VfxQUpGVIfkR51ZeyYdSSNPFTKvCuveMkDmnjxV9u4sky6EHnwaQOvkDBSri3aGpDL1OX6so+soz9KPKUd6JQN0sAS38jGaveBZTG7DOuKciJVwGxcGrh+p2zlW8gGNJpQ8TFxXQ0GQe5nvStaWSGU/gWdbWDSqzZRklHlq6CykVIyS7+jf1lpjgPfPa/e2QyIOZlEe3s7DwjiKHyqySdb3YC2iSHjLqKtcs11l2tUbruDx0tcRV226TQfjw7k87QO4Nc7LrSpASlwv9xG2a7cnwUxgfyHkba6JjTbMz2U/HlMEKKtjtHONsg3o0roRivpXobiGBctMlPZDnqrWALnwUvrHGE96lDVpqPpT7t/TvdHQhOhgHqfkKFkqte13cxynSHD+vpYiHyHbyp29k2U3a/2cViC08CLpHs9gfo8T1q93YRcT7jzyx98dR8QrnhvHBBQgjqm0WYPCvxCyryzuG8q12gOLiMRvqqsO2ziITHzBnQEmYMcyGVHRSUpr1eHsEVwHV5W3v+TbPKz0sfJGL7jP/GIn1kXmkK/kiolVHmk0q8M+f2C7oByKUSbqVySg1YH0JK+qC59Yj2Lpc+ErMvpXk9aFV1/TbqC6v2mbA1K9ZQhH2kunye1Um488a9I8z+NE5bFppc89vQqPs/7hdfrgyfsBdTsKVUC8D4oFyPJMiOfRBF/WzujzvV5PzVjGak/FkJbnH4ZMj8heEHjv+r4bpPIgJLX66NNDqhHUZRoB6FqX6G/AaUez4OnZFN1EPyCH1D3gRCLcZPu/ob9sKPHD0XgC4F8Tb1c+zIt13kfeBZyVJLGA+v0qkLQHJgnnSTPIwO39Gul6Q8l0dILxhpeiEowZ1Wd2hIVBCcB0vjCH0llv4ol8ikVgbyqdOjIIwziREEy8oHrR6aNKwWrV1dIYJslBkKOYQb3o556NvkF5FqlgwLEdccYNK6VOpQkfomEVdL45wFDE7zWgY6kLIA62vxycDnaCB71YRrfjHP9YFdC0smbHg319Je6PQ0rSFOsHaI+U2Kt7QCQKlZV8wYGs3rBPytcTyVdWxe8biY3vKI/K321MrU7PdpGyH0Lm4ketDL2TisEBdRPmvOVesnLupLW9M9T9ln45noKs5UP2ZdCoSBkO8HttddNDe572AwVQfNy4SSgtFO5mqDUFRBFrRXMF+NW/2AoRZry7iMGpYSngrIdtMH8y40L/dCr8oS2zbsDbLAO/9N56Bzd/XGbUd+IS0qVKekFUz12jAdj4aW2uKo+ldCKgidTiSIDvb7U63x13c7fGfY64Zf/eHTfQei2Ir5i4Bswb3i0n6nn4YPy5AHyAkt6qqdz4iVrykcaqAu65ALJ0WxnoIPuEBKTQuliCuSmsQ+ozSPLBZ0Xeb6tSwwZ0ZgXksI6IuyFsJC+aZlP9STWQWx4iTrPK5tBTJmH7dL1QfRoZ+5rZwu6Q92+BB2DVADZSiz11CFsFHaE5R91SImgqTtXuQ7e2XeatyPHBSnbzDx5kA9eVaU0j4ecV9tRznflEgOAda4nY9Ad4BdjLCQ90RL64kB6SnmAYUq2gk+81BGQ8i6rbAHkdb8877R6PoN85T9SZrW5SOUS+PkXcOS/xIdslQpzRuB6vRz5Ep3OF/gVqPFIZF2KzRTYHbKs8oXPDvVYODhNckjZ7wFF1ivla2AJqvQcErYzjzFH/VJ2VQ9knv5xPCU/tXYgw3ysMX2kgdfvwHDtYR31ATl+qrWNCos2J2C+Xs6FZl3MGVDTX/DQJ5WchvZr3BDJXkBt3FbQRnMI+6WNUKpyyse6SheJqmJd8EYsEsnJ2PTodSoPqCcpmQLaWMJn1lVIeoEaB8qHB6mG/wlFVd51CdRQtinywDT+vO9JSnko0xggGwgcO0Tqk/0CA4psK3DD55u+euRCR9nPWbePRU8xn5mnX0V9hUlPHVgXvAHOn2PtMXKebM8xBF0Pwfma0EZ0GcUx6c82cr4TCZE6VPxC1KksBYKor6Pry2mua+rPwEqPSS7SXtbh8Sd2u+YHOoTN7lj2AV4Epb91vWW7iPl6U2IhD24hCjVb1Jcqw27UlxD8UwN9cmjlJa3Rju5IkEBDV26TIC8EjowD1yss7HENEN1fKpB8SUrl0Bs2Av+pgW4fVagaxyBFIwv0C2aJcfF0Xk9RljzTUj53Ysg2sezITAPEoNWAhiyuykS/MCKvtEDyCJvlJrIu1cOM2id9qS7yQLZJ7UqpBOhaMaG8nNHLnnE9ytZ4Sj+8riznwd/0V8CkiE0G8IaDRUybC0KpuwS35bTIl5gh+jP76eWSH2XQFFvVBaZ6xkV1nmozTGz4StSFOPWB2kt6yJNB+plnxn0pIfgqTDTpUbnIA90XcpEW9BTHZBeJfPLYOg25lJa0LO/oNAGz9Df1pVLZcPTNScKiXU0bbdisL8H7LeqZBno5+rMOpAVmaOrOELrq4HYcqSvPIxLqvtbzqk35oGdfVI+XqAuOoJOiuAaPk4DQwWLqVwoEDzEOCRnFkhAv1FvZCZrny7GRkbRoc70+5qmPd+Tlk49FHW7Iz7rEj6JDpSuQ9awIOxEnlsNWmm9VOWSSjuRLrZ7rL9NA1TuP60s0+e66spOwnm61xbttAZTxlPKO3rfuP8FpzICW9LsN58vYDpR3H5l3VIxb8jnmjLUj/lM/h3/O67EHTfGgjcyjstIc50CHSOsyUc/Es9GP9TLBaWX8iZ5XfWpXboCj8yFNfgcSPKGNpt2cz+gVWYfTM83zhHaeEgv+KuP0APHU2spylg3M7SyQbS3aK2ICz3qbvRztz3FwuqcxX2oYNPjDcRDjzceEy1W8XbDejxlr80uIFzTQ67J85g8fnBZprs+Y6YWemk4i6smPFEmjro4xPku/mmM423S9tKf+Yqp8UT8jdL2Eep9Ff8JvpUT/bRKZAqEPZa3zic95EpJGPvKzTnKOpDuU60+znaw/ukAT3VBtSunLfsToqhu+oQ8pU1Vbg4JWBS/yCoZX+ruxuTMyOC2nXp8vFvWU4PKBMwOXT/xwhuVQGXXhltd5vdNKO54P2SyjV6SZEDyUCZ2ed2qUCXwcgPIKVBYssmVMlCRggTqI2SZ5yzh6ByiTeLxc9U/ii1RkV1kH0GqPQwlKppzP/Rw6UxlJlU0Zn7CRZxoT2EE0/6+skiZylYKI0c2RF7q83dDFUc9c1T6miaewJV0VT9QjjWYhS/2IohfJn+gE10/+rN/VFX1RQD3u9Jt55+3gp7pOFQLyhr+eeL4JwdPUndtaj7sbzL5kvu6QeZgSXUeAFnxlVBS4SG6D50kvmAAskeYfoE96+Fos+Fkk1aZy6IqLA0ukOX3S+nhlE00JoMqIh+8OOHh7Ql8JMS4C/D0X0NWfTHOZoM90pjpC0HP/0EYeO56UunwsMq9vGKrqkKKchn/leZvPdcj1oSfAy2HH85lOu8zQn1T26lq9Y0GX/1GOXIZOfytuvbK+QpYT7eWCHpNKeULpk+fdVtPXepH2y3GIZakaW7GRKPQCOx4nQpHXhPCm2SZ/1MTHIH2J+jbfSp+jqswT6iJhKxOr+kLedaokGqHTtn8hx1RQ+h66EskB+bJMdV4OImU8X29/pKjLLAVEfR1K/XyEzkcW6e380wPjr8RLSF0/od53AWW+DjPxobWxatdMoGm60xcGyHNR1aEb5W7xKvUFT6RVLNJ8ITiprsv5SGvyeTmbcD6W3Qb7InRVTK4v0UnlHKUcDzHBR3EhWZ2E0V2fb22x8mtVd/jFF1/lH1K++oP8DAIUpcYzzUFxP0hzTEadVTQWcpAizTyE5gAhkJbpSlD2NPNF6gte0CmXVYW/WcZ1IwtUmoAyLIdt15HlCCV/E9yOQ/UMayKFD0yCzxPQqnyZAaRsJkVbSmC5To+DCmllG0q7sfAFoMV8cUBVxK9pL0qZXK8PtbmPOG69XPYvs1EMeklzPT62VETKYVTVA5jX3RNuOlWJcpwGOqDyvNLpkP2XDaZeTHz19tVptItSjSX1hVYSFJn1FwfxZ4Hqu+41c3JdZqnb6w7B02xf5CuFHVDnD8j6OkAuke7tF6FSAXoafxUURS66SdIJgPKAyNrIln4x6zKQrvETkh/iadQhrxmWSNIjmqfUp7tZ/FOduJDGOHJ/+EZNgHjE1wlV/wmdiTRHFZUGLcpUqLLoIgOyvKeB3kbpqNHTR2RJT+tPyHqLkRYX3w5w1komJUU6aePUizJJTm9rlyKeaP6OQHywOsuopyo+p6VsV8gM0cfqS6K0ZXobRMwi3wTWxGY9+JyabDGvsR2+hr6si+XQzUS+VdU4IHCtgjxpFIUmqCRDvf3+8Y6CUAOnd2tP6UNA+Bn8YSunKUOQcymfoKyuQ65o8uhzJ1OCC1SuIlNzG/mpNLS1v9YOgNNDS1nn+VK+w3+USxt1IK3UW3raLFOP6wg/Pan3U66r07J9DIqijuC8UZ/r8nUF+ZwVNGNWgl9H6/brQNm6wpLHVddl2uPn0KyL9pRmma/oTnI50PinsmSYdz5Cp++A1A/kk2xVdnlukplS1NEzXL+0lpGVNEpP0a4KKv3uFSVL+Pmr/YBwzYfytxi5OtkFeF7kVFIsI00VvCDl/QKD7Lqi3juabatDbeBUTaVsNMt5Sj2RJ9TkBVGXJxwvopnuwLpOWXBBN8ltdSX45pw6ouzoeRayv06HXpb56pkKVJ/0OYTvBVPy33Xxxf1s8nTSMnS2qdE/BUSpUyaVGwshwfOk+8QL3uBhoqxSZqIv01hRlZcJIRdvrfqXgJBX5KqeEH6WtCILyPXkZZUwMdV5M53QZifCwjR0Bkh/Q6aqRz9X2SwiaMoRQq5Jb0KuJ39DcQHOV/ImQH9WPgK62Qu63930PN9s9UynvKfuU12n92NFUz5h6VYhU2XB4Ly067pFzqySC1nndZru7BZjt9RPSC1JdanQAvoQb7MDASRFf0d10AI8i3qEkNnkZcXj/MoKVFbKDbivodpYspzaXurP7Wo2gDygaQx2yjGrMv6574g77XEjgsB6l/Fx7PXRXiLLYs1l5mvtSwxdoOwT5fmfSNCCPurstyaUFshb2ZQ6bARqHHWfqDnGYOlqp9/ug1xM/kTekfykez+FtOsh3f1SnIHd2tSNTo2qa/Exp0qqlJDtZwj+Jr0bZP667unAm8LYqFiDtnbSjtNnYiTGhfNmH5uydTvZ/5nZ6Abuvuso/WC2alskqeyJ+01/3Wef44RKLkHwpVLCAlDlIy14CE0dfPX6pv4AJzfkUuqS9JWUbCf71Q5lfWmXOZbjBlKu83hQLGihoZQXJNk6OHdJ5/rBcjw2qj8s+no3Aci5OD7BrzBO/oqn7juh01YG8jbrb//Cq/xbjK798De/7G3SSwW5oWi0kDSnECLPZwKrq2uCLOsDnstkao+gGXRIJORryGZaCZ2ynUCWYCvZqVuTSPW5wv3lBMz0sq2Z1Qdthjh5OlFJuqiKxgtyIsluFYZSOe2KWIF4PeNJUc8sN0gdMo1yCZ113l4C68pBHZySqci4zHXRT1FHZ2aa9RW6NZEzn9d5mRf+EsSDf94M9XcPSMt1nk+ECrJ/wessTqec2pqaFX5EGtBe9j72GHh9Dkdn/4WOoOtxEGXI63PCgXxZvmm7DuSp2yFMLTMFSKyprz4WmsA6978x4QXRn6yjDvc39HnSaKf4M08eB/FNSWHHdcfuLeuMshKAjz1Hll030Z/j97w4lfDFdYSlkGVadiuzsaFTb1aVro9AkupTXdrTVxB1UV/JluoAzIf94OfGXWkcFFgWL18dom2EMk8e1+e6mKcatLSSj5R0fdO/lNd1yF8kvunN/P51qF6OQwXLftCAjcRLCL4m0Bfp9wJ8TNlMEk/ZriZkryjnfGGvTa7pCzk4BnNbcn3Ou57QV/mHjGOmEaY7ILQD6KWSBNTvOkLOeRgX0rOP2d8geTnrLHkJLMZ1JceqzkOoy+VYTQVZH/MpU0DUN3U121vqqUNJn94f1xkyTBsTtRXabZexyu6lGPK/qCeUTYi6tnY3gbTusSY/69mO6XR5W4PeZsv15RiVd9LjN1EyOF/2jeMwZbtA2NT1neV0jY9HfwjaVynnoGUlVTd9rhezVMnHvDbIsKUDgti8z2if3w5X/Wp96/Wt024TKNvkue0fbnh1HxDe8NFvpc8gQFlqXHQ2y+h6UjyoQlVVKXuZHC7ri1S+g+KA0Ou1hDygsl0H5IuLDMuh23XW9QSUd7sIFC1MdAB1lz4Iql/RbIeSP7KuJ/J8yZt3T3nXykFlXtnVjsJf+F7pTpseEJO+zFfxJPBilm3Wdwe3z7h26CSSpg1VorXqFad0lP3Hu/4OqMMrq7wJweuS1N+Lijyuki/JbtBCRiKqK/mdnjQKNPYqfs9Qr/MjTdWhwyHLEzI98j5Wsr0ybp0xLKEmV/bzNEC+0g/aqRVboM7vOroCA1EB815u6iiBda6TPE2+5tefZn2usmgPktjcE8SDP79A1OsqAM3lOZuYgl9DjXTX4RD96vyum+PSeaKOkMvIq10hI0rVb2xzNYf1RxqfXwZ/tQyT5rwlOp1pXV8G8kW2fvAvN9tC5OOGhBDVkaf+1JQKvG3tdplnvWyAHHXUz7Zq8yr7HqOwIwRVqHKSLXwNmzogUL1oOW0HMqY2NMZGQB4XpLXpQvxSTlKU7bAZPengbWMuXeMSe9D8kspy6Mm2s2/FWEsk1+ux0jUyyYcapl0PCHKCmG11B/IAwVbGN9vz1A+W4W+kDsHjBwSm4W9nrEpIYpV8Cc7Kl1KGcUrZBmSbGZq0pv02IP9UfJ2+krfTf0LoaWtfQGkrrk8VqKwM0HXU+XM+bNTkCyBda47qO2PlZbfTTQch5lDwUK6NnySqZE1ZT+mw7YnnCZmeaW3ANVPvBsaaXB0Q4EsS1aOO+nNIy0vDV6+tkQBt7YEJzeS+eCpBVNhjC1GgJc6RcaikVrW90NOm0yHPkbZY/uzvj+47CN6OowgYah68hPwwH5F5tpUnLpWB0XbPB1KGsgx26AIdtAqlq5TJmDeUDiAlOa+r7BZ0H1AZVUeeBjitHlOxJ9RpssDsa6pvoMcFfNDEsvwXIh+6pYMckTpdaaKJr0A+glXadl9TufoWm/A92p3qURchDLr7FHxTIGQ4Vcnr4883PWovcqQSsgwnV6Db6enpU5kjlYn1chEbRx1T+u0p+YnRDpcFLfSjnULxhT1i0OAX1YuW9CQZ0uQz7SUd+nYCtg2Tlm2hJcmRRzqALBa+tWH0BRco0VRGrJDnZ2/8+EeaY1O+hvIXbATR3A8VizLRH68q6WJL+VQARDl4hLRB31Kf1JB8SpuY9WZ9dfT2Obr/gaRp5IBM3tDh9aHTM0SPaQ0qPk8rQNn15ApYE5Fa4uKi9opM38ZzW4Ga3yBEva8tqAOPQ6k7/aWLnO4sZSr+HEK3u+J51x9Im6CRVxK5zZWsauhEyuO/eqxOax95A0N/2AIPpAhRR3C/4WdKSyBfE3zdCp0iOJ0FxTJ0OYhMv8I3zj/1QYms43XD1xaum05zOj3XSGE+IdsCNlJhkq+c1yyTnmKZUs1zpPKH/le57GeVI19CT1xPYGbxvIwKUz7FQEYk47xNWU+BkPH4wK8+qGCKEeRtYerxJnO0qULJlrToGx8TQjoWuyUBW8r1iLxR9jWRRepjY1w+msY6MQsq3SARKS9ejcFsu4SSv8SQzeDljGEr6yzTtrqyPB1Mx1fqcwwax3FqN+PtgSrqg7cLam1PfExrspHWsdMf70vv9zo6nTKRr8vm60WbXq/3ecq6jFobW9BlIl/wKw29Oe82lSQa/cljp0SOzYgt9fmdbbQTTcs8yFOX2ou6pNfbz5iker4wVd5lMzif+4w0jWU+ZqR9LjaufHyZ+9d+1PUjQ/Qydbkc0XVl/Xz1XIa67X8agKtHF2LzL0T7hFFWx6TOKJALsU8IX8R7cbIl9qGHtQCKTrlAWvKOjU4LZNnt+WLkQD5MgmRD+jSgCn36nmdfGGNSOU/ma9qSXPKBNps0flcxbcVFQfWisz2+yDsyVh4flcGlP6ohf+E3FwrxoYa8blNCjizLF9r0zabzZNTCxbYppY/MQ4Zp4umLr4BFYRIbJG5rIg7BUw1w/E/28NAKHjnBOpSBMKFNdc8kL+L8o5tsHXPpjSrqQLEXV8A+vUEFm73jNsE2oAl53CTb0EdppmRxG/SFyqPdyEYcCt8dGGe2jxMc7FBGlDK6AtT31ac8Fybq75+YtH4cwv1i2Y82MzZuq2eSxweKe5+XSL1lWXHFqsGY96ltEzYB+iTK1EGb0W/5bd6MEYcqDyG1lXqJahSq1R7n9XaQp+ADVjxFmfz8bn6PAX1iHB0JnmdKuYgtazwNvlx2DP8Dg09xVA58qa/ojA6L/GORmHQksUR0PRlZwXHIuKXYsc2pTliU+UL7/Hwkxxs37/FZSd/H4nDAeQxaPCursci6yXHIwwZ85eFOG8rkk48NIvUmpDrqoTLWsUxg5wjgk0YAbUUt67xetZDLba00CEijwfhzAxEv52WeWK1/HI/6ylFWks64o+xCKY0ykfqoy2MbvMEv3pSDNtB54AcFCO6EkFT7gGLmi8fKc8CkL6duk9cBhovoatMYJUq7uBONvJMay/1i5hyjz+QQWzXPGRDOvx5de+AL89IXNh01PhNGTNuAfoXvBNkMw0w03+hLHf3a5bJRz7J0SE+0jTFIfMhzE8I+LX31PuKIZmwZa95ABOidbcqRxj7qdz34c71sc1yfnObviDHCbDX7lHJSQ+3iU/sKyIdKR5aJ7nPmjXyZNvOOLJNKHZm/hHzNb4e6vowltNUTZwxoLtm5HjBOvg5wTcB1lPMNu0iff12wqoN8NUacFn1KaPqk/kz1LjO1364z6rNsXUcdgx594OMDdkAh1vO5vuJrQb9R6vySZfzcRMpjrFVasxyBOrkGa+xTD1AkciY+2Qadexpf+5MtvoMS7Ui6aEmITpDV5IPXAzF+mffPHvjaEnOP+1UeBLjW9IPOdADpIGnsd15H4kY+eHm1yXGu+9wNjzbIhy7Idkeadm7Kv6RHjN7yie+kzyAQ2Cj0sxaKSBmMsrEow0qUmcQzaroeJ37mnYo06Qm9ZeCcxrLbJpBW8hCSqKApX/HzQiFi5i/lSuj0wSH7g1foc41RjxKyTd2ipWfm1O4aD/1LFQlUz0wmaVCXtgPCt5yCA7570XWrzLGbwAcyM64rZH14BCBmKPuWlxclHiroPHmolDJMxcxcBk4WxQbSnCyodZuDqMLFSJOaBw6+Y+ZQxpt5lSkLc1o0RFcCYH/Ct1SOhYoTXsSiGYob/UFe7xjgj83V4s4LbC98mJiFNQnDXhtEHIKgYhIXWW4wdWF1VTUo/WUcx7nwo4+xv7ZxlMdQz/DyEMLgM8aUiTSgGXuWSXJekRKQyH/8JbqSpMp1duoVv1JH+iQbmbWAmkHx1doZ46Yr9NrEBJcZLCtcrHvHIM+DJnSwv7wJAvZIbOy9d3ihbXOKC66PRPlCFqQpEUQq/5FnyDV2ZNDlNO6gBd2kMUXg2O7tG0WZizwPtnxngVwYC1JCH+kdfYMQSAorX6DTOVjkax0YXx146VAR7Ohfl8n50MF5o1wqB7TZIMQ3xYQO7yEfZyq7MuTbdUT/5rrGuKM/hSz10Ybrdr3oddXp13kRc7WB46BnwCbG0f+cFLqQlnZynlGijLRooQIFc1F60G/smwldVNBXNgp7PsbYNxPoO7VB/YsLOsQZklHwT05MWB+QB4QxiKduF0S7A1gufWuCxpBy3lYB9CopxOpasx25j6wXsy2WS3nFQlqafRZ9SyAP5xZiOjmAdmJdxTplPSNAynnMyOX+EmmTBwL3Z5IfuITxcdZNIpYoc7pwndc84BxGH0Kb+AOiPW2xIq0ZV0KTt42H0E7vtPPSoN1WHaazgTigr3sRV7Wln2OaT39gbUL8exG/iTS+awDTGjUMLGywfbmNTiM4rfSTeV/3mlDGslnPclnfjDuhTSZA+bRRYD7XhZ/UqWwNmjoJ5Av7ymPhyGXXrUOuU/RKNXGt9w27X+OFqT5sUYL64jE8vYub8uJIfO1A+2ThbKAd2OW6D6IOB7DrfqQ+c6G03gFBYMp3j8ewvpAuHk7yirsb0EfXTbjl717ln0F4+298t/EZBNr1gagOYZBJrsAv9BoArFYnEFBWSlpqQRog3rFFB7NTJB/1oopWQllOrB0gP/EX3axyWtjdCWZQlq5QQlspC8i63UcvgwdptIr8odf99vZ7Wa+6uNIT1vNZXqf6S/By9NHfCqBYFJ+3ma8BYYNpxF4UlbOc+5YKBNirnnWNuCRQfNVHaVMtOb+D5SdnAEi5H+Ck+MGZJssAN9jjI7gA4SLPIdg/gM0044sFkMJkJ2elw/PlBdUx6jnePC8+ZLV5JH/QkNdd3WgXjYBGPk4CtkAzTLJc5HExZdsneWjhhZNc/ToLcZPHUhMqf9hfUK+NClLqmQBSN9+N0B1M7Fi0KIofPFyRmJV/3meg8kU0lqk/xpM3hbF1HbLDeq9OUCvQjPPxL1VxC0a6I18dqrZ0AOn0J2Lu+QD3MZdlkBsyuKoLZh/KOGhpAwLeXtA4dqiX9nXIQ4zdI+pTkqDQC9AhkLL85/gBLfhLOY8Jexf6dRpgPY+GvMBjU6U4gt6HZQ9jkj719PsGlGOSd5B6ueGiGmoBLz2JGEkeBN45lJXU/locALWYsgqOlTye9Xgy7ymQYnjh+lBoADifqxWTyspLngiaalIemJaZVPZ8E5r96NmgIWVDASxp7iSl4ynF9htx4RqBDRQOhCqjbnIC0QXLJA5XPb2YTy0OkMRI+sWXbeHYQP+SlTRZJfgcZS310Wov5xx7gUFB//HATznO/VFunuED5x73zt4EypOXInhJoBxj4D3KkvMBwn6SBIY/SZ72UioujjmCOpKAVI1BwmyQEzRjT+DKSHCy15EndUMCtE+NxQEB80st5M0OHsjRF70ToKHhocsBkU2mJtBH7C+uVZyffRNHsPSNwG3M3B5sAYiA0rcyZqVvbdDWLpZLHW3QWd/dhkPUT6V3OpvuWxuoHYzt+CivCKJNYBc52euHJx4atOazgtU0lcz5nXmMicJ8bh/rIh4hWIcyFhE7T1mu13fq6KIzXljNbMVCP3Of+V3wqAxapz5CG516kiqtF15ONCJlkphnnZk3Ynh55AEhbgJSP1mZJ1R+ArVugM5ybNRlR7whAJR6bxP1ciKQrOsC9wYwyseOZVvXZx4YKFOHcJ+2+KFlpuNM1cZkJiD5PRXc/D9e5QeEd3z6OzggUE16jRd2gjrCA+2dx5foBA8YaV4XPA6orV4JkTahGlTSk3URWBYdrzX55JsgCXjRdUUVwfPUkbWQVtkiv6gAVLC1oZvz37UjRWRFJr8y5KMep5NCmi6qIPgFMfGnWpcp9AOjJiBk2qBqc/IqlzOQlsmwxUQEOspCAMrsQ15duQhiKKrt3EBzI6DxSDuYVOKHMHmJAE1CbBYXzJu0N197ui1bMmwHDk3Yj29bY5u3jVhvX9qUB6RgM4nYZ4w6pokVL0owi5nShyh7wdvG2Prg5+THcYAXQF4cQdPGFT74WMXWh20jHdMC3mHxR1ZtKmMm1UD2E1JaRcoDgg4BjI36cAwRIgOWIMqi38P/Eso+KvvGeYOfqceVoHFH+zStvKjArEvAOiShSwcE8dKdOm/TN/rSRusAsiRyT8+oXXLBcXbWacdiczhh9zz8rK19ehfow4g9mRhfP2yyEdRPE27HlVQmwRTWxKfUX1hmN1e8FUCCfS/9QN1dRhblucNm11612ubPMduzf9Ru/+VaGz3sS+FkDzZZ0oexApm+SS6BEEKZo0WPxlEdY0gycnp8KcXD+83zETOmVbyYaExk/hL8QlPSyYv+zl2egPXNRqNMWeQo3vSJeqPselVSPkPUObMnXq984Tt70HWzzvXzTrYfEHiwGbXlxw7addestqGBHtu9d9Ru+tljtns/L/ZN3x38sTv3nRtWri+MNY1MTrIPObdAGQcdG7OJPs7JMY4kbIRBxxWe7+CpcyCrWGIs0scebpTBpw/hajDoX/nKm5SHNb06yWuj3QRyxbvhSUsNZC8rTamDTBOR51ijmQ4bUQaXU/CqAJMHmMahTmysEh9WN4lxPmF+g7GXBwSk4xyjqOeDlKIjZn2MJ/uJEjpcoNXjY3bK8UP2xqtW2fBQrz2zccR+eOvjNoZYylABETWnplclwQcOZxGU8QtojoPgCTpT5kj2PskwnWxHWYqUrYA6VRv29NoFoG941ri98erTbeXy2XYYW7Qf3rLGXtiK8ceDLyOptcCvgoQ4GNBS6W/Ok+4p+YKsA3JVV9KLNiHbjElAaasbNDmaMqVNz4cfjBkyiVZCvQQAgfJ025F5zkH3mzTqZHMpSx84khnNuJOvG0K6tjuNTaaMDi74kx79OXB+61uGUMf1hO8i0g6BcrREH+LmNUm6huBPhwNiZdfXekl5Iog2UVDtSQZodwxtG4cPJImabMaUFUAZ5QLI8tOjfEDIo/IoAQOkTkkbJS9jacKCTFRAK/R6B8/4ZGHKF+RTyrJ3lDLiaQPyaNCgpaHf2T0GQePFgmQGhGnwcRD4gGOZPua6jPSLelI7ki0B8ypTqafKE5gv6h2TDuTd52RTAukOZRqMysOO/AMH2PHKMukuo80t60GgHulM6PGE3ylf0XxsuN0CPV6qqiDHhRkQmKhfIybYQuHCMth/yGb1AntGbLD3iPX3Hbb+3hEb6B3F5BqxPpQHSEN9Xx8uRHy8BOrmDg/a299yhn3yhtPtQx84E5sHPs6D1mJ10ISjE7SZbHlaIhlIT3wad0UcKrkoE709jKs+CIlG8nDAT0T0YTLPwdF3Fvzux7xTyLCpGZqFC8EgL6yQAdI/HSrEEXodA5SnffqU7MIz6B234b5xm4uj9wDayH7OvOBAp/I5cZaDFj67HmovIfVpoUeo/sxpyPrYSTQ1MOpTP5OU8iWt0lvINWklikZbynOcjtsl5x5nH33Xqfbh96yy009Zij4OBvY1864nxnPVNoB0IY01he0IFK/oTBoyiSYe0uQPCzgA2gA2kX02Dxuf6689zd73xtPtTdecZbOHhuAbGLWZmrBZfaM23D+mMcHY8XQ42YsFn+MYdbw7O4lxPs6NZ9qIEZjWYihg3usFLBb+dYLzZx1JtmpnIMHzZK3YU54x8DWHyDUD84w8tF3RXSQgX7CyjcyXaEleKckCr2PfsJJ37cWDTeWyJXPsQ+8+0z753jPs3Zj782djIiDGobcT6SffZUKq+T2CPOIue26zD30zPA/Xw96DoKA/MH+44Z2DA1/vAPvG+428A6if2z8p5IZYs5h2oFsxpd6Ulnn3pdmXmeb1neixKMuE0NfgY4oCpwU/F8GNjDYzyGs1RD7GMtHHPl9AowqKU7f+GDPWM1Z8/Aoxwaafj73w8Yde7C9mIzbzB8dtATa5Q/08NI1qV6F39mgPcZuww3bcimH7tQ+ttt/4wFn2ljecivCyD6ARDuT20yE5IH8C2O8Vb1WvqppsoFdkdDlm8E8eMRC8zX79dmS5hqQlWWLokp0gK54ZxQ4/mSo/BfKINTzYY2/HuvGbN6y2j31gtS3H+J7kW8TQrn6sbLiMA8tVQeHyfmO/MO8o+0p5rUrXK+SDXkdaog4vh/+Brr/kryPtTgXubrKhPGnezx7PqEuouQpaE5OOOrr+QJWB4bf6FoXa+kVM/eSP/hDZt+6fxwkoPYxdX/ogsd9gcP5sxz8b4WODeqnTkZ8pgDzXFKbiybKBLFOO7WF9HCi0t4CiwYF+6+/HHgOMtE+ZUgFlSpy2Q14B+Ccw4cFgUNUolSPIGMwMBjDz5DI3Qlo8OGjUqXU+IXmhNTob/1W+DaW/LEMWiSMmcwxeqBX64Is21HVnXc7rs9h5XXGW83YwX9DaMPgq/kDIha/yyfOKn1KUC/7wqeKHLMuE4AnMfZRQukALndLr7VWbUQ6sZKp2MabI8BU0w+b5zDOW2gfff659+ANn24fff6Z95ANn2MeR/tr7zgCeLvz4e0+3j2FD8LH3n430XHvzG86wwcFR+IyLNO/eAfomeHeWNrghCH9K3xvt4AtAefnarEcbUK/DocrQF/EUTuIAA9uIxXg/LosD++38c+bZpz92sb3+tStx2DmCLj5s8+cdsfe9c5V9/IYL7JQVs2wAG13GZgIHHX64urRX2Un5avFDokUJF9tjl5p94N2r7dc/fpFdAHs9PYfhF/qQzlYH/TxWVWaebYTjWb/XOwb95WL2V3nZqmPHOOpA98Xb4P5HXmW89nHDrDTyPOJCs2Sj30URRl66kctl5t13QSo7U5RVk3nZDuY19pVBWPvR/Twk4MKB8UfoH+fnSnhnFTOr97AtXTJu73rbGRjbF9jqsxfhQHAYmzZ/N6nHBm1yDCfK8UG4hc0XP5vCg4PaXodoG9EJmYebvw4Zlb3dvpZ5niBd/EvKXHfGAGajmHkLmmIShXpcAwPKPP0iOMn9lP+pDVmWLXM5bXARV9RYPz/PgzLnPOcFFZX2Ik/0gwzzpNNH70h2YR/6cs7sPnsLDnf//DNX2EWrF+qGBe9GnnTSXPutX3+Nfeid59tSnMY1vuyQrTp10H4H9N/+xGvsrDNxgsCc1DuW0un2A0o/mtis92ZGDB0JXu+pl8u6yLscY6gIBkMBHmVAkuGULMcFaZ4mBiEkePMOPHzXgDcnBuwI1rHZ9t43n2n/6rcus3/z+xfb//X3LrY/+OTF9qbXrbRl8/uxwT0iAzwEjwEnOGGpRvpx2MD4r8YLuyNQDjTokWdaoPtWx5pMA2PdZp7tCXpEJsol1q9hGWVL+XY5/Fd6p0bYYFzT2jHAtQNk7Wl44wCKGHWHLBNjoQK2X9VeT+jgKeQJeTz5+GKdt8cx82cs6ynD+AR63Js8GV2HQ8hSJmLMtvq6mvLyqxOj3vuASF5H99Hz3tec/26DHwTmYz6+WefcBw153URNPPlanzCVdbhKG3ziwIAfFvzQ1UDZoV7WJ3tArh5IpI9p6AqM9rGuagdTlCjLOuqRXTSAeV3P4TdRjAVS/mgDr74Ns61I98LFyFM20ib6e+/Asy792AfZkFqAinx9s+dYLfg1vowEJs3BwxrfuLs937wT41TtSB2RCqWvKAPdRpmn7iIFTWmasOLjf8LcxkxTWymU+CtfKl7WeZuCR/lUl+lBK3iScacl39A7FSa683TGnCgtygd/g04/iWp98ChX8YqGYaE2YXNs42N2/RvOtN/8xNl22QXL7OILl9slFyy3yy9YYZciJe3SC5fZZReusEuIoF1y/jH27PMH7N4Hn7N5c2fZm6851ZYsGrDDRybt5l9ssC0vYpHtR5wUN8ba0fOMZ8QfNOYxo+lb3BF1zHHX+GCdfE6yQC0EkxP6zAM/jLds6ZB97IOvtasvXGpnnLHCRg+N2cGDu+w977jQ3oGL6dmnLrDR8dm29unNNspx0e+bYH4bE+14zJJfSplBj5NHUwn2cBh459vOsRvecYadvXKBLV220B56bLMdOEhdRbsqHVlXVQYPFZd0j4HL+bgDSxEzpZRKPKW+iBOyqEj1QUuoqqLcjkmWL+LPSOAz4Reff7ydeepCXQ/vfeRFW7Nhl77hie8u+LhtynG+QDdyWW/dbhkz5oXiTG2rxSGNB9oinTjZY/Nmm111xak2Z6jPDh4at1/cs94OHsGOCP11/RvOsXdft8pWHT/PFi9bbA8//rztP4wxSuFxzAFsRntwyHUfq30U8n5RJY2pXxCRMA9wOqHKCKKk9Q8+p1JKmfO/VCBjSuuoBHVhh/lIOXzlH/mEETGA3Mu8IU9w3qhT4qwoeKvqIHmOfsqh/8cw35YfM8uue92pNjjQa3v2j9tPf7HO9mH854NAE6mIsWNkwYNLEO+Cc7MwNn7IzjzrRPuDz1xpl5+9wM44bZlt37HT5qI/f/uTV9n1r11hZ59xjL2wacKeXL/NZg9P2O986gp759UrbfXpi2x4/ly794GNdoRvAnFBgPaw2/QnoCyX9Wyj5h7Hmer4Ar+TTo4/DUwiK1mvwCReyiW6ymnsBHrHBI3rDvnFDirpLDAnA9AHfmzuWc9vi+ORt7dnv11x6XH2e596rb39jafaOacttlNOXGinnrjIzjl9Kdbqk+zE4xfa5q27bOf2w5AfwnietJOPm2dvwvwYxFV/44sH7Ce3rwV9VvIFBsK+UqdNj97eQILnm3wJxeHQWo+XJo0xKpG0Cqmn+UeeMp8YKxlgrCMOfMSo1974utPs+GXDNjI6aTfdts6e334Q1zA+roXtkq4PHp9KJ4BJHYu6YjoSgl6Cy/iY8HLmCV0lds6vxFxA9zno6G2H/jTEmHdCyKaiMPEmzH7q1fNKHUM/9cgObGhjLrrTVAZy0855Fv4gQZrHHlVGXmXaLujanKNIOerPZdpjvR8Ooq4X1yhyuA85RhpTjTKNqKw/Al6Leq610iZWxsTrvC/FCjuePnP/V74GEk+f3ZCLYolU0kRCpDVoDLNXHtToMkCRZ8CJiV5uWl2O5Uyrowcnyt5p1O11ZRpYyvtgcizp3bFhSzo5OJIe1qW2Bk/kS4QY0jSoQ4d8q/ssXtVFO4HMA6Pe6ZEncvBjgafego4WVn6qrHrXyTTyKqMQqfNnetQ5er1Q+WzP69iDWPww5vR7ARh6Q5AbBM5KqK/9Al+c9Hmnj99YxK8B27Bht93y0/tsYqJfd6h4x5WAKjiDMd8H3eDPEz5S2Ced9kkr4uUxKfgSaiOofGpnVUcdvN8wCxfOXhvAQr5v57jdevNaW//CQVs8p8c++v7z7I9+5w32tmtX2TD4779/u/3yzsdxOIB/uFBqo5LuDlFdpKG/spPeZeC3WfABozlDs/TBHsL8oSEb6B+AK/AztSUAparMhGXvF6Q8EEQfUZb1RTxUBnoZqcq5TjqESTdQMU11QQtso7Vj2OhEblbGeVcNoJULtif1eA7jAx61l22hH1kOklVe/ZeWuszDAv5rPpJXAyXxOGo8649ljDV+2wjGG5EfLCbwsQF+Sw6IaPeQzR2aW90DnDtrCGOan0HAwJ4cteOPG7I3vv5ke9N1J9v55x5j/X18lIVB5WM1YCOmBBa9AMg52Ezt9RL+WKYK/GmPhyr1VWqDZCSHvNAlm6Cnt5IlV+/9Swh7AuSLUqpLNhKQJHqq8zwrgPCt1la1J9uKmOt6pkexEOtUOd7Hu9P88L+3jeTQHXldULXJAmr+4zChNWICc6fPNj63yb7z/Uds+55xW7Vyvv3Rb11j/5ffeb1dee4SO4JD3o9uXmMPPPEM9mnYJvcO2qI5w7JNDxbOHsI6Nah5oG5LvjPmkY9rr/vjcgT3zWMXeT4KJCbpi3yUvUikUMTAy6xgmmOux9OQ+vxGDFPK053YghU00ZlNfy5In3lA6McBFivOxLidicPSb33qSjv/9AU2jEE9gqbt2D1ie/ejHyCyAAvddVfgAPFbV9qZJw/bwPgIpPlVz/64JUGPWCabslvZZ7xYpAe5viu6OgHzpClf8OT1rZCbAvP67tgEUPNfqmdC5BhgG6PMWs+Tt6CzouCb1BhOncEyYsV3bbTKiIf94PYyJvaUDzoVaNmaEbjNrDNjN/p02IROnkzzfsl94/wZ3b+MmV7wAOM65Mi5jpRzUHS3wz2VI+++e1zJ53rdrxLCpwrBzDSvoclWwhovUGsW8/jTzRSglx2cjxnQwSBEnjSmul7KZhEj/nGhZDgA0Tb8S052Iw7KI3OUgXf7YXpapCfEMk/ZSJvI66Vw9eUf+6ACB04PCqjA6gIBVGBiw0cSeVK9I+orRF3q9LaOw7/qPXjBR7rr8+iHbu8J5iPY5HUer3e+uq0A1aktqW34i0Hir6CrHH+kJzn6UPmCuhpSMvuWU/KCzoJ8D1n3TbaEiUUIHrUfCAkfdGU9fXSkP9AkXjIrBThforOCuxLFhmmqV5+h84GTPBzQJj/Ei7/Jvn7btOOgPfjYi3bfozvs/sd22X2P7bC7WX5sM/ZePbbimLnQa7Yf+7HPf/lhu/fhbbhgD9nCBb32xitPtaULB+3g6KTdesc627J9RAtBD43xzrLaxC01aGqbx0UbQPoBf/snudGHL/3u+4BixsXGvynJv1KTd6r5OAk25FjQJ/v5GR9+bemkDWLLPgE/n9u0y9Zu2GaLFs6zU46bY4sXDdlhsP3w1mfsi9+4z15AOw0bCj2a0svHSRhTbCRpFjODhw26zQ87qy/4DDtDp/GPTSNs79y134bnDtvu/eP2g5+tsyeefhEcAAiOQwe/4akfh6d+yOp73HHp7ufnMngRgq+0CGXefl7WGSbY4/dA9U5is6PNFMqMIUR4KNF3MovuzyXTx17dtac9xI2bdLaFevmoDKzoWfoUf3qBmmSLfMp6zOkTVwXKkg9pHk8kM8XijgvnpeeusDNOWQwZ09h4+pkdaCc23VxOFDP6xnagzD5i/0Ir/2LzRRtkZJvYDhbH+W4OZPqwKeIHhPnZArVXK5Z3Th9Qcwg2mPLACmWQ67P5w3129Wv8HYQDR0zvIBw6onuutmfvDpszd47tO9Rjt/1ygz317HbYoNEJu/ic4+wj7z3HLsTGqw/j+ZHHN+EASaUpdoyV/hh76mOZmzY/QOhdOLiBxrmMmoNa6GeeDvpvijAWrCQfG81NCPsOOtFm9p8+t8Rxglhqw47+7GPHcHOotvIrQBEbbvD4XROopw3Gm+NWfQwdGs/wfVKHJnUseLmpZ476gfQV8jAHoCTbxfaxKRiTHPtYJ3iRYI4+k3VicsRWHDtk17zudGxQe2zfgTH72e3rEFv0OfXLJ4zR2NwyDqrg2EA8YYDNZx03wBwHh4/02lrMoRe27MKBbYmdzHm7cMg27hi1z33tIfvKjQ/bnoNoIw5244cnbc/u/TZv4QLbuPWQfet7j9j65w9g3tHHNP7gqc8Z7xp+wxLz2rSQgjxjx0SxZNsgx3krKvudKWLPOa9ByvZgE9HvQdS7lmwnb6L0c8MPvgnEW992xj+U1V7GgB6hH/zxI44DD0I/H29DSh/8kXf2C2W51Sf4yGPQGM+hgVH79Q9cblfg4MR2bd07Yl/81mP2N1+63+54YBP6YsKOX7FQz9Qfv2TYZi9cbPc9vAHzYMxOOn6OXXflKhzIzF548ZDddPsaG8eay/WETeKHvrXGQq8+yyW7+Odaiz+OT8WA72SAzjmgsakDNeLHjtV8Z523QfMbeRpgZNkWraEpLlwfueYxPhwT7INejnHGXAQ6gNrEN4FrA+NOPTzksHcn07vAdNYfQXYZbm+0PmIM5zWIvUuPuFaRhxITWDNMsTn+2GEbGZu0m37+OK6HhyHPtvt84bWAfecxoGvus74GleOK8w2Enp5ZSrk2kVPrB5pDX8UP1F6ESgDe345lmTIklfRInZ71ZUy6OLabdUkfxxIbUPEWPO5Xm96M3g7wKZaQST7l5/VRxgv3Y9KHlHy6wy8558O/l6UTeb2IyCirzkkp5V+qj5uGFHIdGcWLNPaDzhO08INc9Xa6AwUt5fni48uxrKMf3m7Xy0ePGA/FRPHusafv+/Kr+x0EBTI6D6k2RbAag1gBrQZcncdp1ML6QOcTlUe3GqTAQp75sBH0EklzHpZdN/PO63KeRr4s12lhxwdwUQ9tTaRr5PGTLmV9oFV6pIuc4EfSRAf3nbyRD8ifowhC8kWIPOVADl87MPlQ+uUYOhIW/RPosWSaJg/14Irx+Jrn7e++cLd97gt32v/40t32t19E+sW7gXfaD3/0gD7F7yOxx+556EW7/c4NuBAOsyhfiQ4kYJKwrzh5cAHpxyI7yE09FlTq0DfGgI0TC9Yh475wgeUGVJsvLr5ceLGYW/84Lv5YmvtmIUW+/7CND/Dr+sDPi0AvF2RsHPjNJ2DvGRi0pzfusf+Gdnz39o325JYR+/w3H7EvfPsR23YAG5f+YfjFjSgs9UIPP7vARR99rQ8TQge/MWUSmx+V4dtE75C+GpAX/3Hs1Z7Zut/+6u9/af/lv95it2PDyW0UN688BAzgwsUNGy+2fM6dusaxixjDNWkM8ebGlP3Iiyy/812bJO7C4M8kNkDa1PUfQepx4kWXPIwnY2Ooox+gYH7x6zoZW8aTFO9g3dEF9vXxA+Y+/vQKRm5SxsEzya+l1AEJFailrO6OOGeFYK2Q/aHfk0igb5iBDC/2vOhPoA2j2HCMczPU532kjTjK7H/634uNCJVpzMI+Nyis62MK/zj++cFv8XLdQeptG0UNL/Y07LL8uGoPxhYqqVLhInCbzne12Ad94Nu49aB9/it3219+/ud2293rcAAgM8cZ/QGm4c3NhGKBQi/9wQauF5uoXhyAaDgOXIwhbev3FEBHb6IM5IaSeuQL9YMkpxB/zXmPJ59f5eGUY4af4/BvpeEhAK3GwODXfPoY4fg4JD85H9jf2FZBAfyEH9TFt8IQMchAHheocfjOQy8f++IX1XGTo3cJwacDCO0ztvDF7XLSkJex5JaXPvnhjAdpPb6Heal3CmCDfcXPH3BTTPAfRfIY6AAlMvTBluYx6D5O4BPSvh7EEn5NQjfbSfZ+fjUy5tft97xg//t//bn9/L6d9vCTu+0vPvcLu/GnT2PTxs8NoR3sqIE+u+uRLfa//dmP7T/8xY/sl49sxHxh0ydtEMHmO4mcK5PcuCJOPobQZ2gzMile/F57jrAYA6DDEY49xt3HJspA9TURwLZDQvLsd/YBdegrdKFvAIvD4Pgw1gHECYuH+kdGqR5zcpIHPPiqmHOEYI704jSrDwynw4TGCO1znUjjgH5g/M9fMGirTjlG+qj1rrs32Ne+/aCt2bjf7nx0k/315++yf/jqg7YXKjduG7Nnn99vvYgt/dbGXJLUBX8Re46F/okJG5hgizB+MJ4nMC7H4MsYNursd95Z1zfd0SfND/gNRRPoLx0+2UiOLY61CZ8z/m09QIyXcdTxJzPiABI3Ncbhzygc0EEL7dPc57jDGFGMEB3d1aXXiInCjbLoXDf5uS9eLzhvKMe3umFP77YwhvCba48fTrlucN6iDBnrwZxC7PsxnvoZYziYupjBgY+c91yvIEvfYZvfGMXxrHeRGUuuBf0jaJt/qQHXwV6OT/1WBWwA+qCH84pzwvcCSNn4BGW+BI4wmhYiH2xsV7WHjHqg9iRCxpGINiWs6qEkI2iUpZ6EUY667pj1xH6ETWPq60set+Rx/QG8DmG+cD+RIHThpZaPIZR5WIRuIgqyl9oYciXixeUjq/4ryyw4RBScwUF6aCvF1N/98LnId0B0IEC+H2N4AOUBMHEsDeizCchjbjAWRxvgwtEFD4AHnMg2qQMSMlA+2Oo8VUdIh+cD2zstBl9Boz4E2PW6jGwh4G7T0S+ozqd1IOVDjui682Angiwe10t7qBMtdLMueMHD9Y71SHk40EDARpFl6uIqQhvM+9tkECRZCW27vmy3TMNO+Eufor6UC5rbqSPk6CdS+dvAaCf+i74r0eX97hbjynjgItrXb4OD82zW4BIbGFxog7PmI51nwwNz7O3XXWTnnrucTbMd+8bsOz/EBegA288LcbQ9g7cDNqi7H4s5ZhG/GWbC9oG23wawqOq3E3Bh6sUFkxcp+spv2+jBRWkAnD3jh6HpENZCXjz5vd24mI9jA4B8P3gmeg6ifkTvbOgCgQ4a4waVv6IEW3zkZ+uOUfvyd+61v/zcz+yntz1pBw+nMcTxAV5envlNFRNHcNEbwYZ8Ags9+pkf6Bvn4QCcE6NYzsbHbQT+8GvW2AeGjS8veLwbvWsnNk5jjCV1Y1GAgn5U9nOjxE0V2zAOP/nNOdgIjCPPD1/yAqDNmdoOpbyATYzZ2ChwEm0HTx92evz2pQFe2Gy/6HpHBqXJHhwSeg4gtthgGHwbx8aDdnVxhHP94EECBtgZgnrYQxv6Jg4ihodRfQgy8AXquKlHZ7J74QvHt4+bwBJ0geVkAKAr5Dt9muznh73RV7hw05cJtGMSKTePfMafH5icHOMH2LnAom3wuxcbOFbr0DKOjfwRlMfgF66m+uAaD0rcCCAG/dA1G/wD/RxHo4gFfNdVFxs1tpcX5vSBQoc09tAHCgM2+QcP9dqOPYgvLzEc/2j8JHwbQx9TFYGfU5yAnzbGsYk+ZRvHsEnC+EBDEvL4wY0wxvXYYeiAz6PcrDB2cIFxA5fySjne2Ge8ONJn2oMGbB644erBGB+AvWFcNPs4BhALbiZ1QMIY8JssGEuj2NTA1/ExbXV1AWV8/V0UaOJncfjBVPTrOMcQaAM0B//GJw4htugPtI39PmpHbBS2xtFgxgBG0awj8Ad2MQ954evFGGQdv1JwEIeDPoyzcfDwB9J4wOZmnEBvtBFnbMDLccz+nhjD2IS8ZhLXGPYpSpOIGcciv5Of/eCP5mFsoCsncNh/9Jkd9ud/d7P9l7+62e6593nElqMaG1DIK/awNYo+37F3Ev0J6xjjXGvQI5h3iD3WA1od49oxMWJDGACz0JF85GwcfUkfuWnTgUhjn53MsQL/EEuOT6ZQIZTPo2j3CMYBhhgPYGNce6B/CPOQxBHq5uaXcaMQ5XB94MmFj2GOoX8ZX36T1iCk+zA/ekf5jUOIFezqXUbaZiyRaiOq2KCMOkaZzee3t/QMQG8AdPMOfz/Wq77hSaw2g3bjz56xv/7Sg/anf36bfeWbd9n+A9gIUxfbkcQ0eLgphrf8NjqOIW7ue3DA4Zpnk0cwBiDHvhw7gPGEsYexxnfq3DrXvYMYb1x7fE5wQaD/PPBCqebPBOb0GGOH8dWLAwQPhpz0HFs9GhuH0O9HECvowtrEr5HkGOC7QTzgq8sRnzHEl/OCY6pP4xJtgclB8Awi/j3jGPuw64dwvgNBf+AXOoRfTzqJOcNvu0KYND7HgX4lQHwV2xxT3RRSXPkuM1cPzskDGEoYsyMYp4hPn5iw2qFtnPv8HSC+YxXxUaTh1yTmrBHRLo0MLgoNKNdaRxChpKRRo6fKYkzkuiayvgRdi0Hz63/k3Zd2nKqugdDje5G6TNgCWWn+cDF4uW8CnUOwG6oNSb/WTfQnZbQv41jn3izp5TQjar8EObflZagAjT6hP6gbaqGNYamg9Dv77+2R70j7URbCEL/FyL9JyXEQ9EE4xjx98vZCPuk+2iA7XRBhqFKOZF0LgVhqhVwFI+VRtsQ0W23Wh/7wxuKH0ohUiUDGVTOZi++yrgPCDb72QGQ9Xu2pa63LtMm7/U46FYTN4JE86c4h8Lo6VCSMQg4USFa6pK/QUNFQz7Y31YmOkOTv/vVY5HY37EWB1Slb1VfEaG9VIXC+pDchgf5WequZRX76S3pun+dVDUh53enghgf1WNwwvJHn4opXXMROXznP/pf/6Vo7cRkWbXB+/ca19ld/fwcuvougk5uXCTvu2B77X//VdeCda7v2j9v/8p9vsofXHLA+vpeNycJHEubPmbBVKxfaiSvm2ZJFC3Fh6bHt2/fa8xt32XOb99lhvo3NdxlwQR/AKD79jMW2cD42PeN99uRTL2Li9dvq04+x005ebANDA7Zl525bv363bdywxw6DZwK7Cz4SxEZxUz13uMdWnXSsrVwxx+bMHrCde/fb5hcP2/pn99h+bOwxm7XhP37ZkJ10wmx9c8U2bPbXbtrDSxybDxi1009YZMcsnoXtVI89+9xu27ENG3VcvOcvGrYzVy7ABmHMtu+esLWo48YJ1ytGDxegw7Zgbq+dBvnjjlloixfOxUVm1LZs32/PPr/Hnt+yC2W+A8NtDRe5w3b2aYt0h3BkdMKeW7fLFs2bbWeeudjmzp9ju/butTXrt9rGZ7Gpgn8nHN9nq05dYkuXLLK9+w7auvU70bZ96Bdc1NiViAUvfeMTvKMxaiccM6hYLDt2IQ6B/bZv/wF7HnF/6rk9tns/FlYcqPj1iBwXflHsBI4X+vkbH77E3vX6k1X+my8/at+9ZS1s9tsQ6k5ZuVSPmvGO9cHD/bZxyz5bfsKwzR3CGBsZtHXPbrOde3AB78NGBBsfvvMyNDBuZ69cZAuG+C5Lj63fdNi2vbgPi+yYLVk8x06Az8cfOxfjZjYu1ZO2ZRvGzdbdGDt7cYEexGGOm/URW7Fw3P7177/Vls7H4XDXqP2n/3oTDnBcEAdswcIBO+XEuRjiONTtHkEf7IS+OXbi8mE774xl9rrXrMTmYdKefna/3XLHGtu0fdSe37TXVp4w35YsRDwQk2de2INDJ0YCLgj8deMh+Lrq1Lk2e5iHjEFb+8wujC1sPNCnflfd56amGf7YIxpW3NQjM4kN4/CQ2YnHL0H/zLdFC2bZCDawW3cdgH97bctmbpj4bsy4Hbt0DvyfrUPlgcNjGAs77PBIugjx9zgwORfO77fTT1msC+Rh7GLXPrkNh8xJW7VqCQ786GMdOBFz6OO7eKCoU/UlDugvPpb1+FO77eAINvYYxPymnBMQ91UnL7fjliy0IxjTGzBuH39qm608Zsj+l3/1NrS915598aD9uz/9IcbTuM1CH55x+iJbOG8A43sS43IX5hXf+cF8w4Zt3lCPPlQ7Z1YvYmX20JPbYY9zHxsvbKKPOabfTjtjgZ2wbBHmVp+9iL7esPmArX9+lx0Z5TxBPBCjlccvsJUnztEh8dmN++25F/ZizPPOLiM8agvm92K9WYx1a4EtP4bfWtVjL7zIObLN1m/YbXsP8J06vouBzSU3lLoLzV0FZy/ihM2kNibQP2e4z845a6nNxqnpwMExe2LdC3b88oV27qpltnjBXIzng/b4hi3ok202Mo4+wmaBbvAAykPV0kVDdvKJi+2E44bRj/OxOPTb5i17bf1zu/So2/4RbCwRf72DgEhxTnA++a/Qg4Z1nZr4y8hzhkbtT/7gzXbthUtRN4F1cNT++xceslvvetoOckNqQ/CeceAmGBzwn4e98SMT9tpLltu//1dvtLm4+t/5yE771//h2zY6OSzbPCzwYLxgDuK/cr6dctJc+D3PRg6PY67twrzYaRs3HcFGHVsGNG45+mn16ZhPWGwOgOehR3dg3UKb0e4J+D4K+8sxHs89fan1Yn4fwVh97IldWGvYliN27EKM1VMxr1fMtUWL5tqBQ0ewPu+1J9fvtY1b92Ke49CDeYZdP8Zun5171kLD9LcjR3rs8TWbdQ0558xjbekxs+3AgcP25Lqd9si6bXZoZMIGeN2eGMI6zRAdtmMWzbJzzliKNXO+DfYP2jZcd57esNfWbdwpnydwiFs6r0exufScJbb38ARic6Pd9+hheIFjzfB+O2f1Mps/m++S9NtOrPePrt2sRxbPWj0X616P7d89Zo88uQvXMd6QwfqANffkFVhzT1ygTevzmw/buucwRqHBr8XdgOMXc5JCJZCMyKXLeAWuS5Vd9ZJcr3P+JsyEx8H5+KrpVkBoCDK3JOxxjmthslGmTRrB100eClAPZazjRp0s5MIxQ9d7l+F1jvudXNZWiDmmlIc+5vXILlIdvqO+gKYPzuO0qk1E+pfqMUrB1KsDqv9Og8875vhO2rf+/N2v7h9K+/A/bxwQijwBbYUnKDAoTpJrrK8oaaRoKFRMroCB9IXXOzjAA086gXmvzJ3EAKdsVwAveNRZ6CTZIhU6YuMuhgT+1mcA6blMmSwfZdcdGJCzoKMJmS9RlbIc8agEBMEn+8o3/Soh+0WIHLTLNsF9pQ6vjYEqQMb7LxWRklMxUkGaZCPazbv1w30j9vufudLe/voTxb/u+UP27//0R/bcVm6S5oAPk2BizI5b1mf//o/fmA4IE/bv/184IKzdjz04LnS9I3b2qfPtPW873y7EIrsQm+bwkjNhx/YR+/ldG+0HtzxhW7Dw8hn0hdjc/+Fnr7aLz55rew6N23e+eZ+dd+ZKu/CCZTbAkQzgrNmzb8LuuPc5+8FPHrPtO9F+bALGcZE88bi59oF3nGMXnbUMG1Mw0iBg/8FJe2Tti/a9m9fYGmymJ0Ym7QNvWWUffO/Z2rD9/O4t9tdfustGscnmMckm9trv/MY1ds1lx+mDgH/993fZL+7YABvDdtH5y+0Pf+dymwN/7np0p/35396ujQ7HOb8G9Sxs1N755nOxiThGmyLGlYBw4aJ+xG6/b4P94NY1tnsPLkHYnMwdGLF/+dkrbfXqRfBzwu7+5dN27jkn2XHL2QD2p9mmHYfsG199xAawSXr3e1ZjkzKkpjEWO3GB+vr3H7Wbfr4e+ug/7+fioDRvll177cn2+stOwiZ0GAtkWtAA/FG7Nc/stu/9eC0ubi/igupOUrYVML76+w7Zr3/wInvHtafpptjffOVR+94ta3CR7LXXXXS8fegDF9mxSwbtIDZ/3/7BM3b7XU/YJz55hV12zmK1/ds/ftK+9f01UIV24QAwhs3tmacusD/4javs2AV9tm3vpP3V5++yFzbtsDdcc4ZddsEKO/4YXIQZ2uQG7e46OG73PbzJfnTTY7ZjH2iwv3zhmP1Pv/dmO2bBgL2IjdP/+y9vtW27Od7H7NILl9unPnIRz4V294Nb7e+/+ku75KLT7RM3nKMP5mP0SDfnEKfUrfduta9+8w77+AevtNdetIz7FPuHbz5kt92xERsXHJZxmDpmYa999jev0Y8r7T4wYf/lr2/FRnYPNoizoI8HP+rFPOTdRuqONZCP20wcsDNWLbA3XHsO2o/Nxxw+KObAm81bdx22X9y1wW5Ff25D/owzjrHf+50r7RhsyPeg7X/5uTvtYWzU+RiR3omD0DuuP9M++M5zdJftoScP2J/91Y9xuJltf/jP3mzLl9ImlLtTGjMEXXyRwiX77k832Je+9bAdwGBfMMfszVedam+56nQ7bumw4kZG7I/twbXb7fGHn7QPvedybZqefRHrwn+8yZ7dOmoLF0zYn/zz6+2i0xfos0p//rk77NY7n4Wfc9CuETvluCH7N3/8Vjtpab9twHry7/7zj+357TiSY625AuvDxzB+TjrFP3zLUcjlaRvG9u33r7dv3fiobd0O4sgR++h7LrRPfvgsjYXPf/VJ+/J3HrRxHDqHcGW77vWn2HVXnmSrjsfhGsPMo482AtlP92DcfOUb99n6F45gzeDz94gGH1Mj8IYJ7wJrvZ3EIWcE69oC+zf/+i3Y8Pbp80333bfOrrnqfDt+MS+j4GJ/7T5iX/7+I/adW57GIYFzetwWoRHXv36Vvf6KlbbyuAU2G+zhC3cFu/dO2C/ueV6+b95+GO1lkNE3fExGBwb4B3/0+AtQBzqMmzddvdL+xW+9zub0c43vsT37ze64ez3W0XU4cOy3nfvG7AjfedLBeRRr26hNHJm0Ky473v7tH73e5uOqf+cjO+x//g/fsyM9szlCMaaP2IXYcH/gLRfZRauX4oCX1wC+wbpx8yG7+WdP2fd/+qRt3XkI6/Hx9u/+5PV2zOJe23to0v5v//FWu/uR562/fwhji7PpkH3sXRfYZz5yvj7zcO/je+x/+88/sj3YzF928XH2kXddrIOi1ucEtLNh83770c/W2o0/fgIHSP6OiWGD32//z3/7Vjvt+CFcL8bsx7c9Zle89nSUcWIAqF/3jdu3fvK0fflb99qhw+hLHGQmJo/AzwX26Y9eZueeuRgHPI8/x/6LO8bsZ79cZ9/+4RrbsOmwLcJc/l//pR8Q+O1mf/L/+C7GyX5bCqH3vf0s+9D7zrPh2b22ecc4DmQP2E9vecouvmAlxsWVthBteOyJvfY//6fv4XrVb/0TPHgetI9/YLX92gcu0LsW38Ra+Ne8sdaDAxmdbgCvuRxvxHw4YDkAtFSM+rim1PkcXF8Ar+v1MqFOy+Ugawq0ASvARLa07cu6khD3E+IB2R9bdaqzhWJW6l/yvGtfAt8RJZ0y3DWw2Xo3AHVMpYUpbAYmA5LzDGjJXMhTAQ8ItCb90piYCn0E7gOkiS/kTXpVL2QJmjg1MRD1LhZGpA4HEGL11/8/73p1/1AaVzheyPSWDGwqhh6HKu+PHvAtHEd/+4Z5dpwHTsHjPzzWyS+9bSp5lNn/YqGcWsW6kHU6Mdpe0jKS5jL+1hZSvqUE5BXQHyGCPHj5lnWvHqFJCBrtuh+uy8vU5T5EqrYAyrpEApT+YehSn3QS1WcVr9vx2LpMKZv4yVPJA8PfUm9RD3ccEWx/3s/L8da4I8oJ2UZtDCtkHOgT3/bnRPE7VnpbmwzawIzbZRcdZ1e/5jh2qX5d8gc/fNo2bztiA32z+eQKLvrpbXkYIw9B/kV/YMyfcfJi++wnrrI3XL7CFs3ptRc2H7Z7H9thj63baYcOjdmKpYP2/refZh98zwU2fy4uZL2YD3BhCLr5bUnzBybtndefbZddukxfS7oFm6V92CDxUroYF7G3vP5k+8B7LtHder51PDxrwt72xtV2FTZ1/GXdHbhwPLt5xLbvmbA5s3vsCtDf8dYLbc7cflxA+PjOhH9jE2zyQqYZiPj55yR6bRDtANlwbUAMx/R4Af0bQB57NS3+/X30h2+hI26YS+ecutR+66NX2pXnHWvDOOxsfPGg3btmmz22fo8dGZ20446dZe97y5n23necb4MD2ARgTeCSMoh+4eNV84cn7aqrTrOB4T5bt3EfNhL+mMyJ2Kh99IaL7IYPnm+z5/VjM7rftu86orpjFuLQcP1ZOKzxGfVxRH7cZs8asfe99Sz78NvPtFOWDePCOWGPbthr963ZZRu3HrYhxOcSbNw/9fHLbDXv9KHxfO7ex5mPVUfvV45BtpEbFgJvuPKuzSxsLq6+fKV9/IZLbAUOB4cOm33/J2vtx7c/aNv2HLSHH1qHoYADJwJ58Tkn2JJFuIDCQ47TIRwSLjn3BFu2kM9rmj277kXbuH67DQ8O2iXnnWircNjj7fFN8HfdC4fsha0HbHRszJagv9905Yn25mtX6wOZfMadGyyffexDxzFsokaBHKuz4DbH1CBsGsYZ485Nsx53ALOeIcYY8y72tXkQPnIbyG/46tcdXtZ5XNj3GgOq571BXhQoTS4fRwRfS1wSFmBn1M447Rj7GA4fV5633JbgcDAOl7buGrGdezGOwHr8kn57/9vOso+852LdgX52wyZ78vFN8n/pnD679LwTYBee4EA9hkZwPF9+ycn6CksG4YH7n0Y/wF/eAup3X/3teR+zg+AZgquMCWWeeWav3fyTB23syBGbgzXzPdevto+/93w7aTkOB6jnB5Cf33YQe/MxHPaW2rvfdqENcdKwVbrzTgP0fQIxwVhGEdNdjxJqDGG+DGDc8PMBs9Af8gFOcB3ij9gdu6DfPvHhS+wcHCxmw/6L2DA//8KIHTgwacuxQXz/dafbW19/Efg5R0fhE/RBB/3v47sA1ANfhnsG7fLzTraLsPmkDX725AnMu3XP7bPDWDf4zWbXX3GCfeQDl+HgDn/R/7qDHoA+9ncV2JdoOA7vfRP9NgdljoETl8yxd11/Afp6wtY+u8e2bOOBwmz54lnY9F6oD7r38nEatHVooM9ee+lptvrkBdpQPLdpxJ7YsM+efGGvjYyO27Hzzd553Un2gXefZ0OzuD+AeSysWpsxP3QtFsIwX7E+8ytL77p3Aw7163CQ43jqsYWYIvy60z/57BvtT37/Dfbet6/CoRV+87FD9A2fp+fz+boOyQpHImQ511HPx9ouP2+F/fHvXm1veM2xOBzwXQFTf2/bi/0LzK46Ydh+48PnY624xJYuHbB1z26yBx57TmvnMVhXr8H8n4V+42fFuJYdO3+2XXXpSuPv53GO/eyOJ2wnTjKvu+xkHG6uttdg3enD2v7kswfslw+9aE88vc9wjrczT5htv4NxcMP1Fxm/nJUe87MuszFm2N9LsOa/6y3n2Pz5A7YW/bppy4j0L51n9uF3nGmvu/RUxXoMY2TB3An70LsvkK2hnlF7Zv0Be/CJXVgzD2Od6rePvPNMe+ebLpUfE5h0/LIAxQYHep4TF84dtw+891z72A3n20JcAHbg2vf5z99lt97xtB0Bf18f5wrGMfwaGIAA1m9GVlMBcR3AmMEypW/P49jhD3TmNbWOGkRE8Dlkmq+/kOV1VkPVaQ7kSfUJHUKedXyFjEpeDrZSrqIn1J6jBbOikgZbLFeIlS4hhh6ukby5xEdyUoq1g+sR9yIu6xtrprH3qR7zEaJMxIv2G6oPutP4eA+KFS+vJ9wfce/j6Hzip8tkLuwJVabuwLCFeRKy0gn/iVAsPtHY1ogjfYEumDjawFGrpkyDcNPbXeQpG2kTeSkRnn/Fxz/IBinAiAYbyEYTmG+mPpgKVBCdgeVIhV7wQCfZXF+mnicfwflL3qir82cUq/OwTM6C7j6mtnmlOlV1iS9jLmcoJ1tUMCVvKntRKBJTJU6QXpQ9r0SYSMDEg3y0X5h61Qcqywmrvkp8LLBMi0xJw59SlDkSxAJ+TUxNTnBjpnJzpUlANqy4vAv8qY9dqjt+HOb3PbzDvvq9B+0ANrh8Z4AfOOMEhyZs7Hvt2itOscULsDkcnbDb7lpv23aMYkM+YZ/86GuwoVgIHZN29/2b7b/9453207vX2z0PrLcd2w/a6acdi41snx23YoE9v3mHPffCLlwsZ+FCcoItXzoEX3pt9txZtuaZ/fbtH62xH93+mK19eivm9Sxbfuxc+DJpK5bNs+2799szz223xYsG7d1vPtsWzRvQNyr97VfvxMX0CXv8qRdxEei3oTlz7I47NtqT67foQrIa9s87yz/0t2HTfrv74Rf01jTbzI3L5RedZCtXzFXv3/XwZnvmBVzIEMTjl822K1HHxY+b13seeA6bpx5s9vrt13BgOWfVPOg3+/k9z9vff/1uu+2e5+yeB5+zfftG7LSTl9rswV5bsXyhPffsTnth2y7rw27tdZeeaMuWzlGb+a0sf//VO+wntz1t27fvs1WrltkQrkRzcEXadmAEOu+zG29+HG3eYqecskJ3cod5NxfxW//sfh20Ljl/mX303ThM4CK9HZvPL33zYfvuTx6Hry/YE2s2IVbzbcWxs20BdM4amm2PPrbJxrGx4djQeOIfUo6vGEPcE16w+kQ7/eT5elfjiTUb7bjlC+yD773YjsVGjoe3b/14re4C7h/H8oKxsh8bgzNPWW7HLB7CmOhHP++2jZt2a2GizLuvP9+W4IJ/8NCkfev7j9imF0fsyDg/Y2A4DPTazbc9YT/5+Xq788EX7L7H1uGwOmqnnLBUHwybNTxsjzyxCRvJCZuLzd+V2IDodxBwGLrjgWds34g/TnPisoV2yerlaAs2Plv32UNPbDY+dr996yEbOTRiy5fN51TApnS/3Xz7M/bEM9ttx54DdvHZJ9oJ6H9Onwef2GrrN+7GOukHyTlDA/ZajIF5cwdsdGTS7rh3ow6k+kAoOHhAoZxfAJnBXMNhZ9H8CfvI+y+3s07Czg6w8flD9gMeqNDOhx7fjBiO2TL4M4x+O2HFPDs4MmFrntpkI9irXXTOiThU9tjsOUPYoG20A4j3BHZW56FtvOPPx/OefG6XxsbhMd7JNPCM2tpnttgjT26xx3A4fOyxrfqsy7LlGKPwa+vuEfv8V+7FWNqPC2ov4nSCfghxPnY2YxjE9z+xzb7yvYfshzevsbVPvmiDs4Zs1UmLsAGCMPTvOzBut975lO3FZn4Y4/ia15xmy5Zge4c9050PbLINmDO6kOIQx8fmXv+6k20eDr97DozazXes1+8o8PcM3osDER+vf3bzXvuLv7kZB0zeEd9mw9hsHsRm+Ec/edS27ODz8KN23tnL7aLVy9QP9O8xtK2X33CEWB0+tBe7tjl2401r7Js/fMhu+eUz9ou7nrEdu/fhYHas5tF87Krvf3gj5sUoxqg/9uHrJw+GIOnQw2M/Dy+z7E1XnWKz0TZ+JeuDiCEfs/z+z56wR57abievXGFLcMBh27fvHrdH0Idcaw4fHtEjYwcnBuy7P3jcvvMDjGNsLn9211o7cnDSzl61HIdVs3kLhu32uzfYQcSPazE/SxMHA7nBdzSQ57s8HMD8nv51616wXXtGbM7COTZ33pDiNgT7xx07ZOeeu8JOPflY27PzgG3fthuaBqXtBKzlr3+t/w7CC5hjN/3iKT2GdMKSAfvDT1/r4xFDde26Q/aFbz1oX//BQ1izXrC9h3rtxBMW2hzE7eSVizDGRzBOt2J8jdlrLjxJvyEwPHtYvLvQpzx0veacZfa+d5yhGyxrsB597it32cIFc+0Pfv0qO/PE2ZA1+85PnrbPfekuxOQZu/PeZ/Q7FqtWLdW4P+74xfbw2q32wq592OgP2HVvONUWz0UcEP/1m/fZn//tLfa9n6yxe+5/HuvoMWj3bB0Wj6D/f/ngejuCebbyuLn2wXeco8emNr+43/7Tn99q37t1nT2EtW/OvHkYR4OYd4/auq07bXi4397w2tPs+GOGsI5P2L1YO666arXd8K7VNh+noI1bjthf//29dtudz9ohrGkTvYfs5OX8VijMOZxEt+w+iDXK29CP9ZPvFl60+hi7GPOS8MTTu/UOywT6l8MM3VFDv56nMSgiOoK5guZ50oJe1mfgGud1zIccC/gPGdGRjzRh9ikICZCXDqWpWmSnOw1p+Alb/DyQNs3cVyhN1xJtqrl3SbzA2Isx9WsNEH9g1yY/08VWtMt9iTq1Rz54Pt9AzTqc1wU9QZpiBlH+Ow2omVf5CqYEklcavN5j0qM/B9p+7K4vvcq/xQitqk5rDDAx8il1dL7cOcQySMwwSAVdcimfeOqDw+tCv296o6606XXZlyzrmOXL9rhMookHNMlDJiGBOhxSH6jsfeOn/OAJ36jfaeFrYM1HIk+VKQYxSYklP+u8zFiE76E/ZEpasgHdxGiLZDkBhazzvNos+UA+p+p3q3pxQerr4109tnME+X129VWn2blnLlJ79+wdtxt/+qQ2pv0D/OYK2MEiqQ/m0gadC8COgwvBBBbo005YoEdLGEXe+f/GD7AJ2bDX9u8dtZ04QNz283V2LxZNwpxBs8vPO0UXB35gcZxXGQDbtA6b5c9/+R67+RfP2ZPPHLY77t9uf/vl++yeR/jVoj1+Z/qCE7FhwwZhfFIXZQLvIC7hc92H92Nz9IL9wzcetL/+/L12x93P6O1A9jHbEsCLslIkiBBSxC4NBya8UPPDmRxL/tsPXscfanPpMTvx+Ll29pmLUZ6wzdsO2jdvvNs2bNxje9HmXXuO2M/ueNQefHyT5BbgwnPp6uP0zgE/pKivdwXwM393YFPzwJodtnHXhN396Au2ect+1HDbiY3qQ8/bvfdtti0v9trDj/GZcBx2WMv2LpxvfeN9OBT02Wsvw6ZmFnynvruetjvuW2t79xy2/ftHbN2G7faTWx7FRpqSY7b6jEV6NEsfUkX7uFGsFtP0BwpsgB9jxeOBDet5x9kN777Ali30w8E3bnwcG9212MT02yA2WIM4UezZO2l33f+cjcIPbs4uPv8km49DSS/GyNmrjrMTl/ujAo+v225rn90BJujHGLrngY32D1+9x+58aKNtwiFqBzYLmzcdsrvufsF27/Y+HkD7eAeQHcU7pHCzAvrHkA7yWfCio3mXn9+ks2XriP30l0/Zo+txeEx1m3cdsp8iVk88vQs0HoSjBoCYqM+heAJt033eZI8bbb4nwY0YnfANHqNEgK/Qw/EzOTFiq89eaqtOXaCaF3fi4Pa9e3UQfOrZPfbQk9iMf/cR++EtT2NzjvGGTc+VF59oS5bOtSfWb9WjYIRjuRE8exlieNhmY6C/5qITNXd46Lnr/o22DQdCfmXnof099vPbnrUf/vg5HA6ftm/d9BgOWuttcLY/e3PoyKT9+Oan7LGnt1sPDuaDQ5N2ySXLsZH3eD2xbo/9dxwefn7vFnvm+TEcunbY5774S3t4zTbEXCw2zrbhoK6LKeMiOj/rwHGd1hnYmuC3b4FPhgF8J4ZjiafO0THMW14qAbxBMG/BHNu0Y7fdio39X/z3X9r/8d/vQGw2c+GBONccN65o44Uba65rY/1jdh/m1//x335mP8Yhdf3zO23r9oM4kB6yW7ARfWHzIUkN4IA+Zx43zuOQw4ggogYR5+jQuNetaX5Qvp/vKvg42I8x/p0fPgIbe+yF7eP2wMPP230PrlMdPLNjlszRB+n9G8yG7Of3PGt/9rmbsAleY89s2mkvbj9gz286bN+/ZY1t2U5fzOYO9dssnhQ0ZrjmaKapYdyi+LUGdb18h5XxGrbdh4bsu+i3P/3zm+0v/+5eu/3+F20nDlqM7mzwXHb2Ivud37gc83oBaPxCg9AX4JvYPqy1V1x8iq0+bZ5oz2Ij/Bd/90v7zk1PYg4cwhzcZf/9i3diM/601swh9N/1155qSxbPtifWbLf7H90sm8fh8HHpJSuhf9SGByfsGhxEeKDg7xT++PYnbOfOw9gsH2erT/FD8RPrd9vXvnM3DsfbsTYexqH9gH33x/enr4vusWOX9NulF6ywWfp2J1jgBENURrG+f//Hj9hd922357aO2YOYpzf98knOMMFxS+fZLKx9XD9Gcag8wueWAMOz59jJpxyLMTZi9z682f7L5+6yP/2LX+Aa8gLWAn4Env3rfYxw27uuP88+9I7VthBr9LNYJ/7sf9xpt9y7wcb6ZuMwxk819Zq+ttpF5B/HjT8njzHFAU9FCfjOCt99Zg/ka3DGAOa1N2nUleW8P2iryzwln+sEsh7o+6FcTyRDXu9RBFZ8YUd0/CWZjG4vUHfYse/Q4QB1OiwgjcMCw6O7+0De6OGH75lKDjRGjtdepuEL7cg/YBNUF3Yh5H6Q5vRoh7c53RBIsg7JCgdzCbLn/E0gScjGwAZUiy9Q7SDxKMPRt8BGegL0SxxB5arBioHSDiQzNkmU9aCQBj1IFTsxZMj6cgcGLZA9VZbLTXodaddtO0+JwZPbQMy6QWObGGGU/duKiO5bTCbWxyY7+ruSV1q35fWsc3nqJtm/YQGVyR7luNmQDyxzk6ONDstJvgPLuk4+76Okk/7yeop8NVGUgk5EBdur71DHhQLrJHwctdNOWWRvfeMp+vaPMSx8t935vD30xFbUx1cm8seK/CsTFQ8eUNLEgkvQC8SCePKJS20+lQA4Ua675nz7Z7/2OvvsRy+z3/n4a+0TH77Cli/BRiktsietmG9zh/lAB/ShjwSo4681P/n8bn0Qub9nEJumYdu274g+TMpHdgh8N2H+/Dm42Izj4vGcHQZ9EP35oXdcbP/it95o777uPBwW5tjadZvtwBjvGuJghBhUxgFc7PWBTXULGsaLEssJ2FQulXyrGEta1WY9rpIWkVNXLtAHT6mX4+j66y60z3zsdfaZj1xin/rIpXbDey+3Y3FxjeadeNxCtZn2whSvaZu27YFOXIb6+3Dg6bM9+/iooovtwUEDuwQbGBiwsbEB27eHjyO4fzyMjiO3YM6QnXScb0LZwpNPXGKf+NBl9psfutQ+9eGL7Dc+cQUOEKvQZjc6Fxv2RYvnIMex4+ND8zLGCmMFA3xUh9/FT+C4OeesFXbMwmH5dfNta+wntz8JfwcxPiZtFjfm2FXwYn3/I8/Zxs085JiduWqJnbB8DjaCE3bJhSfaLIy7w2jzHfc9Ywewo+AdG64j83Hyu+ick+zD73uNfeqjl9pvwu8b3nqRnYFxNcEH9QnsNPjEd0z47TYce0FmP3E/qkeC6GHUqYxXDPhJfjgbMfMooPVo4wQ2rLzTpy1jVAC4oZIcmBg2Dg8UBdwUa/5JwA9QsqRBwjnA/Bj6bNJOPXmFDZOEqkfWvGiPPr3NRmGvTz/2NWQHRvvstnuewqHaN5DHLJltJ6w4Vh+A/vn9623f4Ql9XuHyC0+2YRyQTlw+38473e9Ubth0AIfuF2x0Au0ahx+Iay/08usf+TWU84Z77J2I4TlnLNb4vf+BLfbzO7DB1TcqTeBgMMtOPmm+dDHEd2KDy0dj+vqHsKlGRw3Osk3bR3QXnB+JVVs5NhBLHycgRUyQ8ncB2AncgPPWsvrJq9F+HCpQ4Fry7KbdeoeIG70VS4bs9z/9evtX/+yNdv3VZ0Jswp56ZhsOInx+m+sO5loVYSB0+/rH8Tpu8+YM2qXnnmSf+bUr7V/+7jX2L3/7Svutj19ul5y7HIdvziOMC7z6uPAPnnLcUJad6p8GYVvQ3/QbetnnhD1Yd7Zs34fm8ltL1EDbsW1vNXcH0b/62lyNvXFbOHvQrrrkNPvsJ6+yf/3ProI/r7Pf/Ohr7NzVS+CL9y8/r4ARlcYTeoFBZJvwx3nOdywncODgB6e5aeL9CB5Qx3pm2XNbRuzGm9fbf/7L2+w//sWtdsvdm/X5A/blKmzaP/COC23+bLY2XSNpkCU1Z8IG0QFnn7lM7wyyzXc+sEGfbZkYwDo7C/MQB6l92Gj/8NY1tmOHx+7kFQv0q80H9h+xn+LQtesg5jrk+Q7o/LkTdvIJwxibK6hQj0Hefd8mG+ydZaevXOSfIUOw+OH2D73nMvvj37zG/sWnrrA/+szV9tH3v9YW8rlQNJDunKJ3LTgPx1BWcPSY2POb9yLsw1r/2JFcK+NwyW/W41dqE1/EAewXdz2vdysWz++33/3U5fbv/sUb7CPvONdmYc1Yu24LDhwDNjAxhHMgxoBs4DCByXnppSfh2tWjX2T/H1+6zW5/4Fl0BdZj9ItunsArHhO809RtkAZVX+sK7zFeal/2ADmFuAUkK3RdEG6UmecACyR42sYTJOmAUSILmiPIMpZM2/OpjD6SGPUBlS9ouhwkFE/Kc/Ovx4jSXsP3CKxnSl5GCbx4IWJb5XqYR0F0jX3Xif+UT2Uw+x6GdF4DfI4SK530A2WOnDiE8FvxSKctfYueeJIvySeQhBlomcAbPwkaTPTUY17ERP5lP482/BOYYADygPNNPrpSKRsMuiKIQKizvTNQXWHIkK0aaFCpFPRABq3q7ILukAd4KyY/hCjLN2SqAUPfuIJq4Lgu1xd5An0Pu5CRf64veJ0/Bh7rWBl5otfXIfPm9jjIOul0Eii+1A6PIzi4+UioZ/HC3QTuc+h3GaJ/nsD7wzHlC77UKSpXfLgw9PR7LHjqZh3vgQ5h4X7bG8+3k4/1T489t+Wg3fizJ+zQOB8tYpwxuRRvfrCQd0q4AfBYVcANAeoWLvLfSSAsXTjLrr/mZBw8TrC3vH6lvRX49jeu1EZlHDyMZh82hAODHj99TziAz2bv2HlYGzZ+/SJta8Ho77cduw7a4UO+WeXb+7OxyR3BruRnv3jGvvz9x+yZLYfl8+rTl9jH37va/uDTr7V3vOkc3R31qU9dvqVziAUBAB+YT/tn7w8FEO3lBoBfg5fqeEHgJombgvnz+C0iAFwgjsFB4PqrT7W3Xn2ivfUqtPl1K+1t15xmZ566RBsKivcOY+OGiyC/uk9DF8CNFX+ngIeGAVzsfT45uBvsQN4B5KaYM9djRR6OnTH0Rz8u7MP8UAUB7OevXmZvuWqVvenqk+z6q06yt155kl3zmhN1MeSz1tTbP9Dri7T6Gfpq44oLK1KeOCd5MQXgQj6KPQN6Q/LLli22eQuw0aRZrsD457cV8ZCzczcObvduNJ7nFs7ts/PPPt5WnjRPh1HCk+t365tI9IvUiMVJOEB8AoeZT3zoHHvTa463K3CQuPzCE+zNbzjFbrjhYlu61MenelCbOs8HKMc+JMJv/9aeDNzs6zE5tKGfHypN9D5+ZST1cUOmJhQ6eYHEzorPl3NDp6MYBy8083E1/zApR/IYavkuA+1yLmODjpiN94zoszsLZs+XVvrDTcwI34ZgWJN+bnJ27T1g27b7gWoQ4vMwTvi1kWuwqVnzzA7RV50w3047dbGdc/YybYA4pu56YL1t3s1HzNButI1+jGmu89vpx+zqS0/DRu54tW3ds/vt+z992PaNYV5hr8O7fLMHhnDo4CEdB1V01vYde2wAfcl3Mtj//Rhbs3BY2LUDfqfDOb+6Vt+hDwZdfLU0er/oYs/mYdzwhwM1LNLEYd9wPPGRjEOjvfalb99n371lg724axwx6rNrLz4eG+vL7Y8/e629+XWn2twBxBtjnhf2si9pgOOTn+87Yekc+20cyP/oM5fa+69fadddcQrG+cn2nretst/99LV2yil8d8/nWrzjwXnGzw5N8FuDoEt/ZEDf8d1B9XsyOIaxyceuQIQ0N++DdgTyaX8K1VxPZiH2I3bi8Wa/9+kr7Z//xmvt/W861d585Yn2xtecZDe8/Qz7QxyAVhzrB3hdCNgmxEujlHeghe6LfkQPfag7saPjtnj2GDbP/C0X9Bt/NwVzZu+RXrvz4W32F393u/3ivs1Q6iP67FVL7fhl8zAQ02caUjsIvG9Ob+fO8/7mgXDDcy/6drzP1w69g4ZBuxsb8x27fDwODfTYIhzi+LmGBx/bao/jkEs465QFdg7sXXbBcbZ4UZ8eX/r5nc9iA39Yh8v5C/kuBQDtPBVj9wNvOcPedf3p9t43r7L3vfkU9NcqO+XEBegHzi4cHGfP0jUKjlOILzpAjnJisX28g49e5NdBe/9M6lrSg3oed4+g775z0yP2le89Yc9vP6J3Ly87d5n9/icvtX/7x9fZu996ti2Yx3WAazoPijKEZW3SDvNrmpHns/InrTzWZs9GPeYw+4Ddz7Hu675EPK5cjxmvNB5Tbwr4tajoQo2rfO0mKzkcg15CuZ9g4llGh3x+3c26Ei95qMfFKojxRL/Y71gilI9NNMtEztG4y9+GqoO+2JNwr8ErkMuleqDmOsriA4PvNXz/UL2bgDEkRL7aQwYdsee1iFHEkJFxtgFJ4qM+9yGQddTl71g4b/gjJF/Dd6fhjyFFmf2vZRxGfR3HuMJY4q0NXU+AvrYn2xgQQoqDhzqjL9QfRxnYF0cVOLgyFsFM6Kc2dFZC3U3UAMzIODTl/ESIPCqdBtYUrwhe6Cv1d2DFm/2UDwmyrkDolD/uU72O5U5fXcZ5g9/z7nOml76VfCV/k+YomUiBFa0oi0bExMi+EbO9EkMG/wmLeuYxEUmHOHRisvAirgs5LszixbDnsziYjPxe8kvPXoFNxPFaQI6ga2+6bY29sGW39c+CDR0GyI8NECc8F2fpwCSCfgInDhcFvg1bEQGbtx60797ERxyesW/+5HH7DvB7LP9kjX3jJ0/a13/6jN18x3PYdNA3XCCgh/OVj7EP4uKCbaMWock+foMSPxTco7unfB6b0INNFjdriJK+heXHt621v/wfv7Sv3PikPqTIt7pPOHbQPoCNwvvedL7N4wWQyrkwSAMAGX/sin7z60ThQboCcIFiVo8Csb19uIAkQR4W+Ak7/lw/f/GAawuD/vyWffa9n6y1b//0afsu2njjT57Rc7ff/Onj9o2bH0e6zm7jHb9RLpKMpyvkhcTvampVVTy5MSLAtJAf3BvA5bIfCxfLAdTAO/v89hJOTQLflr/j/k32HcT4ezevs+/f8gzwabsR6Xfhw7fhy40/exKb1b3YADKCPm6qscm8xhFSXiTTD6WNY8P62GNbbCc2i4wSv3HobW84E5tMv9OoD8iyr3qxucUu98FHn7PNOLSR94Jzl9vrrzhNzwfzA/B33bveDh7k4jpLj8q8+ZrT7YKzFuoZ7TUbdtvXfvCE/f3XH7Fv/XCNPbyGv3SsKCP2GBfoRx6k+rRBFxlDj2MSBQTBDxBFkNhCdCY3heg48cajQpIB8MPK/PpLv+HgoJHAeGOu6IKG+PMuM6Q0JrQzBpPeAWGqCwcvKNyEUM8AxAdslO9gwS7n5SA2LdTLI8VY/4iN8UfRJsZtGDv22QMpzsBRqO7DmD1wYNR+ee8GbKj9XZ83XHW6XXrBcul6YcsRu//B5yBAjb7h1Q9x0fTECDaLi+3tb1ptszGXdx7C5uknD9vmHQewCeI7c/ADaw4PE741QlOwhsyehQMTY8gDOvpigBvVSfg34AcpNphN5ztGfA5evHSGNfB5AONlEGVepDm2+CF8/4YgRABsnDP87RI+srht24j949futT/7mzvsmz9eb+u3HrIBzO/Vpyy0z3zkUnvzVScjBvzOfI5xvFAHX7jOwC4/KPqmq0+z1792mc0exgFo4177u288bH/++fvsb790n/38rmfs8AglfDToCxEwj/UbDtTJNnJN1WcAwAW/Ofc4hmOus7H6zQBV4IBAfpRTk8HHtQvjEUvCe956rl110VLjm6IPP73N/uord9uf/e0d9vkv3W933vucDssEbsj1w4XwgXNvgMNIDtAOD0WID/+QnnrSbL0T+dnfuMJOWDaMjQzHIMcjjvk4uG3fNWb33Ldem3PC4JwBffuOADb05QsA3hLQmsI+R394PMxmYSPMm1ToXfgxiKPOLOQ59nCQTu8GcyyO8jdOsGgdPGj209uf1Hicj4P/2689265+zSrxbdw8anfe96yNwA6X2lFsvARo25qnX7QvfOdh+8L3Hrcvfvdx+8fvE9fal777pP3Dd9fYP/zgSbvt3mcxX7gSMuweYL6yzA+7D+Dg3c/1CGOKayZrtXljZyLtwxzasXfUPv/N++xP//xW+8I3n7BH1+1BvHGYOXmeffqjF9q73nau9Q8eRFv8G6MIfNfgLowVfpscry83vO08e+NrT7MJ/g4NrOuPNxUQSx0uAPqBTPT9ANYHzHLFkBMgDQtMSXiJeM3k+h9Y0kr+qWhtdYFep9AokJHvxLquqRH8nH5E5GHGacrTfpTB66EQ0B8dEAosY0NZHSS0X/GjW11vbpdkibRR00F0H10m+dsN4Stv0ugP/TjBt1+VT+O2AbRFx1grOSAPFHzl3GX1PwXA7aMLZQezuVXAooGIAL8zPoIQQBl1JDqx0gFUcFIa6PrQQewo8HuPJx4GlHYTCSyafDy/CZEnrYR8anZ/fLCSyW1XNtQe8mR0XtZRDhQMBmITWBeYB5i3wQ8ooY/1eQJWfKnscWHG0zof9QctldWujLTh/pVtSHVsm2Lh/mWdyWdkYvLV+KFDJ3xcaPlrphzY8+f12TuuX23zcUFh5B9c86L9/BfrYXuW7oxyzdMnD4XQ3zOADQMWSi3I9Atk6OQznfy60hdf3K+7UjTLOzI/vvkR++K3HsWF4En7R1wEvviNx+zGHz1ljz2+zX52yyN2GzbOY0ewQYdjWmDhE/ZidvppS2zuoC/e/LVVXDJxYRiz1aefYMP8/kvAnv0jtnfvQRvsHbOLzl5ml1yw0p7bshMHkMftzz5/u33zh4/a/pFRG+qftCsuPsFWnnAMtPOOoeslDPMJm77DagOd7hs4bHPnsuBRF5F3HOETF//q7hGwn5sI+LTtxT3Vuw5HDk/aD378sP3Dt3Eh/P4a+9J3HrN//PYj9v2fYpP7xHb76a2P222/eAIHBCjCf/WtN5hjGrMDo7iwHsHFxS9CBN+TYTwIx+EO+JAP0A+R4WI+OnbE9uw7DIqPjSfXbbGvf/c+++oPHgI+Yl/9/lP2NVyY+TzuAw9utB/84EHbsuWQLqqce0SOD2KUYz5yIHAZ5KM5T63fajfe9KgdOMzH1Aybs9PtqktPwkUS8UAgfdyN6lC5fc9Bu/fBZ7EhwWFt+Ty7/IKTtLg9+8Jef/a4l08Cj9mChYN28sn+zsKBfRN2002P2Y9xgLnjgRfsptvX2o9++ojtS+8cqeUcKz44qz5hH/q7BowdD3u8g5pAcwllHRK4VeLGgprYLnCBRjpmjdoQMGtWH/piVI/WjIE+gA0Zn3fWCEDcJ4DUIp/wUknCN76TwFnHu/Jbt+9WJAmnnrRAX/07Md4HLwdxUOlD3x22U05cYsct4/Pak7YXm/kduw9AgvoH9VW9azbslPwl5xxnp4GXLbrz4Rf0AW8+SsR+msDY5l2uifExW7Swx96BDeuyxYN6hO2mn621B5/YgugMwT0OPswD8B48MmY7d/NHCE1z5YzTVqCNjB2fBYcHMDQLB8AzzjwG8WAb1Fr0s2+Q+OuhToE67OT4wXmt0zgk8qtE580esFmc1OBia/QoAjZ7czE+3nT1Kjvt5CWYG5vtH771iP3vf32z3fpL3+wumNNjb3jdKlu8YAhjEtFLY56vzHOTOB+6V5+1DHn07miPffs7D9jXvvOo3fQLHIxxMP/6dx60HTu9bZpfWCv4geBJpNKD/stfyQgt/G0EvlOovwz6JV2ODc5BHiK1IiXguoDywvlz7bzTeaOFG84JtOdu++IPcBC/Y6N948Yn7SvfvFdrFlvQj7HEz8jwV4HlEzag/pgRRwnjBAvYYQ8Nz7L3ve9ife30pWfMsQ+9m++GYn3gjwvCQawG8KcHh06sUcnhCUy2sVG2xa/Rscbwfih95e/RbN26TzSupBeuPtEWYM0bxyEW22OMc3QixuPZpy60Fcf4OwD7D4zbphd2oV9Rh4PdvY9stkef3gHrhgPRSn1zHWfnL+7fYBtf8K+7HkcnbuWjWFQAxp27j9gXv/aA/c0XH7TPfeVh++svP2x/9YV7cD143B64f5N969t32a0/X2NHxobQNsbD/UYHwSZ870e/oe94eGNbfeaxmRj3WBN5TeobG7MTjplrixct0rcXff7rj9n//c9uta9+72EbGZ+0BTi4XXflSjt2Mb8vCQcEHFQJ4xiTt/ziSbvxlqd0/eLXVH/03RfYhecuBt8+3Rya4Dsb7Ks0XgawNvAHtHiDYbyPc+WIPhMXIB+J0F2/3jcQY4pj0/cs6P+UF3LMK1+Xcf0hn/cA5V6gQtHq2AbiLaqiHJh1Jx0pzwxTVAPc17x5T3Ic2myHxnZGyvB6w8eBiFRBml9/kCY/CG7D7UhvpMhEnug+eErsiAmZBYwt5ZMO8qW62PJWhwCmTgJQX+KVIbbEbemgUHAeLWBcjiqogYpWIqhhGf3RFwY6EB3Jt4AwCWNjzHI+tXUiLIhPZtjh6giPqfOkgUReECsa1rYKy84jT5wuFSH3MetyXg1G6Qks692+v9MROkgLXzOyo5lUeiu/6a/LOg8VIAtfAnUSphzyil+lg34wdp6GbtVxoUjo7QedyM9J6LMSTvMTdpRhjjpSrLQYUL70ISHvdvImHH/xl3f9+noO2nVXn6LviyYcxIK+Zu1zduySBXbmaYvtzJWLgEhPRhl4xsnzbd482EUbeLdJX3UI4H61Hwt6PzZO65/fbJtf9OdsT1gxz665+hybg8MHPLIx+DN7QZ9d/6az7Pc+81r7vd+61l5zyWnwiYv+GPTBd/5B38XnL7M3X3uaLQX/APyeOzxhV152AjYUZ6bYm61d/6LtPrTHzjtnme6w/fr7LrKrLl5pswYnbdvOw3bXPets5y5uFnts1nCPzcUmdBIL+b4DB7GBch0rsGk9bhkfHOAP5IzbudhsnLxyoea4QgafMOqRRwmOxULAvufbz/09c2zD+j22fQcv8j228vh5dtXrztYmiZtiii3BBufd111of/DpK+2zn77GLjvvBNgaUR9p3BDQKPad7k4hoLxLyR/zIVDNOMrj6PNxbLT8F0dDUG5pPBw4PGKP6cPL2DDA7lWvOd1OPWGJ3nngHdxBXFj5qNMnP3SJ/f6n3mAfeue1+oYZ3j/Oc8Ux3uol8i1/fg6Begn8QaNf3Pec/fgX6/SOE59xf/f159kFq1dg44OxwK+JxKDkBXusd5Y98Mhz2MQe0mMr/GAmH1Hitzvt3n9Euq13RI+Z8c4xW0tL/MpW/vEH94awWT3nzBOwieHbE4g8Gqx3ABgTpJyFBG16J7htBB2qtPmLSugcV/8xi/Zh7OqXUcHLdySYspa/wHqQDzAnOP3U42zhPNidxEG0/4Cdt/p4xIyPOmENAC8fl+G7LIwNP5PCu8kcMbSjzy9w84L8o2s32fZ9Puj4+Ns73rDajls8rDvtfAyCd/rf/bbzsJnGBIWGtc/ssBe27kHcMfZwgNt1YMzuuOcZPXfN8zE32fyK1DvuX4MY8A7woPzQd/tPDOi3Ot72xnOkl7Bxw17b8NQmOx4HkJUrhuyk5bPtpBXDtog/0oeD1zNPbceGDuKI0RU47F17xRm2aO6EDWMzvHB40q6+8hS75qozFCMC90i+V0T7MJn4y70E/kr7qacsNOyVMTfGbf68Mbv8kpUocywj1oz7+KDN7ptlb7n2LPvtj15on7zhYsQVcw7rwHOb9tqd9zxtBw55rOZhfM4dGoYuxhXtS8Dr0ADiPQtzYYiDPcEY+MaxmeRQ4ONz5511PDa5vAsA6+hnvi/JPuMNDV3LNMbRFsSTKdfLfn12g+ubxDA+OPsHtK5ynfL1Ff2exhbHfB/aOjiI417eH+KgiXmKOTzGNuNgdckFq+wYfoE+QGd8jF//1WS0Fcb9a6fhD9cCtha+HTxy2J7ZsNVGMCQ5Sq+74mT73V97nV1w+jxbMnfAls7v1ff4X//6M309AWx+4YBt23FEm1c+Thdx09gETuJwdue9z9pufoMS+vM15x1n73vLOXbMknH4uc+GZh+wi89dYr/23ottDr/TF/DQo5vtxW2H0b+IH7pyz8EJ+9FtT+hzX0OzevUtSZuw5v7s7sexwWa0MB7HB+zxx7fZzr0eKM6dq688R+8C+w5s0o5fPmyfuOEC+3d/dI39yWffauefvQJrH64fMBvrDR/D4qM9o7wJoney4TXixZYR9KrOOmSnnTRbj5X+ye8iRqvnYXyO2MbNe+22X661/brBMKlD5cIh/gAhOgs+Shz29oz02he+e5/dct/zmrOnYJ789keusNNPmc+VCEwDdmRkFOhxXnTMkJ19xiKMlyNwd0Kf0bjwrBNoQuDXRfYkWoK+aUPa1TUbA6+J6FDUcR31cekkXtfdX8lHmfMRCHNVvqTlPY1DlANdX5Kv9BcY5RoffaOsy3uaaGDwueXl6pEf0fz6Ul5jRAMOYL3jDQfucfRL4dAbstrPyK7n8V/zT/UQaO5LvX2eKtaImS6aksWLgJ2G1Y03kpI+30uxwDHIgzXGHucT6Qo60eMnJr7KhrJHFfwqMT3SFWKZp2ykTeQqLbzoan7NKRjZIEoDmPoA4OBlByDASHWxV9kNccD/f7n7E3DdsvysD9t17z13qLmrq3ruVs+TxhaaJyQhIgIYHGxjxwHMYxIcggmDIYQQBwweMCGEh8SxzcNjcALETZgFGhACoaElNa2WelL1IPVQXT1UVVdXdU13OvfevL/3Xf+91t7f/s45t7pbz3N5z1l7rfVf/2kNe+219t7f99Uk5sEPDYs+EZBPyEDBBkEdpL/INR00MGnzlpzKHa/yja8JD4RE4atQtGKRX00/Bw8W8sriI+hyXU9H1+mBRTTw+g4NeaqjGJ1mddukfag3KLlCDVyQsh6sx0WtjZXptCoPLQFdXRZfKXeAV4M6v1zMKyOH/hGa/5UW1ffdrUky1dKC8j4tLF89fdc3v2L6zm961fRd3/TK6Tu/+VXTd36jgmgf+8znpk9pwr1XF/xv14X/3rvPesL82Xd/QgugS0o/oxP77PSmN75oOq+z+bXaYLz8JfxK6h3TV7/hxdOv0yLju7/pFdPdfH3g7eenD3zosenjn/r8dO78melbv+5VubNzXWNDsm9+/Ut8V/XVr7xr+rXf9Orpe7+Dr1XlxaNpevjxS9MP/NCD0yNPXpze8KYHpm9928ut802ve/H08vvv1ALonunXfOWrpze+9gX+4PJTl65NP/7OX5ke+8Jlf1Xj1731K/yhudvPn5XN+6YX3Xvn9Gve8rLp+777rdMLX3DeJwuG3v3eT02f+rQWavrj7u43vu2V04Hakm9Jedd7H/Zi+eKlS36q8frX3Ded0yL3Na9+4fTKB+7WQuweLWzv96sz3/L1L5/u0oX0nK6Ov/j+T08PP/KU39H9VunjA8wszn5OF6ZHPndFE+RZfwDwm7/mpbZJfd/7oc9PH/r44zqLudN9m9uSO3zggx99bPqlX35CZeemZ596bnrda1+qRezBdN+9fPj0xdMD992rfn2B3+f//u9+w/SKl5xT3c9Mjz19dfrFBx/W4kOTnsdJxk4PHKRWC5ivfvOLpte98l4P/wfly4cf+px//fT+F9w9vfIld/pra1/EV7g+9NnpKY2D06dyF5CT4rnnLmuheE6L7ft8HvAVnz/44w9Oz2nc+O4ag0/z8pvkN/1/oIXd3ffeLVs3phffw3erv3H6td/2Oi16c9I+d/na9M5f/NT05NM3pjtvv6GN42unO2T/0rPXPA6fkd7rWgy+8sX3Tb/mrS/WuNd4efSZ6d0f/KxfedByY3r1y18wfbXGDefJZx65OP3CL32cF3Mmfp3zHrXdV77xJarDdY1vLaLv1iby/jumb/ral+p8eJ0WOLQV35x13a9TfP6Zi6oH02omGZ2Jjn2nU7bYYD799HPThQvnp6/QpvuCNkWv0Xnxmle9aHrNy++evvGrXj59/3e9eXr9K7OQ/fTnrk//4IffM336kWflO6+06PRUeOrJp31O3H/vBfP9+M9+fPrpX/iYOkjntCxl8ae5ero8/dpvfuX0m3/dm/xEgMUYF963vOll0zdpvH3T1yu87RXTr/n6V01Xr56aPvGJJ91nXyF/7n/BOS34+FD5i6aveNkLpze8SufWN37F9N0aw3fpHGWRzTz39MXD6Wfe9VG1tQauNggP3HfX9FaNdW0JtdC8Wxv7OzUu7pm+7VteMX37N7zG37pE3/GrxD/1zoemZy9fnb71W145ffVr7/FvPrzxDS+ZXqyF/Ot1vn/r275ieuVL73bfPPTYRfF/Yrqsze/XyP+vetMLXfdf+tAT04d+5XPqsTPTG16tdtQcwQL/vgfuV3tcm+6/64LmmTdMv/X736r+U99ofPGW10+/66Hps5/jc03ZKHiVz+JSlWKR7zlTY+R+bZy++1tf4885PfXM1ekn5MMTz7FAPuOxxY2Tb/66l3kcfPJTFzXuPqnxcFVj6lX+hi4+S/vAC9Ue125Mr3jhndOv/87XTr/lN7xpupsTW+fvRbXbD73jw1qks4jklRnmavpOo0cx58XEYli2Hnn4KY3z26fXqq3YC73uFfdOX/+Vr5y+8i0PTN+ueeU3fc+bpte+nCdP0qs6/p0fes/07g/xFc/Xp1dr3v1unR/8rsVnHrsy/cQ7PuIPOj/+1DPTPRrXb9Icck5989Y36Px+3QPT65X/DvX3/0Lt9vqX5+kBv3L+1/5/75o+rU0Hm1Vey+EbpL7whWenr3z9S6eXPJDx+CM/+bHpX/Dh91N8Dk0GtXN6+pmnphfeIzuvu3e6XXPjW17/4ukVL33B9BWvuN/z0b8pO9/2tpf562RvHJxT/3x8+syjl/0lDt//na/zdeby5Ruaux/SBoRXF7WR0u7/lS86P32vNq183uzxz1+e/vk7tHm+fmn67u948/Rbvu810yvvPz991ZtfNj3wgtunV7zonuk7vun101tf98KMqc9cnH7oX35IHp+dvuebXyP/z3ps/Iuf+9j0kU8/Oz3y2SenN75Osvfq2qCxec8990wfePAhjUHO7GvT13zVy6YXa57iSeLLXnyvx/rXvekV02/6/q+Z3vzqO8Wj8SQ7H/7YE9PPv/+TOnd13qjfMqcmeB3kTFtL7ZS1vLyUKOo2y6E7X3/ke679iVdjvMuIJsGs85pe+wcnzD14gUzSTMTk8Jks8ll7uFiBNGWmNb58LqAFlw/8OsxvO+hv3BCwnind6KEdsMefzxHroDz5eV1XuklbiLUmxPibEB6pEg9MQOUknU3bpFzTB2/TuLxkmTOU159S2jhwDND/np/+m1/WrzllfdLcOzJUdcY0shWvA1cxh7d95+/w7yCkIxXrREvFCY0+52OAY5WbB6LTrbzodFRLJ1CUBidEd9FXQZ4nveKJ+RlLHZ2P9qz0MuggOJoHSvyc6Yu+iH6nWhnxUgaCU/Mgi161gXM9b9YhoM+Ddq+/VcfExVuhaEuZ0VaTbf5aHqdO6eKo+t959rbpt/3mr53e9lYuuFHAiXzh3IEm6zOKzyg+3QJpBdHe+b5Hpoc+9ZQuLtogaHK9946D6Yrk+ErLx568opF1enr00Sek64K/K/+O85rMX3rn9JVvuH966+tfOL38Rbd7EviULjb/+J9/WBfWj/sVi/OS44LBAvGSFl4f+MBDfmT/qpfeoUXKCyR3x3SeH7dRJT71+JXpn/zwg9ODH3xyunHm3PS5J570Cfqyl94nf07r4sMH5x7QIkwXVI12Xgj4ufd82u8AH17nZ/ovT3fcfuDFGhfclz4g/974gBZF900XtZh96rkr0z135lbgz3/gs9PDfH+/6vjSF9+tReLL/d71Zx69NL37/Q/zkNqPpz/72OPTmbMH04vEc4/a7FUvu1s+vFALuvuml9x/u9pfdf7cpekfalPzr977iGXOnLmsC9erdSG63QvAn/tXn5w+p4uj33c9fdkLOXxT70wf+MgT00c//nmdxFrY3NCC/S0vnd70mnzg8QMfe3z64IefmA7OqG7PXNEF8xn5eq8WRmfVhge+o/uWN96vBan64/YzWphP0zt/6bPTP/5n750e1wbL75ozhjMMPF4IHhb6O60Fwde8+aXTa9SukD/w4cenX3n4c9PVQ20yPvOEFtsPTC/QxZRNyZ333+UPPV68pHHNxZyvadTkevHiM9NbpION1D/7yY9O7+erO9XvWQxpDGkRcPnqJfn6Io2ZUxoHF7QgfOn0Ni2eXyP/H/sCi3BtsNT4lw/ZTH1ievrZq1o4TdN3fsvrpwvQdZF/x89/ZHpWm0GdIdMrXnbv9I1f8yK338Pa0L3nA5/RBkAXay1iv+KV9/hXvin79OcvTu/WeDvk9RLJPfPsU9OLHlC/acHKD6y9Wnre+oYH/FrP5x59yk9zOE+uyvefeZcWjk9ng6CWcpupK33TgCcI3Fn0k5TrpzSOHtX+7sz0wAP3TndqQ/PAfeem16tPXqOFGF8Bi/DHP3Np+vs/8kvT+z70aWXP5amHFq6sr69cmrTwvKFF6Eumzz9zOP3dH3j/9Lknr+dunIxydvCVk295833Tb9fG//47mOolqE47pzHJbzfwbT+88kPgTuonP/3U9MFfecRt9ugTj08veSnjRosfGXyZFpeve/U92uDfqb6+Pn3oQ5+a7tfinzt9FzWGfvZdn5yeuaz+U5s+98yl6ZUvv191uuAfC3vtq+7VpvJ+nYsvmD7zqafVP2f9lOjpy9enn1QfPX3x8vToY5+f7rj7bm0M7pxeeNfZ6U2vvk8bgBf5A7bMV9oTTD/84x+aHvzoEzq/r2queqkWmC+kRtMHtDn4pY89ptqenp7V2Hrda1/suYhF3dve+orpW3XufM1XvlAL8Evy9YoXnNfUxO/4+Y9Pjzz+XO6uS9YXeqX4ZXPllGQZoA2GNu3f+x2v84dzv6DF/E/8q49OX9AG9PRtB9oP8RrWPd4gcN489PjT0zu0sL109bbpimy9/vUvm+6+cHp66f0Xpm/4mpdrA6uN0Fvunx7VBo956nadA1ckyW8+PP1UFkfX/JqRzhkezajMn2/R+OFJxlWN61/56Cen2w7OTC950Qv8eZI7dR4zl/LbLHeqH8GjF69PP/CjH5p+6Ce0+b5BbbQRfsl903d926smDZHpUS2keYXnmuZM5uxPfPIzmh/Pq58zT79C450ffHyD+u5utSWvTfIjb3/9771r+gWdrze06ee+PdcJbjRdunxF/XpjepvqyC85/7W3v3t6TIt4zmc+r3bjzBWNm8Pp05or7tIGh/Px7jtOaUN3z/RVX3n/9LVvfOH00hfmSy0efOi56X/82++efuED2vTdOCP+G9Nv+J43TvfwJFbLp3+hzfCj2tjxQWQ+W/OKF5+fvu+7XqeWmvx07Ud/6iPaIJyennrqaZ1bB7r23Dc9oE3eV2le/zVf/bLpza97gccUb2D+3R95//Tz2kDxWZvv0SaQ3+/gNa0f/5mPTp99/HB6Tn3y+CNPTV+t8XaH+vEVL7tDc/uZ6Zc//Ih//4PV3JvfqDKN5/tfcGH6ure8SOGB6eACPwr6pMcO+ODDT04//76H1atn3cc1r+4E8abXExdtkT8yiKdtAGxHgjN9DgP/vG7otMJi09CCx+UQO5hX6wqC5gMITkNv9p0nON/KNwK6dmhDqLzMz7qwYYL1hs66jkKXKxSW69GUJZ1zzzzkG1+9VjS/Wi8+uOyDYKrnDdLxAXQb/xpsEL7+u37nv1MNN+7GsuhMGEFDVMdTxC7PHMPOdBngq4FV+aZ/trGWqQBffBtlk0neyZYeyznGbtdP9/LngQSDmtx8LcxH6yjZkZa4l5vU4Xwnkir+dXD5Kl8wrbVNBmznq4U+yinbGvSF5HsZdU6sZRPvcmqBdN8Lzk+v/gpdtLSYfEiLvIc+8wUtYL4wPfTZp7RoeHr65GcUPvvk9MlHVPbpZ6dPffYZf9Xcex983F+/6e8Uv/389IQWbh/TRPjgRx6dnn6Ox3tn/d33H/3EI9NnHnnan0NgIXhVV+entKB7+JEntUB+dPrBH3tQi7LPasHGlK+Fn/TVBuGyLsD/4AffrUXx49Opc+emU7qgHV7mV2cvTu968LPTD/zIR6b3f+hzE+/s3jh7OF29cmZ6+OOPTp/+7NNaUJ2ezp7VYkCVvnLp+vRZLcp/4hc+Nv2zH/+gLsZqAy3k+Gn0T336MX+/+WlddPmBoyeeuTZ9UBeNf/KjvzA98vTl6aIWMp945Bn58PnpiadkXIu0l77o7ukbtUHgYvuI9P6CFvpXpIu+4Lu3P/GJz0yfeewZf5MGd3KvaQH9BV04H1bbvvPdn55+6MfeP733g49PV2+oTjpveDWBVyi+oMXexz79+el9H35MFyDuzvEY/ZoWdHdo8XNl+rj6hO/of/Rzz7RxcG268w4tHq9fmx7ShexDH33SnyXge6W5Kfq42ukTD33av1GQjwdrkXHlxvT44xenj/zKk9O/eMfHp3+pC+oXnuTuNu+u9z/0e3wxYKibpFU9/zDTZV3sH/rMs/6w4WNaVN92+tz0nGw89rg2alqhfvZzT2lRp4vrU4fatH1BssirLtJ58bmrunDeNZ29cPv0j3/0vWpf7tiyEGJu5FWIU1q4PTE9pkXjKS0w1PF+DezzGp/vfM/D04+848Hp4uENf93rx7RB/dBHH52evXJZC+Yzaos7p88/8Yw2LU9oMfmIFiU6R+X7+bNa0Ogi/rD65CPaRD308DNa9PB+vMpu1wZQ9j+jBf+HH3rS353PO998PueiVqaf/NTj05XDU9J/TmP3lDe/P/++T08/+pMPTpe0IH7iqef8OYoPaGP27KWrbjeD14ocU3dtGfgUqtqS18KuHGqMfOwRnUtP+07vdW0aeP3kqeeue9P9Mz//0PSP/tn7pvd/lN8b4EmZZl1mbenkF4n5iPoXnn1GG9mXaVH/+PSOd37CT2liGqu8pnVdi5dX+QPEjDue8vC06pOPPj19SjHn5Gce0fmssf3wo89OH/6Vxzyupun89OSTz/p1Fs4L7gBf1bh56uKhzuUnff68+/0f1flyh8a++D75tO/gX9G44oOyz2hj/clP8cNl59Sv5/16HXrf8XMfm37spz+kMX9WG5Av+EPE7//IZyY+uP2czP6yFvlPfOGSNjmnFXSeS+4ZLXQ/ob760Z/42PRTkr+qdmIDfYfGPK3w0Ge/ML33lz/nc42vS/38FzRXaRHKE4FTZ8761Z4nn3xmetcvPjz9o3/6gekxnYNPP6t56qGnp/dqkfeU6scXKrjP1DfMk8r5Tj52+HwCc8hd58/5600ffOhxnZuPeNN7Ros95oLb75SMNqUPaU58v3z50MefUJ+dnR559AktElUx6ebpzzWP66enn/pXD01/9wffpzF7m+r77PTLatN3v1/zBxtpdR2vD/rb4jhrlPcrvpLliQ3fPnfx6g3NAY+ojZ/Q+Na5ow2XqumbKZ9/4ur0Cw8+Ov2dH3y/f4Tuuctn8qqFzoELqsNpbUgell8P/vLnpw/yKhlLAdm6dOlw+rA2og9rrn+aXYjG1zXp5rcVPvyxz/tzHG//x++dHtRY45ubeDU15zRH/OUrYJ+e3vKWr9B58LnpR37iI+p7zW3UgovODT4rcN4fan7wIzwdfXq6co1PHGnRrzn+iSf4bZYnph99xyf9o3wPak7n5VVEeXXt3nvu0Pn/7PTgJ56Y3v1LD08Xn+Wev86KU9ems9rwXrhwQWP7C9Mvyb9f+jDn74HGoTayH+ZzOc/IZ9rpvBewfE3wRx76wvT3tDn48Z/5ZfmhDava6O67z2lzo/NAY4NvZ3ruGT54f9Zz2eOi88TxIS36+cTJJ3UdfEJz9ace/fz02Oeem86e4zpzzk/Tflk+/L0f+kXNP49OF9Vvn9C5974PPqlN2FNqA+ZsDzUH6ldhzPdr/zrf4pZPaLIzjbziRb5C0RLAmgY5odPWfD2vuKW5+1/l3HicfRadfcO4VhnXLNvpVm/SGlvULdeiRveYy/UJ3vKn2sdBI5M12gjWgyz2I8O1IX5hg4ogVTp9Y0f5eiLAEb0UzjYUqt1rE6FkC9BPTb/4U3/jy7pBkKm9oVXLMZcPAula/HM7oWJug46Bt/8cfs+f/OG3uzLKENsNWm4HNG5LCuYVvFBRAUW+6UE88kIb0msbpWc/xFcy5ErxLFe2hjzM0EbVysekiNCdVjTE9I5FWdiZ2hSoYrEbqr+SrgTFQ9pBOe62GI41iW7VT2XhTrszCM0l3vrAtMV0IJpNSYZBB45rN8s0ufg6DGL/sSDWdMfXL+riwyTKjx5xV5qLry9OvkryFY3P6YLLCXVBAdnr8pkLGIHlCrwcrnrRff3U7bblOlrPNX/39H133zFdOHdePFe1aH12ekoXINqLV5743ME16bvz/Knp9/+ub56+6rX3eHH+l/6Hn5rep0UxX6F53x13a/kyTc9eftKLT75zfzqgTeTRbYfTqcNz08E16VR9zlw4Pb3ghQfTBS0MT+viyWLjkaef0YXvnL+BhbuD3JW137pI3XvXwXT73QdawJyann3iOV04tBnQ4uyc68mP98uy0teuPTN97Vsf8G868CNt7/ng56a/8jfeOT3rDxqov/m8gLqQl0pOadPCE5bbqbN2S889c9kLf/+I1GlajXprjpB92lSe6ix+Tj7wWwlchK/4qQrfksGky4aOyzJt7HGhejP5+k13LVb8Y1ySpU/5XYBrbECuX9EF/fp0/o6z073ayPFu+EVt1vDjijYzvnuiP48H5qs2rGp80Y/c+aduUDzJatxwl5oFGAtI/w6E8qfUTnyTB5/XYFRc1eR5TT6jlg+jHp5S/ZTmaxpf9NK7J36BmidMag6NmSvSoDrb1GmNi6d18dd4uPvu6aw2PFeevqgN1KVJ6ypvfvjsAJ+nONSFor7e0D9eZD1M7CwQNb6lG/9O33ZJfOoTmnG6oDowOrmrr8We2v+G+uFQ5dfkuxeM7neEtYiUnfvuvjCdO3f79KwWUJ9/Tosz2TrQBuHsjcuydX26cv0u1SHtJGWSpT94bhCcFi/6rrIxl40zcvq6xirfnf+CO8+pf7ibPE1PaaPNOOHOsjrLTwyo5xXJshw7uMqHIVV25tr0zV/5wulxbVg+/NEn1A1M/9T7APOSuTLxY3WeTjg3tNDywlkLacBrU3zUg3Luvvtbna4zvuSn8rxixStld2nM3HGXNmmHV/07I8/w2Ob0VfWuNiSqE/dROfdSV9qPtrvkzwTcd9e908H5G9Nzl9R3n780XVb/M1aR4v136si48HmlMXtGeu45f2G6557bp9vk3FVtpJ566qLmiUuqF9cZbaQ03twOqp/bkzpK6xktOIkPr+lMPXc43XXv7Wrbc9OVZy9rA3xpunRN7aaxz9e9UukruvzxY3icG/QH84HHtBrvtuvaDGpzcI12U3verrkA+iW1B310Q/XmW3SYLxlXvL3FZdYfMlcb0JYsZK4fXp7u1AbjhfLl4OyN6clnr05PPqVz+iobOGQYC9e1eVe7MO6Yh9XnjCeD8UeruuxA7SwJ9RufzLnt2qHmtnPTfS+4QxvjPE3ka58fe+JZ/54IG2uxq63oG+Xpa41J2uyUNsA3VEd/eF5zNgt53sG/pjY9c/by9CK1/91a9F7WGPi8Nm1feE7t7Ccr6npZ5y41be1x7hOMAXd1+s5veLU2g89qof75jA/c14F2VUvqyDzDHHlZvmt+vvcObd41/rS5fPKpS9NTOrd0KkqWuY/rAbJsWXH/Np3rhz5HT13THK7z74rOpesaN+foM/pR/9d0jZJD/lySf+dFY/GuC2enB9RO/OrzodrisScuafOj+Z2vNdaY5JrLt0QxrpG9If3MQXxw/KonDL68VvWlGVVPXidlo0A/8Vsvd99+ON37gnt0bun8/dwVtdcV8en81znAvErHcW54PhlBln6h/Ui2Obewm+cQoblkSDg5iGytETy+F8JNX6Mty4PQQuxxo0vcfarKz99GZA4NCfUBc6maAQuNGtmmpiWWPqATHVAhavgb2KuQdRWWky/gX+lpGmbgo31ueYrDLz2i00cmk1a/sik89LUvtOL15gfbHjfRUci1MoD+1//cb/x3leTHiyowhYyBQcdjQ2KCJgVGmuNKU5GKx2CP9wXasOKcu0lzBSCcaIPwv/lPtUFQYqxkoRqloOyQHwaNfa3OMklQWTvBacyWCI/LA+/YBgKDYbSRizSCnWbAA5nJL4Rmu8r5T8cbLRocbEBv/PZ8okRk5iFqsCmAiSIXG8iWTMtSPtMYyOgpuGRORboJKaZKJbevPwImL0ls8HR9A78Vkyj55P2xSXjc6EMp9hn5pUuTZ2xlgu9mlVAmj8OB9DmZsTBojBxJkyilvhWU54J8/fR057kz0+/7Xd84fc1r750uXbo+/eW//rPTL/7K0xNfsSgWzbW6KJzmcsMdKk28vkChGcXSpU5EN0e+qsx2zaIyXwwU2wUutIqarDeF4uc1EN+B94XBnJK9Pp3VRZU7ZxcPn5i++ZtfMf3u3/Ytk9av0y8++Oj0V/+nn50uXtGpJhs8MaBJmWywj04bwj5/jAfUlsvYZuAZEGnDGjOiS44LjFWE6ESl5yEhDn/Di3ykPcOQNNc+T3/YEZ2JEhtue8sKKpq7cQBjKHdRCNSPGKArFwBi8kTYIHYf4AclPkdZ1pHWJVMzFTW6pnplMa4CnJRgTLHQzNzoplHInR0MNL1itHqNU/raOhzpAB81g0fpzNnQ/S8aU2XyIO3PYqmVO6QPSpQP4No3LoSaUamfhqISEBk/qh+CTS2LOWIDmgrxzeccsi4IE+fb4k4VsetKWS5bjFakGPPUCV0s8q/JdzbEMMPBtymRsrAi1PLEEHVcwH2nT6W8HsLdc/SwaLqhRmotaRk2q7SzL3gi2ALtxtjBGxhdFZhVrgjpcAowuM40Ej6xtIQHdh/1T11Ci0IF6WThxeePyHPOMkYYdw6DfrcDapSNfcRFkzxP1TJW8bePUTaNpjvP+FPkkhzpB88J+neahNtHNSFuchytfo7xJXKeP02nAH20oYLPOcYepamnhUsn7E7TsIXwuldpTzOhn7w4Pbg9EE3zK67S4XkGBnyRikg1KMFIonZkfF5JN03ujRJjwX6pmLb3qKMdU6/y2fIiQEMTv2lBv3mTHU7rJGlXINgWmbRLjYXud/QR6AbLNFmqBFxPxWkl6ZGRkgtTalY+2xaPIXEGPs4BjSvqTXPWuRcF1LG8l1w6xWqCkVdwNv0YTq4dyOeMJXATx6ULOw2QW7JuJlqPkyMjNJUUSXFaoWHOI20NUJueEbSV/BM959QWzwr2W60iRo8VG5Me6IxJ1TUfDFbdRWJDAHJ3nbkm9oBvMCJeBHxd5K06PWcSY544/sLuuNkwyf4J6KmEGKsXDZfpr8kZpXgG5xQ9ZaXTFZ0H/PYJc+wsLz/RQVvELu3pEsfX+BDhgFt+g/Af/V9+5O2KFx1UoAGKnsZIIwTJE3sRInom9ZJrg0IH/qD5qwfFUzVLSY/Bss/UJspnUdcu6pGeweCMMAPVzKaPMGmmj+UxlrqFhTQx9ZlFhJSRCE8wysvHZj46Ss9iRLbw/GAzlqdtYy8gUXpnolA+lGzDwF516f0aJE8ZodvyJCVErNFtgPwIxkBSpbtlez2qnMUVd6W10Ln7/Jnp9/7Ot01f9dr7pkuXr0//j//xHdN7PvqU70ieunZqOuQOmi5E3FFjEvbaaLaNzrJSaCe9x2bv26JD4C9iTII66uBeU5qLPgv9l911avr2b/iq6aFPf3T6pm943fT1b30ZxdNPv/uR6W/+w3fmaYbgizix0xyteI5S0sqG4kbuiKNz2mO7K5nR+4lSngioT5iYB96aKD1hzOOxG6z+cTspHb8D0+xLk1DaupsMx7l/pTr7NfztQH5eAKNKjOUTsi4jyG9zNd5oh2cgAY9BnfeKyjYMUBMaTaAt0vdrlO5Wv1huYFxjlIv8eP7CzyGBWlT7UAfaxaoMdJBBDwKKGi/+x+30Egtg7FmPLkpeWrR6ZXMVQPPmTiDmLj+LueilBk3GdUmaHPdjnRUTr1P420Ekn82drkJ8KwcLKLPEx6o3On1OOLeE6yKU79uQJEWtuLjm+rn9Seig/9AJ8SNp+rDm+bCauQgDsqin/VjYKu/rDbpSjpxpjVDtWfl5qEg1uuqOIGR4KHeao4siD6B3j8K14yJkomFMBOSLufd50cxVrKKl+YqQuFRRVu27jbE9CuPY7ej+FUa9KYup9RhwCzWdMKz1gIz/cnVtynQdoinpxrqBahP09PNncKLTbhpWkuQGdq/xS8QutdivA8y1q2isg5NdfqxLT9Ov8PT6j3yAfJHG/oK+29cN0PXvDUwThp8VGXlIflpgJ5kxNHuwSWrsbJBiVzTp6T7hJ3F0FBXM6caLZ+WfY5GdU5o86dJrWyJAN60pw8cFxsUmySYD0Mj86g2CaapVY5d2tQW0wa4SxPaldCj+63/uN31ZNwjjyPuyYWzYEcnHF9Ip7nnm1nzNFGXcGcwjJvgSaMqUVRr0vHP+p/HTARk06C4ZX6DaRTWyxKFhzwNTbuk4o3jmdF3lqsCBvP7bwCm/+kByH6ijexrAE2MMhvQbJ4V5uIvLAlb+pw7ld+T2hULy27w+CaW0664w2ui2wx96YvjwlTTHxFthWdbTRed9zsVXtGq2WIbyNcELkjlIl0J+eVL+KM3XDfIVhtxnFIft4Ci/IupHB7dxdx9eyNJtf9okBM0BvYrtb4VW51buD1LRbzrfim5fNXZLj9jM6zprUJ6VD9/2La+Zvv97Xz79B//Ot05f+8aXug35WMUvf/wRv0eb+g72cR/5pnP2gzLrL7rsWa7Zc6GE7UTaIALEtFdC6fO80fTSttZh5l34Duesdx6xc0iZUhshU6GSTQcRIeetShuP9nrxQaH8GRE9nCPiU3C67FBW55P1p445xxL8KgEqm405VN0tN9D5G/NzqPaLrQ6cCkElPq4BFS7ulPEhVwLju/tNaPWxlgTmSn6d9eC0xrr4+brXs5I9K9rZA4LSBD5srDICcyq8iZM/e8CH15EXDduneXWI9pZfijMnx8dc1OWHAuX2SCQ2IfRZ5NImrhkRwvBBgbQKc70W9HX7Sq+UxQf8Ch9p+n32Fz6XK/Z5mHpTJ37ErX+VM/wJKae/R/uxgS4VK5368u02bnfNSRKxvL820TqQox7htY4KOviu6BxqDqNu8Ch2OvIzTXG193hOV3D7Es0BQiF6wlRoba1j10M6vAmhV/sseKjXRnB9F6HaAL09RCdtvdveZSM+Xre8+0oxNNoj7Ta2n4Lo1e/oKJCuOsz1QM8Q6lxKXvwOpDU3tDL3f/G4Dq2+LT3Wr0LxjLw9kK92Tch1LCHlFZZ8hIKvP0eERX+MOlt+wWu18a3GCEg5PnXbRBUoL2z5WIDW+6nVc9CLROoz2LRfLpl1jKH4EifMdOIxFM8WjTEmn/KtmgnqJgelHOwbfB6PCWtIpcNsp/FVnrn1QKHmEFXVY4sfJgTmUX3yy83UWnRdq2ILnvB9OYFPX1bUYBoH1TLfG3IsnxtAveIJoJXTOHXByjjhDhcX9yqnQ2lsFwrVkAQWAPCFdwz+RVKVwwPvzKOcg/P9pC6dY77rK/7kQdHxOyT4R70t5mRtJ4VjVdw6TE/957KmKyF8pFPP+LUdmq0W1GRDSBt2faUzGNNg5Is/Yz4n/pa+8mNZnvxcTy6w1Nv8CfGv2aKslc+0Siv2SQeNhb/yfmdDMd8iQy9f0WqTX+yNTBSVj5kRTFoG1zmhj4GhnOB2TJz04LMYekDZ9en8+TPTS176QvPytaAsMC5r7//O93xqet+HPiE++Yg5Yxx7sbccswk1IaWcPlZ68GfkDW3lZ+N1QJ/bEDkrnDHWh7HqDYZk5kV9Cxm/0RUVvR78EZvedKWhO29ipdhNK+P+amBBWjLUO/64ZNaxL8DTur7lAf4IpvX6MS5hgm8rRK7XhTHuhZzSafMeOk/4eho9xKljFj8sQIk5V3of+Tu82wI3C12+J/70dP7sGX9o9Pbz56c7LpxLUPpOxbcrXDh3djqvTQC8B1ok8wHss44PHPsVOPlQY4jgjYP4z1bMRsSbEWzHx/I/PZpxcJvKrKPpqlc9KJvrqQCpQtncCrkWKG3ZCpSl/g7KZzGnMo0X80tgDvDUJknxfKHfCfCOAf5WJuUiWZ/UJS963zC0TddMC1/6SjTqQay25HqGDDpoi9QveS+KHEgnpC1qbh3brp3nysy8ctJpdC94G98coI3jcF1ePOHzuLYfBHRTt14/t1ejV4g/lLUgYpcv2/16lHzx5RoBiJeb1iEM8lshdUwIrev3GK1gWtNf/sp8ZJquIRTfWMe0AzrGtkuI7jF0OcK6rWKj5+cw6pDi+W9M8zfa1gH+kUZYz19bPD2kLDw9+JMgalvGOuOemwyEGv9ij32CKm15hbl/+RdfXsElAMVa4/E6bV/rtQCvYnhybRhkCHN/N/45NH9tO4HzzgFf7ENCb+uBJh3zmGn1qDomiN70KTunx5B2UDuRF1PdlGFe1bQgGpsD5jPsxBZzs+cLj380f3kh9/YGrFfMXEggfVOvGP2+P/0j/pByQKe0pOA75+5U4nTpnGk5XxAUSgfsDATfocpY6WUKpqvcupWugbC2Dc0DyhkuaCms8WUZG0ver5pUBrRk6cBuYVY72AP+UK5g/4j9eBmm+FKvSQRd2NT5UDzItDqwQpr53QItDZVLZcsrcr1ghdRE4AHma6yRg1+khV/QmuBe4FdLrrCWnbPziU0/0Ru2rr8BZESuOrjXKk+x4vK16pzTUxOLha9N53RSff3bXjW9+AW3+2v9fuY9H58ee5IfL5OsuuNQExNzk19LsvJl/bv/siDysp6hjXUckgZZyomtV2k+6PfKB26fvvatr5zuu+8O+XVtevhTT0zve/Ch6YmL8vwUHwylRuhvNlwvLNqq06Db620RdEegj21lWOcGRKxeQPco43rgf4vjTehL28GaTpocMWW8mmE1o71Zp4+uNbyli9Ge12/QAw9cKY+WoGxB7B6EDoq/yuyT/qgbkn7HX+OBMzbnbcAkXTo6lJcydAKGETpyvjbdECkzT/gK8DLnneNOvhbs4PDwmh9Je46wKHV0EV6Ssy788eJTsYMubKa3gOe8P29dDqpT0xsd8a/6gkfg9RpMXZQclDcfJ40uXvBc1QnldiSoDH42HbyCdfUKv/7QdZOu+Y6LZauUZas9S5cICoob28jTQeHMMgM+aFzUo4+FCCFq8Z/+dDtEZMbaRizId/PC7dFoKhB5YdsGiJykkHq3Nm72yaOPPkl/SA8q4a3xgpJuZgWXGt3foX1sTLGCKcQqc7vuVzpAAmKT10mDJlYqWrbpbDwzqAc2i2uE2s/skRnbO+SWl96ldOUyjhaIoJMdnT/pKlfa/4lne8B1AWmr3mZbqJGzLA+7tK/dEdb6Mh5WjKKta74PWzaWEAPD9QjYn7UPRvOCw6INqEP8Rpbgc1kqkm+SjcdhliSlgoax7iXrPYLzoZVvXjAzx2kxzXnNlywAy+lPRVGNHJEaN9couOCDrj6dvYGWwvKx+mP0K3nxYhPNSqPXsP6WbljmAJToQxevFvHHvFFzIvWCh42QvJb+XF8oI2Yz5bQC88Vf+bO/4db+DMLv/zM/uvMZhEWj64+LpSeQTg5Ez06r5Jc6zM5BZajkglPzUNlYdxroNHgUlM1FQ4kmR4e5oGGtz/YbDVR6pO1DeGKv9DgM9kbbIDKjzZId+EgfP1McCwZm+YQbnEwjGKQznqc5t6OCNSU5IC3hMLR3YU6rrpT7b4PPvnE26/xg9PNrorTRGcW8E81XXvKNEXzvySkuzlLBF+ec1snJN36QxolN20LSMIFOL19A0r0MzKWQlWHZdur6afklbWe4S3JtOrzGN72oH7TI4t3/td3obWMg5Bkjb0f3Cax5XLolNmCo1gz8yOSbQqKx/oXY6/TR7/KF2LKzju7QrL+RyKOB7CgPGL+JO2Z7IjYVC8yy0lu2RBR71+IpynxdQ20QmKzjk6A8dES5kHC6eBEIn+VFsFr01/iJ7SQy713QBuHc+Xw9LN+4c/XaoW1du8bFo+kgajcekOGPO+R51UgLdAUpjh/4JMw3UbwgVWjpXquoJn8oWyxegV93kj7/MjAXLv0hTwWJL1++YvvMD9fkLzb4Gk9w6RLfFAQ/7qSetg1BcFXwv5W5t/Q/t8kAaN7AVL7FNf2ljxq96Zw3NgrQ4ah+m4PFSlvKSxdwP0JTOmVK4J9C5+vyoOglV5siMOb5zYMaH970smBI03SVqiBaoqmw9BfMbeh8lbe5ogWrgI9G2wQMauOa6xXRt4WMpHa+Co568SZi2yn9y58mW1j6uwR2Ur5EbbSDyI58a5G1nu7/rv4qs797MLMMKD2z7v3iM/Z2Q6OPbb8Feb/j5rqe+2zMfmJj9n1OxjIEV4QApesG6CCcdlEvMx1+/pWefRCLvyxg4AXmEQ22nKkQM87IV+y7/r75oWLPIeH1nXam3ibKOLWMArFDiozRetqLED+da/6NbemSTHvSlznFGDtaScpGdB05D8hDyfluEZ9v6cvw4m/BpKbSsgr/zZ/+/lt/g1CVrLgqZ7jzoXEIyWh0JBh0kSVEvtKBLhgiMdispnQXyr6PZHv5esAASruO9EhdyI7Col4bqLLe6ZwMXXfsVgqE72idFZNY1+T54mg93f/YHfMzxtmIpNyb+RSRXMrhf9fl41DvsQ3MA0OLADR4FnwkzQtd08pt2ijYL05B5ZXm5ESWvYM/5K7uPkOdJOuvwVOMCmsddHc70dc4BkRv6tPLSQVKQZINNgDTjfziqpYJoskZybFAYLkAyo/SY3mFuBFalQD3i3lGfug+Ol2otityfI6OEUUfAa3fRUmY+Zp8VLvF5zLfuXUK26ljFER+VtkSs86s4uzbOMScb/a4SMwQDdlx+Vupxi70sqArdkrFa1uYQC93ycmP3y7hcpXp0pHH6woAHr7Wjm+tKH2Ms9St2oZ+0yR6cHq649zZ6dy5c14sIstdf74Fix+FIu/Xt5Br7sdKHkPntaG848o4oMw/VIcN/VN3pBEd57byneB6sTlo+rl41ePuNLGVVJfYP8Bcfnh4dbp6VdtvniCI99Klyw4Y57cIkIPf9VBcbWRbaQbbd7b5gs/KuNgZ8oKrZKJgpsgiR325gPMkhvrTXynPpoDNVtq3LVasq+z1AGxiLqPe0GM4i93wFUoOjHo4Wh5ZxSpp+qCpXZpv7hcPlGYDQQSSnQHZT7iafkk6DjpzKx5iJZwunopFZF5ynZRscej8M+aiZFEmkIeS3FguWpOpuJtLwtQSFGa+hlFX0Nq02Zz1CRbVYb0JQcfoh+uSgibUUDqTxBIpp0cfzTSLjgXIRYOPy6LBVCXQ3X0Di/oOyS2Mfq11uJ7E5ullayw3W/ux8EuYn4YqeIE+2lRMaZ2HtCoU+6j5hLK6OTH6Df/sjhLeEDTddR1hDlLUNghm9J9fb/P4hVNpH5tOBGwN2dBB+dlYlVZChPKpYkSSzA0h66ReXVUgHnwZYQtRY/gayHmrNGXMJ+UT9pIsnwN4ydlfhb/8p379vz5PEHY6RCETUSOm6xs9HUCRP1iqTrDHgstdAohpZDYJNDMXtXY3z3ytpt6ZYSG00l0+ZZFSOiPT7XRdYEyvcVRZtAJ0jrojV/6bUP7DZiQ/tiEoWrfbLrQNnX401nxlZ6m7o7fbPv3dz1FXj7scWdQQJ+1L58y/hWUZusrP6GVy8fdye4iqr7UA53zx0yrltdRSnjcmD5O7xt166ZDa09d14kueDYIVNVPW73/9tXozXY2A7seE/MvH8rPzE3pfcmcZdm9UxMI7hx4H+GmejNhMHtEBojd69L+DsjejXYRB2a604ewGfQZedx0F+Gfqsil24KakzkrThoW1LetsfoAkk0cH/JahoLF1Gv+NKHghY5tDO1EMbSas0NrKPsDDf1NZMu4LldcGYd7kKw0LMxmL3nMHZ6fzZw+cPtRi+OKVy/4V3EPrST3ZSOSrC5G/7g+mnTvL71sgJ/0aI/WEEz5eN7p8+fJ01V/VilBqTC25u8/nCPhxJd5lzYU145lXjgCL/MINle9th6q/tSdCD/pU4GKIedqaMeq8Cq5pE3Oo4EGhul+9emV6+tln7fuB2oR6Uc4GATV8FgI/WKjjM/XlKR/lXjjrgHZ44E+wA0L5MkB8eZeYDVo+a+EnH60Nqs74QN/5SYn0ePMjZZTXIp108QPnFfvrCWfoPOWcxZdGGeW6PDHXKmjksJUS2i+vHdCT2ZzRHq6tByD6zLqB3gC1Qeg2e1lIyfdyodFD0kF1qXMwMQXQ+c94qnKw0/5RKPpyUhjboVJWOqBYFv6tUD7BM/pRgJ4/xlLKR97SXXPSFjodO+STg77QNYhDiu5OJFW5mF2W78M+v4yxyDpHlL9hGn3tzKnDiLz3H6Qele7Gqr0SyHBuZrwxLvzGh84xaOZhfmnnyZy3f90nxr2vec1gLexRzyHzAfMkMfOPU9IFr/SgS3+l0/MTci0dOdJo776MKNv0JWXOhmSkHM8DpOvp2lqX82JcUjtmW47b9Z78Sr8p6GlzFjBdNGQJf+lPfd8tvkH4s/80P5SGJqsrtMqPJJV7ATfQ6QMGSsTT0dXAc0faLWvM3ReI7ayFZmHLKoro7EkudvB5iUaC/wXiT+OzQXwsDSNyopT28rOAihUpEG1+3Jb/6C8TC5nKjPZz0iVVth3NiC+bCveg+mw/qn7Ey/aR9EK4tX2jNU4ISTfWWQYdVbYHsPaNBP3fWgBRYpL+4LnKTGObCT98/JESJxtR2dMywiOAZudH1fABfVmUwwdJtBpXbVL0LGVOeFPGmKqqtCjyxDpkM9ogfdn84g2+UO/enwiSjsTSDuj9uqSZPOvYRvVVZHsfHod1H1dPlZdlN4va8CGTepHuPEtAix9bvpQe2BwPLMmXPwMaWVGzq9gMLWNASD5qS0/XNHIHWsjaz0zwBNePtEr54Nk5LUrv0CKfDwWfPeCHom5MT198bnrmuUv+Dmz4kPFnBaQn+ni96JSfAFxgg8DFUcb9C8C+UNzmz6hcunxluuofHiufE1gEn9OGhCcP/sAmd9OwoTLfgZOOutByd9UXOVeuatjamBQK23in3H2CrRTYHvycNyBy9DHjT+3AD8RBF43fnbhy5ep0kVeNtGA4Q3to8cumiR+q40mD50AWxFKMr164awGPHAt4dOav+eSK04L8IaOs6kcaXn/o78yB68wGzR++lt4aX+j3BkQxr295oyMl2Ha9XM7vp8Q29uyDAk8ifWFX8LjEpo+B86pKyhMX3bFl03amkdffIYMCgnymbfyERb5Yn3XId+TkU/phwJwvK0mV7dggHvWtoDIdFHAEldE5mnJ7i2BSlUcjCZcfhbK6YT1QAZ6ytJtd3KNynyW3ry1kPM4Y9NnPZsB92Mp6XalnSwJfCwYFhZYsivUos90O8sYqSiixvZx9CaWnAYnRdqXBzGSgZ/Qbtc4zHpesDWJAncpyvQuQqXZBLtVnwZ5zCSGunbantOcW8XOOVV3YnDNWfa4oz/rsUBtf5inmM/eTgs8x9NX5iTOlw85TlmtlXV9NFjhbrVwo+vzEQXo8L0ArgT0on83s5Jhf9U/T5aPTjTcUI/NIx6xfcL0VU0+v+4SaR2ddnOdMIs0WqPPO0vr/i//nX3drbxD+wH/RXzHaQgagfWntMHYEnasGSdYN7h0ojdt4gnI5A7AedQfilwK4PUCaWHk0Dxp4pJO7X0zAYGmjo9MzAJKvIFVN51p+3Q6Vg49Qd5VC45RrEOPSBpKRXus0H//mX5YF0Cj74hEbwbrOo1tVxnHkI732P0DH6CN8LTmgZLMkAMi08aQyen30sbBlc4tvH+ZNgmRmKZGgZlKgbrFTN2UciUZ8EluM+eJr5maM/nddGYtg1H+crbF8uy9OjvHiEmTCd0p2kl7aWNrnuPQnclv1DZ6P/7zyYrmlKgPS3Ge2TYqJWommnpGVi1QC7HWnFxnOY77l5+7bb5/u1CL/3JnbskEQx9PPXZyefOaif22aCwJ6eGLAhdTfWMGFzRfgbBL8NXfy9+Ag7/2j+6pWkWwSrupCG/c4MtaV1OHc2XNecPPNMFJjG75QEuwzIvLVMdT4vQU020YDXFvtXPKlhfxMYy4jr7/LV7XY16JfLeunCdB4DYo7/LXgFsk2eJUKXjYIvK7kxTz6mn1Y4x91Uz1ZPKj93C/K8/SGz2KQp+3YJMDjTYRobPJZhLMp4ZpRixirl8/k+4eHc/3Ev3xgPHUD1AXktbkaB+i3NuuLZmLxiV43CaJVAdtKzE9KJEQ6mxP4oKKXY/ipAzz2t9lZA/5myjKg60oejGngJ2/Eg9IxDcjPtPbEf0TysXUzKF9Gn9a6C/y2zQj4tuQLRdunr5DizuOpy3Xp2J3vCpErE4yFsof95oHSTphPuWQG9PYjdH4w+r+uCzagjfW3fuXT98AVMpD2GWM1GiyW53yCljGGnNeq4mBhzyuQ2PAPLRKrnJjZpGkLUASk6wrnss4dNvuci5T4fBRPnhRGByLMU7iPpmjIk8VTmiezYQCaP2eO5XngOU8hvnEzJxuLgDao9BJ9fNA+1VYF8msavF1XpaMn9iu/LENTjQVoLSH08oR9gO8v/slbfIPwv/8vs0GoxmGwNdumEapBgp6mzB095IvfAVpK5lQ2CN0G0PlpWJaEZDm3yXeM/EVX3MhLHwH5DOICYrt8+7GwLjncRjwqWj2TvDmgwwcJeqW5VEDOesvXRTtArpPtaERHO0hgIVIZFdWJWe1dfZhspcnQr9DgaQkb6ONnBCSoTDJuqxIWZulOWugY06Ns923XXtefMrKmNFY/6iwxJRi3mQbDR5+UhrJZdha+cUA3BpQpmcLa9zEGSVa+eLsMGPnXqDaodEB+t11GW+uyNSgfdRfIlui6rGTAls9ZuHXbFY/YsecDRklk3HYO1bG1FXLxl5xiU5PyxUrjzmMbHhaRKvPFVIEF/gvvudtfLXpWLCz8ufnw9HOXpieefkYbBOZq6HwfPx9Q5wPAbBCyiPVX3ymfu+AETbVyAO9YNObDw7o44wf2pYsFKX74+7VPH6gsfnritpuMyeFcIpbgos2GJCC71aYjasMMqq3tT6WxoT9y3D2EzhzN3XnSfoLCB82Uduvr4sxceMjde16nunJlunyZTcJVP4WpBS5Ar31UiJ70SRYx2iQpj/98WNv9pUCegG37wl169KoD814wmlsZgQLF/NG3+EEoX+HDJbYv+XVz2MsreFxsvgo1brnWoBc+5LxRofKNTj8DSACe8DaCUP1T8VhW9goknSOmzNSOtKYwyBRKv6Fk2tFJ+5ry2KuyYE4s0MuXiM8tM8hu86fdsOucmKq+Y70NZavGi7rsQeepunS9W+JbOsuHlFUoTQNmX/frHtulbI286bvS09vfMhyUt46QnUaGOcHrLCYJg8V45iLgTTJyEiTAx2er8ME3NGyIwvjlAAXmlmecXz28Ol2+yuewtC5VmRft0gPq5kAka7MZ2cxZyonVeeSUZ66ztGiU44f/Wj68aCEkHcgvUwEx+QCXAXWsdC9vPqJ8wDo/ospKzm3SUNMmNFNF6G8XKE3U2YPBFHJ/4f/0vbf6BqFeMUKVrA4NFFo12pqe2A4kGzrpzjrrC6dqrLwfy8x6xdPkpcDrZSvQf9kBo1+oSm4WVMgJYjTZhcyAffRZptmtuzQAOqdHkZxvjhcXMaLhCbX7QQs0P13SyklZT/LhaxyN1NyZ0e8yBLFBKvSyWVorXYoot5VGLz7TGw+UOdlQ/gTL8i5XadoHnpqgkO8KnBR9qbPrIV7y9/Roax9PIB3UTOx56lQ+U8/QyLLZ8UJA8qWBBQL53KmAx4KOrbXmCWEevw2wjq5Yr3VVPrTkS5g4Ql0WuZac+eLDLmBMe1c5NrZA+VhW/Gv6FlLcebhQgbXc6AOh8iDpXrdNm0Ur33xEqvvZbThKLBr9ycWTx+xegKsPvbBUzB1p7nYzZ9175x3TvXfdMZ33xZS5aZqevnhxevKpZ6bL4uNCx8K/vh3Ir8CIB1kWutjg7jofNoa36jq/3tI20fbSviqvlSR+s+GAxPBiRKGzX0Aj1eWIelztVbQ11tTGTovbBRhCa5kmAa0emdt/FsPK+2PU8tP14xJj+Syi2SBc1AbhChsE7j5C8119W3O7eIGDJG3mO4zZcPB6Uf+dgSxoCMiM8AexBZ4k1AbB5yd/9tMpX0FZsB9qc8CmxY66veSveA6va0PTTtzaILCB48/aWp0Ar18B2JJKG7FBuOZXs5pN2242YMAfErC3eOw7gEwV238LUE6ZU00PuqOkaWgB2fgZNPlWZkWC513+Gxl9lS7sG0PGmlfBluxXZWRVBVRhW1UR4yP51HfMt6Role5tFkLn6QgLB3wY9eVudpkgom3qnXRjLlNidn4oF1otBXSlzyy4ZBN6G4yOkoJOXRzbVsqA6SSKrDzinHsmqx7w+PxRzLnCmYEM9UOnZTknoj3m1RbhYY5CvsE+2KJl4U0dw8FrfDz1ZIzX5xI4Z+e5zbw6V8SDX8jP/vGNRZTq4NcxZZf5A/gc04nk+Q0fkGmx8/BIl/tMyDhNOnZiF28LJhmhN/ZNlK4tVHsYSkZvlOe6rjT/DmqB2bAKZ986ypSpKvvzf+IW3yD8wf9q+TWn6RxTnAfLRkinOqWEHeiss55RXw10wLjLCUC+NXgpLIzm9iDDNTrQ1TUwMEun4kEXHQ4Zk72eBenwiEBvg/0MkqK8BgW+L1iMOUuZorIH3AYlS57AiWRFcCzRffRhhlWU82RKbdOaovgXJOFWokwM9qVdqDgUb/qp8StZC+Sidb7isYZN2H/FtYgspP1U7zm91FPpsjUibbK0WTrAmDbkJxQmsSBxjVmi8cKBPPy+S+hUysqmY5vwweiplONCv9NAuiVOiNQxcr2+FfYBIzFUvlZb9DxpJ3ewljkpRjnSa5vb6DbW9qKDVNHRQ7pisEe3ipGnP1nY1zcUcZHEjr9hSAvIi5cvawF4bbrj/Lnpvrvv8oeNGQJ0+TOXLmmD8LT5zmgBm18tzkaDCyU3DRjO9Y7uvHHAuP7nuY16+DM25Jtf/lNaJF8sMaqYNGdI2kz0REZKqmwX29Ql4Ck/QDV5aCqdi0KhnBRtRtp1M51M1UJXL41x7jpevHhZC/LceaT+h4d8LiC66rMbZyTijQBtqTz9wita9FN9e5PbSHzznIM9ouZLbdqzKA+t8oCIDSDf0HSFnznHc9HwCVn8w+da/KgDmk02RPCx+M9mBDnrJ21K6mxdCrUJCj0bjMZo2djOeeycEwTkoTT/k1wA+aobKNmWbSBDaAZWiAyxI8dLfST839BTQfd9USQVzWuRWTg24o58ULbKNujp3bI1yoe175WvzeTsq5D0qBNCxlYwMAvWJdLoBrSRK7JFqfUMfRQKeScbwSobO2Wk6zwCoSlESH8Zg6kXofTnM0/UM6/jtWsZgmXc/O0cIse1B742vvONQZRQJp2It3klG21LeXN/VeOfV/ygcy7MTyrQ3XS4DDmbR1raNJfxuiUs+SB0xmumuPgF0l+xaDrlpFu+GBO1TEPaplDpQWAsFsrfRD1datLquzxlhxs8uUmccznkioNsIjg0mcZT6Vt+g/CH/+sfe/vY8KSrYUdACx+dmoELrQ9KLpzsHHGhAxG+Nz71ySnipZPp5MCuvSrrvjT5WUZQUeNyxceypW4FR6FRNG5aAtWjNghN1JFZSClhufCYKkZ4U6scDfhasqPkliWzD2V04RNYDkhgm3v4TFeCvzVmCRKE2WRKqE/XWww5icGSz0ljpG+hLv5dZ0Bq2U+xF+zWOwhft+moYS2gfA1HioZifBrR641O2VZ29k2ZkT0jHpnGo0SLDNK7G4Tl2B3tBZT1Oo9tWm03iG8i52XLrDDqA2Q7zUfl01ijn7vYKouelCUd1UUPQsPHpQ6yzRVjWdx1Jg0vF6L26ohooxXqxOLdd/YPTk/nuOvWFuIsCFk4Xrx02Re/cyq/7668ZgQPi9qLV65OX3jmad8lPtMWsDQLF2XscIFjiuOiSaiLMGd/+qoGnGCzHFpe7ma+zLypwyxLjCQxY49iw2OvMrugZCxdNa0xqGqJMLn1dMAD55WZxUUi78X4Sqm5deBuPRsEnshc4glCeyXJr/1wl11xnfv5BVI2A2o3tVGeHGQDlzbt7eY2KSMGurIwsY8Ou3m8ZOFOwCfmamjw+bMMOiepD+UeP+hvdnhi4CcMbeHjflDCeThav5IzvenqjdraDxICDdBSH/iyOSgRymaYmILoSVnkY3vBfwx6+0Um9hUP34SzRMoL5NJ6JIayUVzkZDku5QuM6kU1V3W4mTqBGhuRa+fRrIM47Z10+Ms3J4W1SUvNalLIlDGcMNJQ6QaXVz8Rqo8zbgqxaWZFHnHO4/c85hkUyueKUbKKSarM54znMJGk2+cMr/wJLGlI4V9mEMal1jbkan6xaPgZt+av8Sz9VNPnhnTX+PQm4FDrNvuJv/0cxS2fX6Qlgz54OMczv7V5DlmMC0SU2B9JZmyRD93/Djocgd62iavNQZXt07FLL13LsrH/wDLbznE6SyJVNNoe5f/cH/+eW32D8M+0QVBqA7TZ4oInn9aN18Zt0hpANNC6I8bFEhMsg5BRuNYFjvIFlAxR2WFAOyUa5etOMsSwR/WMtn8wkJ/nhxnobUniwUbsZdiDpflR0aJgrlenQ9gxbOytm5GB65T50L2tJ+g6SmfxJ++k0OkjRtooO6cHES+uRNvSA79Dy4+A3oFsdHc6tNIJLbrGxQZnBL2CSILKmz9B5Ebf7E/LqiSnplA8NekB87b0GuVni/YifGsmfGxJo9d72QaFNf/SbsqWMmOdg2W+y49ya7u72Ke3yLu+b2OsLxjz3HUGeYyd/gs9C1Be+7ngbws6mM748Tff1KMZWhsAXj9hM8AvGt9zxx3aIJz3BY6FLa/JsIHgTlrudmOwxnCb4zSm/KNnGiRld0Tl1zEwv/58AWVsUiS/ckHtPHk9SXwYX2Cd9wgdsC4XRarcdlXUDFV7bvVHtLJBaIvwkAXokT9sH1JmYcEHlq/w7r/ajzwLcoS4frCg4ZuQ8pmDvPKVpwksOrq+EXUtKdiHRQitNjBOc3WBLpq/9UgdXndD4yebmnyY2l9N2PTzSphfTbrGtzHlMwpluxZN7hPaw0fRq13ICI4ViKGHlnicj6Dx0e+OjfpbCed4yxvdFlgUHYHehrRFSwpFx5+xnWeIzhaqMPLjL1naYlNWKD6MVjvsRZVL13G8a3u1QO5APjrg3effiDaDOE0vO8b1o10ZfCU+2o660zqBz3WJzGNcA4w4n62sfuZAH4SPZ5T8Y/M2TX3zmGqyvlGhMsq9QRBtfG2vQJ/xjw/mRUZ05j7WafMmQX/okbB5gf1mVCib84TzIe3EBoYnCJzOcCHSb56ghhhfXQ3zAPIkHTvfEg1jvto7cdIpH2WW8iOWuruOAuVlY8SaRH72pQiVXuG/+j/c4huEP/Tn8opRYaeDMNFI1Sgjjx3QCIE2hu2GZkBlAGYC3OU5KSIbW3ZC+bJbZYC0iylLm+6FJxv0CdaT5IzobeDERPPM7yg9t7DvaMaov7832UDRYLT0IBI9XW/pAeVX4qR7MYnQQPGO8vvSI0qusI8PuMzFuVtRE8VYnzCM/bWEabNMR9cDjylNX+fr9qF1eslpGtPRDEJ4qj6z7lbs0cOpKRTPLCleaEyqR2FdhwAt23UHI73sFtb54l3TQfm4hZFOerTZ0/Bs+3gU1rpHjHaOwz7evJaSct/h4uKkuO7qsyC9cPbsdOE83zRkxmwQruYbbuiz29Svd1w4N50/e8YyWOIx+xVd/PJ43WLyP61AyEU96XmQiNBSq3pXgEagLySvVDYEYchFldD6SgHVprn6pArb7VFAftlmsrMzpwgiJcVxyV8s8NYCogCNchbmLCDmV3L0xyaBzVVpZKFOff05Dm0G/A41fSUb2RzkcxhW6ER8pw5ps2CsU+xXiGjlr9/IJgD4h9XaAsdPDZwnzhMGwG9MOJZdNjb+ula/OtSfLntDgA34pO6avw0ImwnwYhvfQe6FtbTpGTPKKXSdbtdWvobnJxWN5d2G2kLH4+Yc0NtQvL5Gk+ZQ6REDr0COfsJu6Sl/1n1T6P4Sx89h6M0Y64X8qHcsA+v8aA9w5tWT/1VR8i5aFawwdJmj+bJMm+kPF2a7oq19Mkzab6e+qRGO2iCg06Glu5uxgUlvpn3OkOcY2/MrvgqMF+avkqu3I2oTUb4jEdepV8aQN9jUUYQay54bZZOnZzjBOLAO64Zfm24dzS8yrnDD5AB7LY+8r/si4QX2yg/aVBZNzA0CYMdmnsKYr3ZPTGh+zSC9lB+x5C0d2yhbhZ6Pjspu8Y12/os/9t239gbhj/z5H1tsEMYKu6JtIOIOQwNUAxB7MIieC2c6rHSYn/JGYzAxgTK4XN74GIJHYd3oo49I+4juBZ18SzT4nTKfSGTwrvyIlpoQTeNQJgfbkRMpbDOQs2jjnYsXitZYKcE/eEtH86VstqR5xvYoFH+bFywDrXhnfRsY9bkdlF3zL/S0ImizZFfReO3B7G98cWkL6Gr6hKbetDUgRVRHMfivLUBIQ6aciSniooov848Ppqff8IUYJFG2AXKe+EhHq+nAKYmUz0YZPwIL/gEzfbvYqLYjVB9UvJA/wofeH84kbtjRNWNX6fz+9gqlA/bZR7GOGkqSPO07Y2139I+ylX/op1+5ABHzK7wsPuHK+7q3+XMBPEHwj6DpfPBiUbjqi2Drfx3OH1CeuQsFeU8dztjyYtF/yfuCln+xcEyJ89JhijOJ0TsGwOkJZ2w2vdBauRIw2IW6e3dTaO00j5dkjXEMGS4uhrRLEze8CFCMHCliz+EsLJymPeWnGpm79vzIXD7YeNqLcRYb9EU2BCx2mF1ANnbYdB4/0JekDqH76DqohF8yJxbM69DTOOZFD37KR2jOE+RvQjYALkORdDOkeWWCJyBsDt3nzSR3+63bNhXw0I6lrfjgtO2bIzxhiH1QfeinFk5kzPhD4MP5ZJpkPDYauXSMyJykeW+jrMPakhS7ddp8aDUGSkfV16qB0rCPJvq4aYzlpEDZwh8lc46XTFA83S56nMTDJAbw6stIX/htUf2V2VlP6w8XwMHSKFhbQM9yLhIPeptS21OSMfTFAq8wVXXARKU9RpI0jTrYc58z1DF5/DWrAh4h4g0Hf4qx0XngTxzrOrZDtb/rRbEGx3Is5nwBtdhn4+ENtgV6m2CbN55yc0Y50Rlr882U1sCuV/PF9Wt5SPE5ZVtImSA+OMr/Ws+V1rV4kzIWRSrYuUG7RrNhvcQtDyo50gLy3ep//kf/NdkgzB2wBrfZjgDTPYOCR8aABqvgiVo0vj+8asOgqkbNEbIKFmfpEvDjX8kVus/IY20/rwH7BtlArpItzKAAWyLaV2Gt3/mwCNin3Rj8qvvchEuZEeV3JrWmZVEP7JLGSOi9/g1zlrKWWvlZGOmjnh2dDWv+OreSVoa80tWNpaf8JGz5XHpTlpM9ygLoR8mtyDt8orR4G2s9ZEtHymR/R+c2uq7j+cMLX2T85f8Dcuas0ETKzhqjXcbpWse+CXFZ3yVGWvj6wuQoG/B2c+VX5+2nO4mljuOAfVxh4XnuzEG+T3/+Fo02H+midv7cOX/I2C0rGTY3WIr79eShfbhPgVLmp7ynK23IhHm2ib/VXgHp8PkuXiuKH8RJz4Ey/3WkzCmni+bYXm0DjuaeYa0m2qMQhbJWdVlARWtqFsg5XxNyN7HaxoDOAoJ/9NpfFhX5Csaw5BpQ9faGbiirtHXZxeW1pq4taQv50+YHzJUt4IWKA76nD+N36oIPobOYJ5BGRWI+kF6vSNUGodrFVXQgRzWHdokKqI03unMZXsrMdRVSn4AFV/G5Hg2do6P4aCy13g7PaE+5FoLR5ly+YWTkm+0Bksfwj1jICsW3phe29MA78q95kqd8v86UdLk51URKg5g5NtS53pHPHp4c+L30t4/trboC5kuKmDe43cGY8eZAeWTc49Ue0Ox9yjpa+QC3Q2vLusau29YKm2yViVuh1UP/pBmjfHmpZZs8fnCeitG+s9rDCnIVCtGV88uvaIrmc1yquHbQzGjtv6WwhC3i2/Wue1mPo1G+UJf6lrkRlJZleGyQSI7VT3qM9o6z/Wf/k1t8g/Cf/IW2QUAV2nZgPxagUaqh6Vy/e9YmQCZXyglMzECljlMrN7uROHo2+spF1QGcHvs6wxooM79JxjZ3UHXo+pseAcpC1oVN+RFKPbitL5p6OnlkbZMEZa0NFzrdECMheqq9rWucrJzclen8kV9jqTOo/FZZ6Sg646U43LsqrvrDCd9ah5mQa+TRrdFm2QJru2Ck7Zho2NL1fIA8Z2bUlbG1zt1Jarvu4Ob8ujn/o3tfm9wsnk/bVTvljAdbzkRvhvGy7ZAfzS7bPYCfCwifMzh/9tx07uxZ36GGy0Fl3iCczddo+uLT5PzYG6Uievy0P4A/XlB6oRf+dRtYBvkdwNfLiHdevQzHnI5MAK3iSgNSSw/iF+hcwSgHwifaWsGIjeLSX/VncZ2vpyZdi2AYzJSk9JR9rgkpanxAybFuizJgMmdaQNYbBF1XLOOFDXEfL8QVdHAgnQ8a59W/fFVrvxaBmUfm2Bxc4YPW2iDwXnU2CPBKVsfU21kDX2xPsG2nep2QVa836QD6XA+DmLpp4+UnEEObrlD0suu8SaVrP2ZzjXfMO60w2u3+LTH6sESX3Y+lzGivsM9u0OosFN8yf3J9pku2JGrNsXsDaLz+wUTbJ/fFoeslXrS9/zh3EngSCqtfL1IC/ppTkev+tXptYGwn0skX7740OeXz3+booH+QOUT7IaaMbbijhXHtWEdsr/0zr0hwtbM6QYey5w3HEeDcXeut+o7Y2zYK3DoY4XZu6YUuJcniG+e2SStbla+2LvyZP/Jrb+0Nwh/9v/VXjKpy+xq1UHwEHt9ngyDzyvvui+DJ2X/id69noJhu9TqosAaENCbRMDZyEMa5C1u59StwUiUV33iUTGeOWqpepbvqUVjbPK4ddny0+S4zFyt2Ugd/taESyI721/k1ellOK6fb0521n86rOK3//LHWW4Duwdd8Ig2w5nBEHQqRbRlhKUP7JBWR3i5lkzj6tm3dLMq30Q+nRV5bWPqKbLUA6L6PaOoXsmXTSFfOqHoWSNGfa/pRiPrBRsNWXdegjLDw8QSA3RJHuDjqZOG2trFld5FX+dkzZ6ZzCjwl4EmCnwaIBy7SbBj8NafQRUWe4IsZXPlvcxOJ2O0XQZtRYPHWWJqOwlFPZGyr8cav0Gyz0Vs0Y9RdKB1YGvurOLdkRj6wzq+Rs7l4uj7kCPX1oLRLPnMAj4JEZu727TjOr3yK/SYDlGUs7yIngecW/qSHJ9NzHVvM0dcR9LbY2pxWmTov1x/S8ltqyZVF+EPP5014vcifPVGcb2LKuMxiX3/KR9ZeOUW+9OBfzyuYowM6PHUTLe1NdXgykycIhKJVegtzUY1bIfp7GekFlC+/DecTH2VrH+b+aK1yNAa7G4jvnWdMx7eljfJ35Cueqgrnf5B4fZqWLE3Y69/9WPpUuivfscVf6a43iA+dr/OTdlLgBkbGSZ4gcPM154HnkKazdJeOEX2Ud6z9GV0rf4sHlRn1Wp1qII82PC9qvFscJcgpaXloRtfnMrHVuC8wb6LWdSKe6U1Lkx1RZVWPsT6gJDbrv1FGauSEo2zOfgijvTqvQ+o8hbVP4D/7w991a28Q/thf/Oc7rxiRrsqG2sqKxWXi0Z+N+4LcNwjIOpgZINj1uwwbLR8sc2sgbas6kK5JwK6ohEHAgOM89iRtP2hVEUp4A3M9o26JosHSdMwDlcxap8ooRqfbUF0a/V15lVV6DfTuUktD9FNXZKNrKE0kzAnTlj5E/6YN87aMYIlZaRXEh1p0gTrB4Zgv3MJWPYs2YiwvpG67vEUj3pJb21yroPa0X6ULnUY6QEf+tm1tYfRr9H99kTKPime7x6kXG21b+kfd8brbqHpZ94JtzGxAxZHd07YcGjn2xb3Dtttvld9sQ4pW/FW//K0gwmlV9PzB2ens2bPTubP8hoHmn/ZkwJsDz0dKi9nv8EqGi1QuSJk2SRec0iEXQIV5k5B8ISLoaDLkTCyeUKu+dQGkFmXP9WrpLayLkAVYGNsPanQlP5Yt23nX1tp+tXeh8sTMo/5VZdpEaYLR+F3HhTnR9Q+pdFQokCwb4QysUVliygjut7bACC3yMJbK0UaFWtz71Shctlz6tMoJbH7yDUb8IjRf1do/o1BPTeRp7CjYE51HXL9KF23gPLbYUBZ/8xPj+F11yjUMeX6bIdd99ADKW/IIRD+q8S4mXMHQSYeY5ArYSHnQbTsSuvwa+F1k5EoGFVu2el26vbVe60xigVH/0SjdYV7LnGrzXveg8m498Y++7cOJHGltudvu6tXmwLJs7HcYGEuew8TH3MWH+32O+Q+EP2IcSlmjt7hQY67smF/JNR/I3MiYzM1VzvvSXzrcJ8MFvy3DjMap0LWT8xskAx8ynNIu4/wOubVBULUt2P6stWEnK8JgeKFv0QbUoyUHjPydt6fbzGeEBH/KimdpZ5r+9B+6xTcIf/wv/fjiQ8prnBoqOzbgCAZ0XYBpnDEAjzOh5DN5q4bb6nYhZlgJ6ESNP/RW/jQ7FGDDE397VOxOtaAOhCYCyj9gVW2iWNKRQTb1oZ7rQbCDKnLMwG5oMjuSjUCrdN4WD8Cu3VR7WxUHCKSbm9AiSmYbjf1IuH7o3OCs+hOPJzh6HfAB+T0o2cI6X6AmkF3W1Nl2y5RvQ6vtwXa5dQ1+lg/lT5XxvqNjH7qvJUlu1pOiFFYaaOw1MQP2Oa906QqWORTBO/q61N3iFaoea2zRR5rbE53K0sYLuztY6tkwZ4Rc+sM3q9V5NydNjy9eSFmhykkrdYrPHRzkG4ry7Tj5DIG/dpSYeYExqUEJvb56Lx+g49yt0Rp9I7IhaAvh5se67mO7ze3VeMjN5Yp9IVTMX0g9Dq+zC+y2dfzFtxGR5zhetoJ9Ogqzjw1bfoCqfy2yeSpLGutVB4TjC5mgrNOr5Yt6NBRloXX+TvdNhxBn+Ktm1ZBrn8GsW3GlQd7rz3Xm2g1dB2a+zkuaunjzo5ivvr189eqcRwI+X5UV88F1YrzAS8rTLlnU3cYNMtH95JrCNeAhtGz54c0IeR8LsbLEUqlzOiAXTo5rHZjN+VtxYas91zh63SzLUhE1o+3Sm3xMru132/T5EmNe/GQbafS/UG1adQwGPqsI3dRiEYrr+LYQpwbCyDfWhaeMCx2kXU6fh+TG9DVg0MEffuOU/zOWmKtI89lNNgg1t5WUj46qXZP2kU5pGEzN8tgb23Hht8C54ieGrJ0aG5HtQBA7IvUZAehNM8qdgqGlDMrDE+QmDvNx6lWzU3xBUvWyAsqJt7Cc08BQLYkqI1nkO31kEBb88K3KjWrftM3IUfxum03ZafpTf/DLu0HYbYUvO2y3QenWyOmo0bcexmZzh7eArGkODOboIfiircRIG0Murj2t/wR1fMqyOPXdwgrQib1IoBw/mhwt6cfgCibIHxX6E/p8wFH69gVOV+yx2OCkxe+KE0gXPY8F8QWfsN/50Ecd4s8i3fLw67+XQUOPwpxWueuqEDuxVTTKR1CHgnXosBV26i2nFrSmwyDjUOOgUO3b0mNovFLVaD3aAnxzOxFTMfqNPDrQN+T3h6EOQ4iNZR6sy9z2sk3besxYZw8j7/w3pvW3Pr81lGZ563ZotiAKpRPamHcY/yrfygqVLnpC5V20pIW00Om8eXqoTXLSyxA6MgpDHakC4zT1bLQx3fhiT4GYMgLt1Xh4tejCubP+fAEfQOY1Ij6gzPosgbTOQWXqqzXrIssYz1yxGtdlj5ggnuQ7TzYdckYl5P3NPGJK4NyL/vhZ+dLXgssaTWELZW8JjXEiH0hnDOWLEHYRHS1j1Bzd5OrP8p2+DtFBTP3pK+a2LFo8xyntOU6NAG+FqiPxPLdIk0OjVz19XRAdWtkcQ3zpR2h9rDWajl1fpZt9UewnY0B+lixlIsV/+HRYjhH4Uj/0xQOCPHa++8iHHfPkoP3yLGNDIT4mlM7o6nC54mont1XTuxu6PqmS/tSxl69D6Rrjkwb4ae+tEP2xX7x7fB/qbB4JWa6Np5E3PEsbhLFttoL+rY94K3CN4FfN6/rDXGwbzY8tmWWIDXcUmGnN/1bHOcDSysze6LY1Bvng/tO6BF6vRZqc5yj0Nnkw+srYrfYrOqjykXdsZ9L0QfwRYZDJIpfQiCrnWQJPD5kventFLrwKyCs1UqvOrQJzHDqqk67YvNiA1ekmluQOiq/Ldv4E6CbPtDUgVQCSsNwaJT/aGwOoNt0q+3JC3fHlBXXYDRkMSe9WmjDDSYZPLjY14RM84XpANjnolldCfHkHx5+J3wnR0dL405S6IzywRZMs7+XRSFyoPWGIyfEc6s5h7NaJ6bTjPsgBuULVE/2jHqUSN9poC5GE1BlX+8kqGm3R8q2SzUDPl2z4KVjSCuMJjv25vPmZUOnEGAjPbugyjWdAaOho+qiDXUv7ud/ZgLU2dRltOwSrLLrl0bPflsdO2ftVDPJgScPX5nvq1dKuU+q64N8Jy/YY03Ow0o6x3pQt9S15jZmU8v0TVujhq3SLG88YwFE09CzCUCeKqSvnptONa+SZ+RQYzklLN32vOjCu+WVkx1p0ndXGgNeK+KVkFlwsVvn+bXhIo8OLOxl2kDkH68J4wGlFiD2FShPP9OaDQ9LZgKi9rEz+M+5dB81DTS4X78jr6D9JuO6um2LgtHlGNBk5kfJqn9hwZQaUji09pin42zoU/F3sBM3VDi2/hdIXHa2fXC/aQboJxUM7NJ6Z16G1Q2sP96EC/UJcaY91/Y1zWIUZmudzbemBLiB0/WElinzacLYBzX5HxnOMMoyXAzaU2nxmzomuBOSafhNiAyPW7bEAUW2Jj/CxEVHwGGkL0/y1dtffDOuOfz00H4dg1gUNnh7cJwtafK4YpA6dvuQ/eXC1SPNHWvVx0+jg2KHxx/QsS0CCkHQH2eKZbZil9ffK/8QqG3h7ugUUeXGAoFQh0/oMHxPwv4+nCvrvOkVIXPkeUL0e/w5cD+uaCIvZlK5Q+hVbRWOSdxqT2YjXzQzPKdBJK2Tc5jzq9UAH7UFoujcC/jKPVbrGrtOizRDNmOVkw+0AAdrA3JRVuxeUcxm1hc5YN81lCe7fsJlnDHCsaaED/EvA90VYtcHI2+ldH17RhiMtoeSFMS2MfJX/1QYW94XqTuLn/YrRn/jLu68YodQt0QZxQU3h2JOdy5TXPx3CYPVkyqByP2TL0ETyKFY8SPkdXx6tio+0G7kYG8gvJtKGdGJiTg64ADR7JB+w6+/r9WMytIirqe+Pgpb2QC9L6dzxpscuFk2HVuUtTru41k0X9FbWdONHS1nFiLlNFVw0lyeBHZ9eNfjNR9peOY1O6l3mZz3F34w2lxdISTDXqfhRIFSeC5/tKvjBjNDrFr6Zt2HUGZ81HsSC36DKK86dnkp3zD7NRSSgVTxiKR/bLWNUxo5Ey1je1K6qIrQ2Fhhzi3KnlwT+xrpUG8xpn7oBkqML6xyoNjO6IxHeg7l418BcUOJzfzfKoh/Gyo50I+MflEyND0ByeAq+A/etynOe54LjlhEZ2u0XLkx33n5OmwI85CKpcq6MQl28PA9JijybB4qZewA6wbwwrufogpdvvDYiH/Cjlwj2C92x4SZYnOupb4WC/WltCVIGf6cF2KzyQvhKP/5Zv/P79AQlw3GsyagfnrV/a8Dj+RrerkZAhjkH0A7d3jbE3wodSR9x+UlezsyeNOowDmKt+w9HpUtPfStQ6c51ABnXQ1SOXIuc5/qgcPV6PqjMh5T5PEJe+6HeGR71uhl3Uq/5RzLwJDYCrmnJuT3tc2yOX2NavtcH47uOrgnwmsiSsoVtDmzFdrcHit5R6ZE2QvwtNWJB84DoflSdKw2qtHyq8hkMHbHS87SGR0DLA/rLvix8j541bYTLxIO1+kE8OyDMNmZXVj412wsg6zqseYPUr5eNvpUvmKnkGtlMqk4q4ympb3qImb9sXpRS2LIPjTC+ArO2P+YLo67SwWtzVzXG+WyMzwLLZo+Fb54/FVjn4JMSli/9o87RJnQ/VRONVaA/MyZVLFrxunhnGZ14Wz6fGIj2DjZG38zQL1UG9ryGGfjGNE9Tolj0Jls+LnV3/Kd/4Dtu7c8g/Kf/zb98u2rH/wJuLBGrASoPFnQFD14NcC40yz5RqdnStBwYDAzk65p1SUOvmmcArnV0lF3ssTBgVw28G0dOAVFCvV/qvOhU0HYUA9zqqToKIUpXYvJzff0/8mMTXtqGfOzZlgnNJ6dbbcnDAyVCxlw3yShlHr/biEjTg03zaHHuk9MlVml7h5bKZzB4X5D6ko/tpMMBGkXCox/kj0Px2yf4h3xdKNdY20l9ky6b1QYjyEa2EZrfYPTj+WKWXNgm7nYybuILiNlezmk3+j7W8zhs1WGUv5m6ndTuzfjZ/eNkK37Jl1srHUt30+eQZps+drhcRaWGNE8GSdzGkwNdKJGsi8rtF85Pd2mTUL974HLrTvsTfBESL7E/o2C9bayW42xwkzK8KJMTuXGh82UoRG6uuXVoTIhvdnpAlRPXuqRR5rJ9SFvA1whGnTftHJ4PMInmsi29lClSkUVmmSWgMOtEzxZok62y2C+M7bVfl0DlhvLi3ZKBlvZQwMuWhl78yzZtc18rz2cJOm/Ni9B5z9rXIY01Pph85fBwus5iXpdkuOGlnA8qc/1gfPgzB+Qpd9zaprngxZT/RFLnm4yNJpe6QwzqOhdNI8Y67SL1WUrsYNEuwrHsNc46lm27hV2lo55RvtJVtuTpZWub/TW4bd2hETu7B+KZjwDmUCpHb617IZBPJoe3OMqPOsm77g58i17AcWkhfqtcCcY2Nz0ca2HDBiF+wROpzMGxB8oHYoLHZCuuebONwhyHRnIS8RZbXuP0imJ/5S/nSmPhGyp5tTBPPaD3tvK4FrBWfSJNrRwacjHjpyDKe+MjAoH6AlcxScPJIb8PVb8R5VtTPaPaK9hQ3nyY29XH5N0+axExMHeOgK/6FPzJ//gW3yD8qf/XT7y9GqA6GKzTviCuUDx2ROm5s30EGQhc3KtGNVnyXbpQQyetWHRfBFTGxF1gEIz+EbGjrbuHORXQID4l4cUGGwTT9EcePZxjSs71KduUsQBBFrjO+JCsYfOEBg98/G1+AcTLvkFZS7u2yreSYC5TOzVdbT4wv3/cSTyc8NST+uYViugt+9g7lL/EXMzczgqo9wUuKh27Gsg3jHXuKInQiqcw8pIedSRNgKfiJR90VIx68DfZ4seukws+MPqzLrsZMHbnqjaUPttQcnfkLxFXxroFCz3PE/t0bOncaofjbJ9EZsuHkbbUAU/nK5ktO1soLvj9GkC70HFROavF/u0Xzk23nz3nc8A8CvBgExPOEyTl9851cUO2aw7qogvKxzpvnObQRNa+w5+xuqQX8kRDvuFTSEb5WxjbE1RbbukdeddyBeg7OqnJyuao30lPmuQ4rG1nPhmxY19KbGcPRn5sj/l9aUC+2sNhv4lZb+a8tAPLlAL5a4e5JvDVotwhxWf4+XAyGwbYufbAywLJN5msi/rpaq007cMcazvo5U/NI++cFzPHzNduNunxUwnR7WNokWhJImXQBb10fDlBHUfQfjeDau/Cfvmj7Rxf1aWN42wexVP0tRw5fwB3D0bukYt0+izX7kWhgJ3ZlgbvaLbmmYA5S4s1HXjV7eD0memM8reVT/NFygljrCexf+9D6RrzeYqK5mDhizCmATrwiV9J9hM1bZa7i3mVE41s2FxniWetMZyjjbt5LUCXz6oHZeMGgaci5mAe5w+Vo0+8mtew9vWLRbXbFhZt6lRQedOaO7DWN2QVytfS8yd+/y2+QfjT/+1PzhuEDjq2pZQgjOWkx05jA9B3rB0li1PAXxvHQCaWOqvUAEk+gyjyOVIOi21JABvVTd4goFvyflwVEQNNeSxeeYl7kEZHXSRaccOynlW/Zbss601KUgu5YrdtM8ChjP9TuK079P74OXBbK/YFRylviDzZEKsEQ4qJeATOhY+TEjmf8LS3LdsZtzfKnUOuzwIDsF4eBGuf7ZdohEoXHfQ86Z6vGBSvGSq9wib/Bka+EVAJa78WUFFaKGXFYxklfWYqvaAvAL3TNnmVN9cgO/Ll1O0Y+eBZ8u5i5H8+KBsjtmj70H3bGk83B7eTAu+E+x1cZXhiwDcXXTh3bjp3ELp5xcyQTjrjMRsEzQ+8V468fSv/gpkk3VVH4sX50PQ52fLw1I9vrVtm5m1xNiY9v4WxDN1bvLa0Nias+2ZvflAZ0shXo34b0QHH/rGAz+N1sviIK131Mq9oFQfF32XBKBsPuo4twE//ETut+ZBNZtF5PYhXiPhmozxdDt/hYf92JoI3BmwixD/Pn3Ilc7r81l/4QfQTRnieVsDX2I5+25Qi10EikcOu6HO9lrpA6e/tttsGow9jG5XMqONk2PUjdou+1FN2uv4t+SVGX3Bv7dpYpxEnr0PHPhmottNMdbYk6LOW6FBRZdFrHR4gyc9QkvmIdbIlaB+zNd3kPU4yX2SDkKeeeTVTB5XhQ/RGDlTbxHeNcdIqNxc2q6zyhGQhDJoY24xLjVMRD5Vmg+AbrOZjTqUeeJUtiM8zS3Zs2eP8iHxu/rKKOaWKsZJLeeNFLFkq0dorZV8qlG/HAT6HlgclO9PkFiRqN2Jt4//4v7vFNwj/2X+3u0HonZs0GHlMg8c5hmRtEHJh9l1v+59JsnbXuRvTgmgs2rNgzyRskRV4ESB/oNlXyIBNmsUCCwFQKnDVE7tz4hIBXjSxNeDdUE4KF7lkH/BXbFEhNF5FqTFloY1tRG8ukXayotIhlEy1eXb+S33koPsEU4aqwmMuqfQGS4mqLyW565ULWdqX0RbfSh/gRDd/K7sZVL23QFm1RdUNFC1Y2lyWpR7tX2Vwp532wWVLFW6vHYw8+9UZ7oMjbAYpd1+Jd12Pwppe/Fso3rHdkh75T2ZnbeO48i2sZcqPLkofM55Gvu36RVf4C6N66MjV15jyaPvgzKnpjvPnpwsHZzOnKMCTp4gZy7GX89If4FOocb7jR7tSag0514245i74KwBiyjlfQDYI3emRr9Lj2CvasUC+JQvrtm/e+h/uKh7rUXB60LnWtUbVs/zt/Ot8MPMNbVEYeUmFlYO4d9mtA5mtu7nI1s2T/W3JZxA0y6FDgflwrAc3T+b5kH5ufFijX+larlGU1y8rm1cMs0fSZ34TOEi/MjUeQmEMsKnlg/SntAHJD7CZ16G0Kc08XX5QJJAG62r6Jtfeum8hfoDSWVjnl68QHg/86H4e7dPYB4V9Mrt+7dc9l23IjHqWpSUHNSWVC0iJ4uKm33NF51hAuhqXgd3yq9K+uWeSdFhVFsvcwGDcee1EniBGbniygGYei/IaV7uoehKT8rhEv3QWHZRP1ik47//k4cOXa6orvy6eJ2wpi2VykbEt+KUaNaTRZ27K4CWvejhWO3LWZD6Gnhu8BZLl3xqhL+sA1vU6KUouWMqOZaRHzqWc8gTRvLZt6RH4Be2P/75bfIPwZ/67vGI0gsrN356jkHI6tnnVQBkHx4IXsC1XOq2LWIOkbQNS5gY0SyZnl4hTUcpjy8tXdJjXh+hT4CQCZ/wNJlk83/BER2n0xg8GKlTS+MHJoAuBH5fBl0GdE6LVs5xbIAMf+NhY7B8hWZ84rpFi2y1VIjDndM4OTxLtBOJd2AJ+0KY5sRLTNV0Hm51coHzHzHzpO+pDDTnh/cREZbiCpAc2MmqjqpPdxGnQaKCnwjPmAfJVxXXZjGZviXV+SUGX8ztyA8Q0t0UT6PVRZshvYauf1/x7rS/aqsmY1CXmFAmxlOZdu0uba5hfdvZxoW2tERnC3B4tva896MWdkuJFF1FyXzLgy7otys+zZw78Pi7j/ZzSt2uDcP6gvmkm9ajNAo7hKedRvYJXF0nOP9uBbWGL9mlJgbLr/hCqIF6JWI4Eul2u8wWQLllYECj+LtOVm7bCPC8IW+UxGlv7wKuaJRufOm/SChuqiw/Ztf41rfKmrHhBWqcbWesDpogFLtIVGwM/sn2T2enGKju2Wdmsubz9++5sYdwgwO46Nb5rWsBz15SnBvQxm4MKlMd52rrmVmxlLLgu+E2AJALjz69l6Nrk34+QHqqFXPU749EbC5wg78jams3GuELxF8b+74ivaPJIXMu0GBQP9QNVttQWWA98FKoi6ftBB+mypWw/B5qGZdRQuZG30mBV3vyUocQDyr0R6bPyhBXFGpSULkqLg7jojJnMS2krbFWZsq1NaIeiFx9lLPrZAPQxm8Wl/xQzTOtmB+PDHhdrQ+VLB3ZiqtskSirla7BI3wf4r8u4X69jvGosu1exh0nUKV11NL854hN/oFpatXEMMl/HPly1dotc4iXS1qDiqs8ub3DS8sI6L8kWV3t2PZynW1jrWNv+Y//Rt93aG4T//L//qcUGgTSVrMBgaL4ImOu8oPicVqD7iatBXU6sv5pQORtKBi7o3QfZVDqL9zbUonCWAVV5AhsEf22XiPD4nVkJlt7IcZJSm+iEXguG+uaK9AC+hT7aA/n2IBe2uNFd1uuUST/1AHlfmhS01gYqijeRY2LwV+ap6NqhLkrUV3LoqMUOvHWiFSjHXu6KNd1NJ9rnOpovacRLBzLmFR1UXHUBY/pLibJVKDtbPuyD67PH15QlDX20t5Q7mZ3C2q+x7CQYfUl8vP0tlB/WoXSdc0f5g8xCbgAXKUqOkq8RdjNY66v6V1zpdRnf5lHh/MFBfhzt4LTK8LXOm5wTnE+SzDdlcC7B09rVR/HUuQBi1ynnQfmCBCoBNsq3Kg9P11XlxdvzjnZAObIsBIqlZEClzdN4twD9unlj03lO8nWd1GviaJRg1Dna28Low5ZccLSOo2AZOqelRx2VJm5r8xkpQ67zVHBeoTaJwK8VUS6ZesWI9rqu+Z8nBv6gsvi40ZKnCNogiBZtssS40rWGtmTeHDcauFF08v5gp3+D47TztTHxHA2/QK9snbOVxr9uXKGlHaW5jK3+Y2ypAGLiQssPlFmu92fT1072ZT+H3zQbsbpOE5o6YyV6JJAf6wC6zrWP21jLj9gvm4qO5d1exo/fvRcNHkK9PggXKWLKZ/uDPNdx5iJfx4tZqFeFCZT5ixfEX2sbo/GCZlJl27aBx4xQ4wq4rMnWnFgY6wxYdXk90W46Vp3MZ+czZudx60PSrodiz8dG78/UMedj5r1Od2jpjir3saV7eekF0Md8YR8d7KMXxvIkk/ex3FhkgrXeW3+D8Fd+Ml9zijm0KXaHtc7IgKvCJWiMkZdu9oW7lRUYlPDUApYyDxTRSHfOAIo/J0Cqyputgk+2Jri7QUBOsS+WhUp3HeZTlpgLBR/yhYt8YWmz56lllRAXvcvX4My3r6S+nLjpZ6Rtn7QKsqihpTg5+2QEiH33gT/FqKWuxFigmrRttS9IGX+CZCgJT/RChycattDp5ccWjtYR7JMf2xkUX9GPlqMtknZ9WgyWejp9P44ub+7MWOubN30Dlj6cBEt+5E8uG+xwb8iPvlu/8kXZ5/Poy25NtzHWYwRUKOty8k63GCof1uPH0M77swcH0zl++8B3ZTlPdD62cyaPqyWn49YGAWCtzgdslf0g9RtpuBLfCPGpeIovccZhxfY9hBnrfAHq6GNh5B99WoOy+grO8i+xS1Nb0kQ7aloZ/E50lK41tmj76jbiKLkqI+rpxOVHhbWpoo8YaRwZCwBdfrogInRvDJTgw8lXr2YjcPnwqspiJAv6cYOgOdhji8ts5tK8zpRzQppt49phbRBO+bc6wh8NvqZZJnkvtJBUzPWqvr62Uc2zDfHQNvrLmbICogpje2HjqL46rnxE/K9xfzSO1znOKPD2ekc2odpsra/oW4B3n1whPOnBLVA+87Q2IuROvHSK5nWGedKXTVD03Hxj3MQ6N/vqnKfvzKYxknWT1wkQGmxrcGv8YoUtUBqtuBXe8ol1DtiabwC2kvC/ZDJe582AiIw3qsoygzT/VMi2FDzvilEUq7KMDFPszyBQ+ZDFl4Q3UP4jDbGQtluCtkcn+i1h6kmB3KgzejrW+cJIHzncBmusSH/0997iG4T/8q/+tDYIDCLlgDSOg3SrzWhkNxph4KWbT7JBALmISw+D3qzhQadbRyekAyPS/8vOJcWvGUNDP+cri+byLf6h81TzRUG2yi2krFX5fKBZdiWLbfwsS2UTMRYi1TbUsnismphDS4z1z4eoKeD0LQeUF0/xzZ/mV7pLktaJpRh5/+YO9YHDJ6bKW53qiQUB/9FBS5puTalXTnZoseS6tjqBaj/KCnMbmB6MMtDH/BeLsnMSnWU7MRS1U5Nb63l+fqI7MoiiclcFdtL23ZduExR9G/DuKLWt6KZsS7Zk9uhtZI8XYavuS9pST9kffd/5qrcVGMFjNcf670BF+FbtZR7RuI7AzYf1znlzoHD+bHvdiDkmcwdzCBvnmnMoQ0fedY0OjujnHMcTxn/3yUeHkEZfyHdAo6zCCPvd4iQHYWgtuQZ05q41Sl9htFd+AGJvEPS3tgLN0JzBN22Qj1iXRYahXX1aGrq1IDdaKnQs/VzaH2FbqzoVxrqRHvPAef8v6WDkL/0jzUfRKXE5Cx61B7o83yudrzhlk8A3GXHNia/WQYweFodKndKGlfaMjWwu6mkDfMj55s61LIb8g3rYtQ6bj14l/IQcPXYr+k5xcJ/g4RJVJ6P5dSTkZ9neQvera1rzV9lIDonDft0F9KFjvx/o6fZBZ00i128nN7FolwGjzbUPSS9tr/XA4sWrYwWV9/bocxBp6LyZON4ogs4mFBvMU7YuPs9byvGjoo5V4PlKxZ6zIJibcctf4NgLAGcbhoz9w1povs434B8jtPTZxCAbm4HfklCMuN1XjtHo84WYsdvOAdtoomhOe2SdhGh4Up75mgL6IvnCrl/4gO7OswtL2M7IVX0ExnoBykbayAvW+TV2+I/1cZr+yO/5llt7g/Dn/4d3vN2WxspXpYumLA3rbHPLjZP/pE1lgGSQLDqKwKHR4PPFXcEbhDbubUNxBuL16SoTdhthiFpHSzPW+ApD61KBvzZLNJsJV0t0In6SNGZlsscEL6V8fgGRTNg4FR7XiT9lY7GARnSKIsHxfVfoGGYSiH+hl9lqixnYUMAP4kK1Y9GwFd1lvYFFgHhrwe8P2/kiRH2ixxOW7TQRaAq2yx/FKTJGP06CLb/3gfK6o3AM65FAz2iX5FH6jqpTFe3K75cJECCM/RclpavsrtslZORGG50Hdngil77rOhMn3/pvVLODZd+P+Y6mvGHt7zIXjH70DXkDScpdZkp0lLOKahRXG/F5pZzfp6bz5w6mOy6cz+tFZ7hgt4upGJhD+HIC+JBE3vTSoz98YYxzLgDy5R/yI7rfy3ZBb8l1nqB8BqTHPCi/llCef6kaS8yH/h0dOT9HlB+LYSPM9GSSbqJzWRFWKFXrUvLj4mdE1a1UJjtqWjpYVQxoz5ZsVvGtaL0uile0fVjX0d9ixJxIXyv2zSDNg0yFfH4jrxZpg+BvMsrnBKgTYyq/rHzKd/29wBLdeglKe1xpteRXh0Q6vJYfWmND5VeRVFcC8M0Z0dEBrz8Thiq3hxKtgox96pvcHjQZi+1BzHKEqTkxIL5Rn+TRV77CTzoL3PCC8I5G6zwpwSqbFQnQjssHNZZGhEYI31adoc19s4nQd/U3uo+VCzz/aKXrp5MqUOvM+nM9zwYBYejqXcdmER0xjzP3eWSgWVbK53Qri77uo4/lEOWKPCpS3DBm7KTsQ1uOH3Kzb0Iz4XyuwfEJ+DjXA9mMEWqIUo9dFVGv6CRkbqBW6PEXxiCLHHxokVHXTcRsQmKvmWnlJglKtPRMKqAUXgRVWrrxw8U+BjuyAKKYdrk7bKLSLQ7Ida0pGzgb8yjzh3/PN9/aG4T/qzYI1cBzJwo0PRgXynWX2qWKHKCnt4ySrw4DtSv1oBDdF3ENIk6K4nN5ySpkg8AHZRgCynd1BhM4QMb6SJvSge6xXpXWwbxVXsGzNT4pYgIvlHwW+7GDGgn5IoF9xK17hf5qEDnkm09oaezkaY/ycVUzlj6YAADJTUlEQVTVmdflynPBA/a5wXIt+KKmmOcgflRO2g3YDEpLeJVsPl+nAUXIUwonbQ+MdgpjXat8q/4j1npulr+wz6/j9IGT8Cz1Vt8FlB1lP7QtG0UvmeJJfvSrbJR+oqUPPjq95stYTL7Q/fXR6aD7ED1Jjyj9Xcey3EJDmfmKp9HXKB01rnueA9Qs+M+cuW06f3bYIJw+Y/3czaOezAH5rYNcrCsEidG9tUGwnpnXZkXv6ZIf6z2Gojtuwjs6CeiEbsKyTEI+ghRxsACZYINEXl4M4kOfFz8RvirP4nam+WBpx2D8pest1GtMhUqPbbCghbwJWqJ839I50mAimzWP2lfjIvPYyBNEDP6UEa/7g3KuK17Uiw1VfAj5ytV8W1F9IJnxdHDmwK+3Vd2g+ymUQumFzuYBXXy4+eLlK+2VpHwWxq7AZ5t5tchzs2piW2aIr4XSW2ng3MBjKBuvjgdq1uKg9IO1D6D7sS1fGPUcB3Tu41/6E7snQXzjMAr0/HF6/GqXeBhhBS6HB9odHLCqEp0yfK8bcHAyB5EgzfzisW1jChpcjIlqQ1gJeUVSnKKP85Vvdopm3SHNsDX9N1Uz1nwFt3FLM/cVSI4q4GM8gtjdMAIsl7q4HcTndOPN5jfz6xnmaMWlj3FvvQsgt7SzXkP5nBeGpWX0KkCCbhZ8UaJ8CTEYksbMAr/6Z+vbCUsPJU43Hss0+Y5BXoVzcWPk+Idu9ScIf+Gv/Yw3CMCD1f8ZqKmnDo4DDxDFtYP0D56Nvdgwd5hQH8bJZV/6SSvERvhIEwoMOD4T4Me3zc6InFhNr2WpfNdhmTZo17pHnjFQc7TUI97Qmrz+3MCwKEAby/El8oX4Fo3FQz4yhdCDMb3GWMaFCjXxsvux9Ed8in0Ba3xEmTDq7hclaZu5eecL8H5fwOhPb7vUmXQupJQWH23ckg1dRRLl/3Eo20fxj/59sdit6zZgO74KxXBS/+BPH2/5AW30aZ3/1cbo5z5fjvYv45Fz+qBtEO68/cJ07uDAF9G8p8vFVecVG4TbeM9b/Ar5rE9Tw4DWPxeC8TUQF9nHTJ/N1dlnQGrtofOSG32HD7mF7JAG5c4OxDayruWOQ/djT3+LxPxAiUsbT6WTE5TYmL4XWG8QtjB7fzP1GH0ixq+VnTFfydC26cVPvO4bwLzna4tCNgqaB72Y4xuLMk64A3r+/Hm/4gZQgVbGUelEK2OrniDwJRCXr1z1Ewl7IB42BkynXCsPRUfeTxYUnFf5iPRK002q+e46ERqcQv9Ag7fyPY2vJm1iLX8URt59OE4HQM1RbEsdqcM2oHefRv/cjk2U1ozOrgve0QznKKWiOm+or9gc8Jsrpt7ImZw+q7EVOaAWV561A20fPsYG/Q+Yr85IhT/Hgqz4iX1j0PKlo3I6JrppLNrCaRR1T3chWiPj2YgtXX7TgnQr45zyTUvqo7L5y1woa2O8+iAilBOvkTYFXo+IN9nxGJBuLE6Mfp4U1TcjYiMFvXjwa5ChTmV3yz60P/gf3uIbhP/7//vnskHQCQGoFPksuhXkBkYADUrH4ZnTOnjChbangQAnh3U2TdZLULp4lDWtrPkEkyVi22gXfKzbJ/NGLiccxdEL0DsOzqKDMV188aPTozB5y9tms2V6/AbFiopODc1l+qMNIIy+97onn0iHNnJN93/KDSmgPbBU9hwPuvAR0GRcACmDTnN48hT4lgK+m9umVNbEhdLTn+4A5Nf5JawoSSG8faIoH47WscRxvClf0kd7QeI1falvV/fNofv5JQf+2j0O+/2kXmMdx/r1OjsyevsE8K9pW1izjHKkt+yCMQ3LlqnIO6XNQB5V89mDOy+c9zcZzZsAMXE+eYPAgkvt7zIFX6D8Jxu20+cQ0oMXOdpm+J1vMXzmHWVWTs83JPyfGJS2SHaZsW1A2V4DWm+vpc2xHYOl/Lp8zFd6GeNtFj8A2tK+pqNmYqSNcD3GOesmMPsiMdLOVdww2p354RnogOxYPqLqlGsJi/psDLDL+OBu7+HhVd+U4ksvzp875zj16ba8GW1zo/Uh6/GlqzuvKZmeJxOH2gQQewPhJ9Iao+0pGGWlAyRKGr6EbcCVa8DRGPui7BSqDDppQvGMZUdh7SH5tcS2BqjYTHppd62lj80R5aOEu4TS1tyKRqQElq67dMQCswh8nA/k2Mxlg+DznJOAf4VRB/2fRb4tazxFJ/2Tvg+dzcGBxtOp06Wf3wVQGiO6LjOuWIPN9RJI99zxsP+Db88P8Q5s6QottVUGJxMPqG9fLFS6Yn/YerNiEJfXrkJ+S4FEMyu+bqFjy+dC6TUP6bUZRGcf14UdyFPOWBnNbdn+A7/7m27tDcJf/hvvnF8xmmurPOOVgBt0DiivGPPcj0OGtCfZUX4NkdGAnTlA0b8bWwwiweGYV5mYxFHnyRw7LhXgD7PzLamK6yR1hpCJG1Rn+gQkr1ALaEB5hWahQ3wjhXT8x2dnsKo/KsiRv7RlyWXz0mRExE97Ab9tRickhOBVgemg6uRIoOjGbWmbku+vT8TWGUaCZVAYO3niYzb3Fd917F9LNDFPFGIrKN37MPKC1Bl7Lb0qB2udN2Pv+WDLh+OAxNoTaxl1Db6OvLZXZS29UyvKV36R2+FroAy9xy0IxjZfpwtje3wp23u0V4+soXEOjjYL0LbsQw8/i31NXDrcfv7cdMeFc0qzsNIkJ/2cc94k6JxmsZaNQYIvumk1t2nmkZzftOFsFfvixx4ej37aPxLNx9HXShc/8Sg7You+pHHOCHvkQfOk+10pRaSykQ8JlH+jz2CdBzOtze/ALTSwwkPxrnRQkvQJ2NcWa1hvaZ0j/ZneUenZVcpbpmKQdMbVWB5/Ukb/s1j3mBAl4wF+zaHMh9ogEDPG+HA8MWBT6s8xSJW/ilqJ2Inc/HkC8dKj2Lhy5ep05fDKdOUqv6/QxqDkOD8Ys9xdLl8JQXRutWHnEZr9IyEVR3GwRttCTMf+cTbgKl/XvHN+py7FF/pJx8s+lA/YK5s7Oiur4tHL4uvn2DJPzCtBzD01Btbzm2ni8WcVLMGfeJVjg+AxpnAgubN8m5HXIaz7MpcBz1jSj3T3KQde+Z0BcazABoZTeQG3j4WXDNSn2g2Yb4+N8O13wvOu/t2OZaYpi96SyxNgmPaY6vLCvrG6hbEu+8ZW8Yxt5WQT3Se3i8F/Jdy+MyH5//g/+Ndkg+Ads+J1A/N+au94BbWqB716TXOjoakzJwsLVWh4lUPQdI4Nb5tzPqdm5fHB+kSlE7GHvoVvLkVHyiJLUL6xjfzeIOgf2si71JkTdhuxhTl/r3EzRYg6Dw/5ile9Pn2DgAYCx13AO/oCqj0S46uzbnt4K98vdCGUTd/ZII1u908WSYw0+uzw8Np0hYsb3WYbCm5P5cVX9sd0oWztA/aLZdQD1rr24Xj+1PsoHN2nlB8tD47yNz6erD5HIWM8wJ5tDjTX8xgzW/20QJsRj+u7Lcx629jbB3+to4prgz6idJR8xaPPWfRzp/U2/zjaHefP+vMH/OgUbFlgwZN8XisSPxnnaTsutulZ2i1zU/y2RXiInExbb/kCSm4LJVvpkW/U4xR5yocYD326DbxHYcePKE6dVijeElnLrn0d8/vS+7Co6wnrAko38ZadzGsd9Rm4Ua6wpo1lBRbzjAWuLJTCQ7rGBwt7nqxSBX7DYN4gMI9KwGPP15EsqkrGljzvK1LgicLlK1emSwr+GlVeQ2JDoDLGJog8cT9PyEfDNpAJGHfLhV2h+tI1bHP5Fsaiff0XH4/Q0XiLZ6vvKSufCp2PeFcGdN20z/55rfSO+msR37GWXdeJcmglR7p4bkznD8767v+6DvjmjaN48rSJ66okxFbjIoGvOr9tOvBcxbwVKjoyatCHF72edUwckO4edOyjA9OrjQht/K2x1Y5j+iSosW1LrR5b+qineRqgL/vXLREVnW0vduW3sa5PuxzaBslRxz59cx1a+ahzrR/8vt/5jbf2BuH/+Td+NhsEggi2KnRD+ZsbU/Dd6FzZxK/NgcrGi3Ch0sS7DY7N2POClqAMcenBJnE2IthqunVilr+ld23D8kn4MV4vCUbeQvGDvKrQAdXD33aQJ8Mh/LMfcpY0E0EuMJS7BV2+YzfFju1x5YWa6KjLGmmXTmf0+OInGlKoKB+wSXCbWK6NPiXy66E1mUlquHLMdRrsbKHKy4bT+iM51nfk+9KAFlv6tqV7dD890QlwH+dNqSw9axuj/gJ1PaqelI3tUR9yK+xImjBWpHOUnjXWPizYSK+MjPbXOmc9bXxU+VgHwCsU0LbKCWQ5R/aB8coPBvHbB3z+4MLZM37V6AwbB84HxehhY4C/3ix4U+Eijf2M9wJ97YVm+cMBX4hIEw/8oHLwltwWSm4tX8A3lIw6tnj3ya+x6YsqvaCP9dQx2a5/uz4rHULlt/j3+XtcPUZd8I75LXukK5d0ZNY8hUqONFB5xkHNmXmSkLS/rlR5UPoZawT8ZKQxLp3HI3wvXzgfanPQZK9oTr3Kk4PDQz+hZX7lm5L8eTAvHBnDNmcgEyzbBFSbFr3i49r6JBh1E8iPete+nAQ35x88J7exXyf+JwXLuAkrdNGuY1/91nR+7O6sdNZ4YGNQNyR8d00J38AgK1F6uNZDGCZ/WqOIr2VnrmKDQFn3KXOF/0wjtQvmt30+FxhbW0BuvglI3ofe78lG99EWwrceJ2M+6d4nI2Kjwj4g3/UVyj+AiVF/2V/7NaL8LLpXPfr3aBF9tw7HY5+NSv9vf8c33NobhP/2b/2rt1uL0D9Fv2ws2qAaAjrp5ATlud6PF2FgHvKUcejqDDjLhu0R+y+wHcX1OJjFbKSiCt2WQbbpWWJ3gI58o6/AZa3cT03QqzRcs5xk/HWqgstNj51Ks0Cpck7osU4GfPpf2wdFK3sVr3krT0yKozdtxFZ+3d997jurXNjaZsdSStCULEj93q0uXvmV5abTjLRt1Y/sctCDfb7dDNay+3QW/flg3NhuYdgPGdg6aZ2O4q0ywkn8H/1c+3RSrG3t5AcbW35v2V3rqPRavui36UIJuEBCG/mSl2zWYguUvB/pa9zefu7c/ONo/irT9gQBPj8hUJyLqs5Xxf01o7qIx27OivgDys6I6Gz+N3dpq3Ud13Up3lEnPFs2CpSNPGvetc217i1s0WeaxMfSbR3pl8I+O8fhqHqPKP1rO2N+Xebri2LoW/JJY3/o+yF2emgL8t4kaDL0or14WhnjmPpkU6ALKe+PK83iELo4PEbwi3GQmmceRR/zanRnA3Ll6tXp8uWromuTMPRI2Rxh/bvkARTGYsE+b4yVoq3trHlLfqSDUW5dtoW1XZBk+gX6qPMobNmuuNtxNGNL/+jLlu2Uj3pHnswxXlz5A8ZQVK5/5iVGB+L+bMFgm9ihpf1jrm2DANXjyJwd0bXbBwWTm/59YFyOKH/2YV1eX/W+Tw56+VfxSAusYVPHSNsnvyW3BueeJQZWdEDjfIScleN+uHcaC7Jl13oGf5a++ei0Slq+Y8l7Y/q9//7X39obhP/+//uut1MnB/3RaLVTpvYMOCrqTuRPdHvGAeuC1pm66GeSBUR0jvP8owpeZ8Njgw216M5U3C78Cky23iCQ9gahodnBH/9bF4PMZNstX4IqaPz6m8tD0iE8HPGDUvxIYZAGxw4pOMip36Sr2sah8SDqO/iKARK1UJlRTjeMfi9LGkSkKaptr6vtkowc7c7mIE8OUhe/P0m5/VN/yQc/OfAFzDWwTssTY5hEcwD9yJVrJje/q63TB2s0gYZZPgqcBqX/+WFpYwcobrrTtmUocvX5miXSToWxT0as67zmW5Zv6CiS2MZRkdMhbXqStonZQZlRedBoikZqYe4/9flWneJHJKu88rOsQFwbBNOdUpoAv4Kl1ObEnCkpBWlz3607c8qvFd1+7mzbIGgMtw0Ch3mDgLwaizibg7aggzEGbLc2v6B8HTHz43Mrr2FR9QSVLp42bW3qBFvUNS8q9smPGP3YwnZ5a2/pX5cv87G/peM4u6Pvx9WjdG3qhKQwXtThm2UUvEnYkO201DPZzld6oDgoja/EXsi38uvtswSAxSATPmMU3vnVNRioJnVVQNY8lpL3OpG5+eI7yFCU58PLVw4P27ccXZuuwiSUX2sUDbvl5y7fblsv23/Jv5Yv3n30wujLrg9LrGVPhuNkdm0ufe/nLFiUFbmdzPRStK11LvUVoitl6f/MaVkHsEHguQB0lftDCIyxZmFoN0iZo/gMQrjE0DS72JjHmAt6e5ONL8W5Dfi71sDmZzHGUUs2wF3zIzZoKq8BijHOOB9K4/WhlQk9FY7yHZQPFY9lhUW/nQToIkKv85HnWKuz0uRYelOD8K0BtfjxpfyZuVs+eoiKO9e7EaOu//W/93W39gbhr/7td729FuQj6uKHBXuz6LhyIWCA1cKXAeZFp9kzIFEdceWbmCw6jm1SGtrwKOOFuSnI5QLPJqSR2wjuqA5111mHwpLFqDpgGxvwzxTJWI9zjRdail3Gk4W6QwlGE8WfOwytXvqruhTqZCxU6ZK6gmTG8vpmImjoI666MRFxN5UA2ByswaULHf7wN0Htyfu9ztO2xIgTRyRtIO3YoV6xmnYTaQH0wzEWVJsB63BeXGap/PPByvhN4yi7Vba2kXqDdd0Li+pQ31Udq78AqaNqgdzIv4XS3fmQyd3OjjFttxZYsA4ovn3+j/CdVxVRvsMjcY+nmd7b0ZOZ0mcP8tSArzW9cO6cNwveIGjhb77aAJBGXjF5iokrFMoPgvlaWTwgHXo0Qa042KmD0eWCpcxOvpJmx78xDmJmZBz1nRyjv3O66kwbtDgoB2ifFnMcdARpe8sPukDl51jkmafpW2PUP/pS6bEckIdS0/4+PhFco5qzLDfwkmxZw4shXbdY0PspQhkQvcZZ1QWMY28vpIJNBHprbubb4q7qAnb5qjYIV7VBaGV5gsFs2Z1iHJaPo/2xLlsw75AGY90XUPlRum4Wx7bJCmvbo79bunbppBvNi4aj6zKa663U4eIjVDBnnLGtWFbreTHPnOR5SQayuCeZaycx81MBXxk/hegJkGMwojf5LncziE4d9V/VGddlYF7X7QF8xTL205i2KurbYmMoxyJZ6oEcoeqUtBIKo84FTG56Byx8aPO9082W0xzItwwS9qHFgDpaBgYzQmwxMLmXFcuIrndZ6utLswf+w3/3bbf2BuGv/91feLviuYF3sGrcjrhRZR6IyvB1wZ74GvssJ3YkfF/FJ0NseiHdygrzYFLIBJrWCZCviET4o1GANCobwajQvxvORttE2ez5gaGT0ix6I3cfbY50K2gw2dCkAK/+/F70jiPSy2J8kNjFWgb3mp8CRy/quUuFJhH6hS02631tNK19BdbRvGAzN34GwZsF07mbNmwQFkBns7njb+XxrUuPflRdxnpt+fnlRvp4aXf0aT8yHkBYd/kXerGjaCkTQCK7buf4Rirjbdenyg92jsOOjhWag/vqnzpx9qR8l284N1zEOC2etFnq2eXMLx4usAcHZ/JtH4oJfAaBb/7o41l/pNmkN1m1TNOTfF2Em1qVcoAnviEHygPnB/oaR7fF84DEIrklP3oVnzttG7vudR3l+4Jlsz6ZR4ozozWIjrQp6ap36a78HItM0sXEpi4xtulJ0+SY5kjNZZ3FwAMCY6x4xjg3Qpw1eDLta5UU+TozFHqstFBIvmX2QSp8mVHwHK0E347ECoBXOtkkEK4rze8zY3dho8l6EUNtKhZ8Lm34aHTyQl/VKU/g046j3FjnJTboTW35s9Ve+/XtAl6uWKV3G0t9Y91m5MI8217zxE7DlnytngeMuijlAcH8uUT1Kzfe+NxBrfn5smXXn+LyWZFti57PHlTLJR5daVUw1v4XrN98A/MK1iPxNYfPG8WtBjOqnoXic3pogzXfPh9Bzr+kSTBuXXf8gj5WdgsqXpmz1yOpzBNlfRbCuh1dH2gqxg/qkeyqDxbKI3scrK+xFbfjQdfv/u23+Abh//P336sNgmwNDbIzaFrDjo02sjD3ZGGJHhaXteBEDo4uO+rmhMuCWmKcQKTQY15rU5YJnARMJivZdQB0Z2AUXXmb82EGHyiDL7t9lSlNBzuo/LQO9gO6/pD2Y8Xilw9zPShzqqfTRhmwXs4g17hSG3jwPukR8MVmdSvofNVuHD0w9ec5f2Ctpj2QXV7JIM/EZLSy4qc50UO/1dME+N2XYs6PqCGGQMoiq4MyoY5oio0qxcugSmc9JNyW4ah2GrEec88LyHejc4zeUX+1b9GPhETW/bqF0s14SioY9due4grxNemSOZFPe4GWyMbSUShftvk8mu0LPsXV+FX85kihaJwDlK/PV+CJtemB7+xBnhqgn+8M5xuMzp078I9VZYOQx/m5iztbIhFFJFXg8a4Y8txkSlC2QMuvqHux7rPni5uRxeZx/OtxMeaQdHnpaLxrGbBPT+jMSUcj38ySdrfdFnvuNpoPAuMLzrI52t5KE5OqcTTyAJfqH514yswFh+23mxTWocutLk3kXI4XtYj331Kt0MbTgNSTOPS1Lyi57YbmXhWz+Ec/GwK/zqmyq4fX/dWnvinja5vk0UUkcUItPEgDf1e+kNd4ww7wwUm70NszvhGqTpyDRNSyyZWSRgONEj3KFEsB+ixHee9co8pGfbE/At2Nj4vN7EfkyS5lkjGd2LkOZOLvqv6NBuy3UyeHVUmo5Lim53VhFchvrq9+Ui86ZijJq8dgOZZqzoJofU1v/Ow2jkb12aBYGKppjHZBlTGmwFG2YPG83GyM7VnpjtS7MJYzLJxrJJeJudj7iLsJlC4F9Ni2MrU5KO2jlTHmiF2fW80f+mwb6ISllyOzzrtNBxqpngt+17/9tbf2BuFvaoNAHedONcZJI4PDjboByJznbrAmZX7iCm2SXsMf2mkNnI2C0ujSH7qQddwUwRk7QsQECu1lsoIHTNM7diqKvFgTCboldCDmxMhdAnthhJeB4Zz/eMqQrxk1i1HJvNIRHVWf0gUGEaXH3ADbjJR5Glu1P0foZE1pdgpclKhHvZIxt4OPHcjmFSPifGCZNIO+LppB+aKgJO/sp6j6tE0ezc6xKN7Sf5SceTAKW+ertnAflp6GHW0l1+zCP+paQGXNYtp2Bcs1PTPIu6kVNyEiczQ+j6PBs7XPIJvihubHPgycC6xlqn2qvn5/+ghQepxdyqMuOr3hLSEzqKYs6EWr9qLYE/NKe9rkxnRw5rR/74ANgr9XXO3JD6OR91066fEHArmD1+YMdLVqzcjeIPZnyORWn/eL+Zcfo+201bIdvli4fq0/diByjTf8IF35EZu0ik/gLj0iA/GCQ5Mhovq8wthhquPoJsa3pEeUv1BRMfpZ6ZLLeaaxtuID9YRAkfmjsY1LTXy5/kEb/cT3dT5yRV/bcV4bhNt0AmCTm2W8VsQ3G/kDyqoEMZ9FyM0ioUwoQwviR2m1mdau9RTAXPCufCtfQick36wYkbYGJ0qGeF2ntf4RlLWmOJK/yo5C2R7li7aju/S1vKPyI9FQ85SfwIUGGKO37Ae8GdDWBgSVeYOgdP3uSpXNviA/X4NzifBaYtQPjUEdkkBi21lbkaI+MtC3fc5sodrxSIjlOo6K13aaSOzsyru+DWN5zqUmXuT9VdtE1xysRbm+wES7y5F27tNGKQfjurPmjjmIl+vJUnMXjtps7CJDvpfP524DtrfwO/+tr7nVNwi/6G8xirU+EGhQwADOxLQfvmPDBOxcBBFxw6K76SyQ965aZJ9YoqVzI0v3ZUFBqyRu7kQn+obOAmPOAxop9NdJ6pCTEmDXNkqf+PxNKOYQnyLSllMmcolnj0KMjiRNgh/90bUL82LTEbYGPtKD3hlKdivOznbTdlB1UMNbRZu4sLPQP4CLl58eKOYOF33GL4li1josF1ns1KaB6Aa348yXzyW4xKw6UK6/WRo9VkoGkLCEMBNPhLXknK7MWNfya4VRbhtWlKSwsONDK2vt0VlbvsQdpzAjZ4R8K6XCkJyby+lEPTEybsDFEq4+J7+2vA+L8SZ55Nbm6NVxPLnvRzmBUp/fyRp+laP8avwkOefOayNw5x23a1OgKUxFXIxPnz7tjQMXYefZGKATvwb740UXUDSWF/Cx6HhWLs/znMqqHmP6KOTivtuzhdK9H0fbsM9OOLsNGFyesb7jjbK74hl7vY77HY3qXQ1bgGvd9vs1j/Yzt6zNVDkxKbKjTLArt7x0N/kW/HS7FRPXBteXOI2lpeRufQpFL38SLaXRnW8z0srg8Kq/GAI7XE/5ITVuzLiFyoTKnNQBTaNtUq4DJc2MbwK1+bc2D/hRconyFcqFuYyD9XCw9lYHIdn52ll1LIx1rzJoSbZru/O9fA3opcfG4tEAyqlbbrqB0rnEWq5QfJQvZUYVswvGLu8IX9O9RuCVyKwX8KlWGFUOXD/0iQYFOxTN5ydOLPwIncjkRftUDEb/ir7HZyvziFlirWJuELWvC000hci0Rsb/8DRCw9gvefdAaPY7X+ie1Tr7EtjYN3FKpmrDF9vQPnO7OSzlRssA2b6GGds3WOfpT1B1m8vxQ7RxbbuWLfyO33aLP0H4G/9AGwSwUcGqfKKUrxuEHBOQG2woI+nAH/FCfetcESGjyiGFlEom03yO8DEw0Rk7+zqkEB+QUFoTFif1/DWuQ3keA4ePia12lXwrwbyBaTIjyn59piAaglrMIFs+jNiigVnncTJykTztBEoOf1XQ84O+SnfkosLJ7I2C0lxj+JEfTNFfrnuzYXtKur4uJ8ZgL5cRpw2KFq0SHFXHtY8n5dmtW8dax0lsgKN0/moDX/b5uYXj2gSM+rb0l/yOXZ8fHS4feBgjjJk6bwrw1XlW/FxMeVJwx/kL0113XMirRMjwr0A57/Zi0a8jsmBpeqM5espMYsoTg0U9HRrzGiLDCf9We6xhPWIZ67iWW855QfF3vqPt+KQURjsj9vm5xZ+5NFjKLXkp2/WzY5eWPgEuKXXKuD8r01DyYyyLc3rEgsfJipcIX3T4CxaEURb4jj6LZWWtjz/PZ802odxt2NfugCJUl/416trC/OpvL9JmgacHbBoODw9dtpac20sxpR5ntoOfGEstCXU+QLcuB5MMZNEf/xYFLnPhgPB19KdsoUd3+jq+mIAm591WpRua6axrkg/iYwGRXbs+Om0tSpbOkez0UnQHpXsenytb4Kg+HpHrIe2eV4vGJwicXSlLm3EttlZ0k1Bs+Wa+2tA8DfV0asRJfSvM/bAHW/UHXU5hPh/CuytDn3asy/mx2BkrV2bWLT8GvzPrd6xt5M2OtHyO0CovfgjIiBZJjqSX1yFL8D/YrrYovWW7eEZf3EZR7WiNW3+D8A/fkw3CgEVj6c+TTxsT1TZ+jK805fYWnrHhnFYT00FKc3Hir3S7A8RCbrQHSo+PMSPe3CkBox3K6cjx4gdGO4EW/TqSKxoTOGACL3CCU8ojRDewePOeoai+WKcOnAP4sfAFT+DVnycDZHawllmiZNY85KtMlx3HqU1Qu27PMW7Y2B/llogfHoGqF31MM+SzCLSmZCRX94HhzdfN5qLX6+9S80igxQHlhW0fjkbJPx/ZLyWqHffhuPLj8MXKP19gs9p2TK+x9m2fv6apDC05jxiDnDYZazUxlxVeH7pw9tx09513+CtN2cRz3jC6mV58t055zsN6vaj72HS1bI+rvGIBu3at00hFQ/O7Yby2Fcby0kFc1/NRb/FCW89Ja1gKliY+2plxtIrZ9qbsGmKFq3iJ1/Lk1/QtG2O6KmDZJGdUGwWLjHWUHj6xMqdbXL6AdQzGNKjs+hUj0gmZ30SZy7NBaEH16FeCoBZ8HZHfD8Z86uLPcRFrzvSmQLF/QI2nCqLPQXTq6tC0MOg9D8tUtQMBwMPZ5XNMwa9INT11jtW1izm7ZMmXgcHSjAWfUHFTuQBl0mz+WRu0JoMQJbyuCstMNzYUbgCZaOk+bWLrpD0C8Tmw3uUg3UazkbVAYgfNYakPoyf9gs7MW5GxqPLJBVUGWrGw68eR9V6hpNcS7tNWeFxTjW1zFNZ8Y/4oDeFzjRcyJ60nIsXqNdZQW2s1DTBm4ktCbGHTAUk1hrmbivKh/DrOp+IrnVYlGagl++//m199i28QfoAPKUuRzXXQ+ICLXB7L0gjyikZVUU2c0GtSqgYrVJ7Ggoc/Cws+kZwSX0vMg1i8c2f5SEX7BWREyfiiUArXEB1vHZpeUPrsW0tTTDKvG6WetUFAMt0fWacGm7kwQMoEgcxikiD2Tmu0NygYsK7rmEfXWr5vEBTTKEQr3ZVDsuQ9Etn4iDfvAae/obNIm2stFl+AlCWuvkQL+RGDqzPQu6+uXzJg90tkYu3r2P4jim9f+RaQGflHW0U/Su/atxGj/M34dBxO4lcBnmwQBLExJD1mmgxjh3Pq4MzBdMeFcwrnpwsHB228aZycOi0dnHs5j+bPM+hsyrzD+ZMxB91FpFs+WgJOBeyW36Cn7N6iLozs42CbTu0f09Cjm9x+nZyvo/11u1oPtGamLBe2+PeBdod7R0ZhSQlm2yts0QwUreyvrytrlC7uOq712ttGoqzK99mfdUVywUeaaY6gnPNV7jj/kl35v9Oey7luROfNtYoxzybBscR4esGTBD7v5U1D/YKz5JD1WFfA+2u8wtlQvpa/de3kNbz0kbzCBnVoPJT7WufyLku+MNZtwdNQ5Ws6oMyle2QAJbU22IeZe5BbwAMoOkaOrlVUJpgvBoONveBzJYpcP/WNv8WIOa6ZZlpyudTUj+qVV2iueaXap3jdjqZpLiGUwoZ1/iiMNVhLMYeOfuzDVl8fh3Hs4O++cQRSljF7FLaKR721vmqjsKVT79iDN/xOiVTysx6+chNERXQ1PmuWHtVMhJRvocpn3RxQYx+m6X/5W7/qFv8Mwj/KBqEq6IZujQ0YULWAbixC3jMsGs1p6swTflD6XOZ8OhfXOUKrsiZ8YiBXfno6bQpZWPA3a2t8+FEDK+RwxH7+UoS/132iMxHA701CSmBQ3AZPg9NkxURZ+VD8xdklYrd8AeVP0OmF2V8VVRr5UYcNKEBa0BtmHRUrMPLKMedVxhahaoAv8PvCKwYv9swZ/S6rAG8zW5uWoBkYsKy7j053UL4rt4WqTyqeJIgPpeN4faiptpt1GsfLfjGIPVJbNrZtV/st/QzW/u/T33X46HSh5EeetSfwWDdp/XHR8yP4tsh3gRLcSaxvxkILN94unNUG4fx5/2ry+bNnRWVeYTxbxAuhWuSgKn5UuqlWWJb32P77v6yKnqJA5LpgVl3nOvs4osuin+Ror+SOw8w18HMHeET5Cyo11gnr0NVUM1DXWI4E8qVzUdeTCK+wVWe3RUuD0hr/knMdhnT0tDHEABoUzOX8D3QQuY0Y1eZPPvMWIXMbCZeJD46lfPwo/7ZQ/MB86HPaFNmIrOdJlfnDydzlZ5cAXTxXDw/n14wsqH/Ge41HzhdAzhsb6aj+9tM0xbwGy3UYHXwGEPWoszdK4FtemRXQISH8QSfylBOTNx3hFcZ28GZGqPOoehqekl3wW+eStos+FrZBeUstdGEv6Q23bwrxPX6MtkaUbRfrQOxXiSutvuB71tBD7/gGo+cy9Sl9Q882nXkailz0EQD65j4IwwKL9lYc3mLCVivn0NQ4E2ZFklvpBGO/41FGSGBbKq94C/vooMo4okMEj4tyYymJjZZqddkH5HOzKKhzInq79morj8XKl09lTLBvK1CaHpLcjjvh769aB6Qjx+G26d/7Lbf4E4S/9QPve/vYYDTU2Fh+RKh4bARQPFks9o7a5JMOszvdbcx2W5UWsqQttItZbuRHtaMsKigb6xEry/rFh5TNR+vRn2ZlhpyD+LhbkwYfbO6gTaDiN2+zA2xLsS8IA0Y/F/XBEYeOKq+LSGFtR0YWtBGlY7QJJUfQn/aY0mYUy2nCMz/pFDrKkwcmQY1oleUxftoOlM011vUefT5KZixb6yD2t0eITB92jcFoYwtbdk/i183iOJ1rP10v0b5U9p8v8oRK/rR8ofKMA84XfhG5gN/cMa0NAjU7d3BmusA3F/ENRtocnNcmgXOGif7UKeYLzuR+roJKF2XOb/CAo9qVkiof40rDNeoqrG2t8yO27IOFvaSUduJEQG6ff2uMPGVvn1/gKJ1HyR2P3lajnkrPcTO/Q+8iO2WFtqZe0Kmxr6yiEWrRnrKUO+1y6t+vZfg76tryfw1KaoMQnZoPNe792S7NR2ycpWi66q8+zStI2GROP7x2OOtmU4C9ev0TzWjFhTOnz3hxxDRHUdk5PPRtMtO4bvu6RX3s9yk/wfDbAOghiB5Pu44lMues600MjXO9yrYQ/rRh6VnbOEL8y4K1/RFH1aVQPMRpX9qQvknfmqaOMY0NgnjpP9q9MH/DIAe5Q2x9s2ui0LctB2zX7b2kN+kkhVNDn6zr6tfNGu9OmfIldxTWfFtypbtiymdrYi36DkSeZVe1LJQtWph05VnAk1r7UkAbpyX6K6wx6otEYDon5ABo0al40DVvopue3/5v3OJPEP5We8WoKlkVcwPQkKsGWMM8Y9p5hmH0EI2duaULiqVclHL4MlmTR1vfXaes67LPfCmzsraNLQz7v/khVMr8Q7z2iXzZONkGoWiRAch0ywNEX9srbFPhb0kB2bwA1DHupMHyzv0SW3V1PIhAy2SiP5p1tC8+yj0Flqz+mAQ5hxjplnfB0o/iL1RbFSgf+4TkSuSLArrXPmxh5Kv0SWVPgi1d1LoolIuh5YK1ZfMI+3z6UvpbetDJROxxYcouzKPA+Ac1NrmLih4Cd93YHPC5Az6YzLcYsUHIq3yZxEpPhRGlG6zLtoDN4iO2H84t26/8A3Bv6YY20sf0qOs4lC0kbkYO7HoVbPk7ouwcZW1dty3fjvJ3X9k+32afBrHxBkgvP5oW6BqhSWjBqz9fWUUj1AXc+VZeZbTseoNQoHxfe4zwzRWC58du98rhVcf1WhBPE7LwF2SGxbvvNENXzGcW/PkCsZAvV/LtXmey8Lfvai2VsZHgHKOylmHiVvmp2/K6C2CRyucfUMY5WOcRfo0LG/JJJ1/tMLbdiCoHlYanwlb5zWFpT1paDCh7PjqfP6oKXheoH9RifmJA3bxeUHvn29VaO7QYmIf+qLxDFKZHW78olMxs0Iv/JEHaUkEDoMg8g4I+yw7wOHHC2Rmjb88HO24OtkfdpPHBdpRIyyyx5fcWaGdx97WPxEjtqwN2cRD9jOOM5c6LXELSPq/ES1+4dYd6FGrDNfqcZOf9t3/TW2/tDcL/9IPvmzcI82MUVzyZ2jhVI4wNBEIPrSbHgh0Vv4P/qmadp+CBS0mTtz9NNoQmV3GzCcKzK+e/khfM1fQXTxOzzmKtr4wDLFr8KJGTXvmuLXYqvQZyBfjGdjkKaYclRlHSuVdf9cYnxc2c042/2mKEaY2/+xT/OIkci5zJRN6Qhq1YLZsLTAEZmsx3qJy2pNBOXitpyTVmPTbe0rDjZw3xJbrfxC0tn3Y4VeSx0go2OISRRhp9W3zbsH5MSKTcWrc5KJ+rjPwi7VSwLc+ySTUYZPahy4dnZvUJTliWF9I+3fauiTZ2Sq+Pnd+QDSbVLD5yN8130Fi8GDf8zUXntTngl5IPNJC4I0q+v8anQBo97QIwWhnbZ0yvMbbRmo+SKl/HoLjXcuRDswbTirtYux4IS3lQ5eN8OdoubNWtKPBvlRfWZaOdXUudn3ifbGHL18K6rHRBH9Mjkl+W+SjSnHdMezk3x0swj3UZQNrtXOlhA8GxXuUBkHktpBUv2mHUeRz6NRMbjH0+e6A1gAinNfZtQwsU2LBACv3wX7+ezyjwlajO60CAj3OKr/7lfMG1uk7VMXUTnd+04U82/IoRzKJnE6KE8pDQGbsJ6/4hn8Vu6OsNQmTCVyBd+hrbXD7qLZAsOhjLwFh2s1jaX9pI2X7dlHdXkli5ZiZmLP9GC80sUt8gUJxFpmHZKKgnCJRZpuWzZggPiJ+tLfVHsTnYjMCAj+R1se7tdkSdFDLqgrFtK42e0rWgOXWU9iVG3SNCb/rRZjbly3+VF+ko0GKIlK8c5/XrAOyZh3Ou5RMoLSMRnHUVWUBnrmVLwJtX9hphwFj3f+s33uIbhL/9wx9YfEi5KhcPqjGdMt1DpRpSAWomqi0w2HAq/HPDOZsOixWO0WZas9k7LDEof0ZUecnUcE66yiOHpE9H0dzxpYpk6Y24J3G/8iC+nNTxEhlErbaYV3DnhOGm4BMYMXbYQz0rTVSPdqt+OFLl0Dpvb8PCzEe6pYhNb7K5oKatih9YH72Jzj5gxIe26OEilK9KpSYMyZIvP7q+0JKnJr1kLSOMYpUZ/UCDkvax1RkfrGNWQwKm5JIdyqG39Eia6SU3ougtrtZYo0R72dFcVGFoeqGMBLHT8kSNd6Z31rlsbCuQtnKyYZEJBh+26jb2m8ul0O/eisgjd141YhHGmECWzbZ/NfmsNgVnz05nxM/dt7MH2iAgZ4fgJZ0L7Y7NhdPwtWRDjdlESddFuABPijtvoxhLlcnFztLe0pcR6MqcUWimBFnCvsYe59pJsc8S6G4cxYUPYy0Bud6v1Ge8iw7WLvYsqSYJk2Sr7U+KkT9t4lTyUr3IN959Noq85ssrjylnkZtsn+cK0Mf+XPftrt3ytyMykeOyiIw/kKwNArx5guBio2zgR21efIMFGeX51WWAHAtIvvkLmdjN+ZZUfGFM+YPR0lGvE5lXB9qBdGSsQPnYDN0k5wF8/bypvh1sKh9fsnEAHjuiu52dF68TLg6i3rTypZn8IjAq6P6BsrF0YkTKir8wc7f6rmGtkqmvZ8YOcdKU1Yas8UOkXISUd9WieKMRXxuvgH6eil3TxpHppPSjA3CsdKFkwVgnUpxThSob4/U8CTv6+qVD7dTaeia1uHDUnOb6DOXori++QZOfAKKZ/JaeVjd+BwEmsvbPuQEWTZ9Szmhca+vqk+jtFpnSWfTye847lMyAxsfxt/3Pb/kNwvvfboUyRwxsXYfrIhKPHUph/VIpDUWZ36+DpzWcm7aUCY3dLEHnRd7vsDt3PMLfuXunpiwdqz+TKwaSQU75Io2yTtXZo1asutEudfKbv02GsbGSF1BBOp3TMkcidgq0eSBB06Og6l0U28Ynl6rch64HjHpHhMrQTrtnMQ/iC5P7taa7dMztAdUOUNjLqTEpJgcWg1ygmMaqdBv7S5t6qjjYWKP5Ykb9K+4tBEjTEyuUusaGDYCZSo88oS/7acQo/6uNtE/LDDjKpxq3+9v1ZCh51DEu0MvcwPmubbU3B2ys/dkDeLR48GbgzGlvEtgg+KmBxsrpujPqTmkbYOu0BQ5G+b5L91EhC601Sq6D82mMQdIja/Kjnf3psT3HsnU7k3cg3fL7MGsRy6ByQIhVtlYFHVrFHLjz1diDJgRP/F6UqrzFawxsVk0YHBi1+EK6T49kIutM19FEXNpI1XZbWMr3/qjFgfP8KyasNwjBsu7Vj1HFYVleNgoeByRsA95cH2GzPQV4HDhRZvEk7Jv+GMKeh3klSMhd6ZwP1qpy0obivvHBDnnZ1XnHD1+WDmj1677wA/tvm0F0w6fzWMF502PM/EUU4OlPB7XZ1znvOvga0HhH4DT0SjdYr9At5ph8b1NQfXIcZp3Fr3woK8zX3LF0sGHyrk17JTIlXrTTtrLh145mnRt+WCZpaHjFIn9+U2Gon9tSIf3FAp75Felqmcy3cbIoHbbc7DMcy6vRp7LR7UqHktZWAo22hZmlgfrs0JoNMNYPlA/YqHG5qzVw7SxOeTY0yPMbV0uIqa3nKOfG5bbGAI9p18qBtHOH/aRMeqHDta5L1bHwW3/DLb9BeN/bEWKAFroHmajGOqc9wkuaMi8wlajGovkGEYGylhQ6b7hu3OBDWk44H7Ty/FveHSSesRPK5rpjesclxiOftP6P/c4TrrkNcsZ5gkOkNgjW4oUvqdAcnI9e94By/asZe7z2sYM6JcXFe4mmuZ03frwoUukEaZOV/lWe9Cwz2KiLloPyFaeWJiz8TxqOdV+wGeCOKK8ZcXHAR96hrfI14B7Khvo4VXlsJDVjrXPdvoOoQKYRToixbQF6oXX9a3u97Fcb+2yvfRxxVNnR6Py97o68EfAF7jSbAJ669Sdv13i9QukzB2wANAGJ5+zZA79qdFonGLqY6BNO69yR7lLcUD6DSm/Ryq913SgfeUa+Ld6ijTYKpQueMT1ii5ZsaJTlD8qSbwEV2YM9LNg5DrB0V2TNIoMcJ2vDSfWtgQZrWdW5YylUbHPd28W8LxCCaqNCtem6bQPxirzmyZWVAmihE7Y3CMeh16OpX8BtE1Mtji3eV2aBTv10arid+xhpQqD1RT77R7bRDaWVjwfNj3ZN8yZIsbTGjor87UnaHOTrVOMHczLnJXek5/rrH5CmjGw9Bazx4MWvsNhYDIhuneM6p0nnKQYKGsMerPWM4w9//PpMUzLzDjzBtpHi7+yu7QaqTffAQsPNLhrGwL/usxerspk2jk7K6BvzWULB7ZKFPsSqH3nPf4oX7aK086w92gaBuRbEBjH8aatB0uVVa4bWWAaQRXdzqSGJWCi6NCPceNZ6ChSXPY5JUZ++gR37uNLxodXzCMAPD2IlS+ywkI0nAesSvFqX1xFE5wjrHNKFufuFNm3NWPv/W77/X4sNAgOOxmBwyS7/0szAznzlgzE2FKgGSaeljHhsKJIlVmXOmkf5NtgXMj70PHwR6nzOSh8xFOhzGfQyKiSVyQ3sltF4bUDgYxGljmTRCz65RWXaSLr50FjYINSkusZYz0LRdjcIhfTPeoNQdR6DvR1MmGQCMoqHYviZ9Bc7bOnO3a+UV/2QIok+enBhj7yO6PLFCnZaR+VjW3dIL1pa2aI/BhobDhtssO2WLyrtTHq9uAiab2YuiaDslD7y+/09GqNc6ftS4jifTuL3Fk/5uk92WRfSy7ohh6SfFpxRIK1FAq9CsEngqcC1w6teqLBB4AkCmwa+xSgbCcZQP1fQcWo165ZvHJ0efN2qz9LnYNahuHj28RYoG+UK+9InQdmb7ZNBRflR+lrZeDHasrX2/zh/bLOxzLxtUQputj5rlD+jFiirLp3RWsATH6Lr+lS+5NflhZE+y7TYr9b4T0raQtkBHh/3690B7XMML31WC3xA5CBCFvytQBjbm/Lq717fcCdLphEahlnbRfygaN2kyder5lUlz8uKsce5lleQ8sUBI8qfLHaXeYAeaISab0mjxzKN7ldiJD/693wwjv994EpSKF86qMTRSo6zEX3UzdrUN9w+S7vMsiqEgv2sI9Q2IpAnGOJFl5+uD3TajVdrVOg08yYlVY+ZTwpKFddkf76k0Rp5jpMq5wKf5p1h0U4kSzdMpbOzy16TZ2wu23jgWpXVFTmkond+0vBTR+Kl3hHxCRQ/SExb6LjjUrMuHm+QF+1BP7VU01s6R6xp9GzZscZdkUUd/o3/2Vtu7Q3C3/mnH3i7ukaVpupS2BrEnaW/6uDC2GB1dwPa2GlgbKRKj+VOQXbCHjRaeB2J0LWMmAWl00f52eR8FkQb9maTLu61oZz6ma9oo39DGjQzndvphJzOzYRGj+0qE/uNf8BW23TIr7UIehxnkkoIE/L+wJti75KlzjTUckC2hSD2zEOs9tJlwpMWJ1HQjBCLL7IpI2ndAvYyBuj/cNQF0MdWEds31RpncM1pHAv/SCIRW9Ql+grz3Qj4dEFkUo0v6l/ZNHcJNL3OWmjA4JfLYpDcEk1HAX9A+Vx5AG3MnwRRM+oidJtjeUfZWNOjY/Sjt+0WVnqO831QZTuKuVjx4Uk+R3DA94Frc8AmgfPijOiMMb7CkX5i48Ddr3qXevTMF0eFnDtQUlru10bVdXNqF9tt360w5ljXFB/xWqbazk8LfRHuPlRb7rbpMj8Wd/WjTSdbvLQ/onzbtRcUHb7y+zj4/GhytHVkRjsKvgq289JFKQfhh69olU5McVNvzC4NNDL2o6FcMK2Rqxx7pEaLYFlX7MbASC9Zrg+xkXzojdbyLdXiYCabnjlpiZEgnvw30B86mqVdo7DbGUThHFophaclzeFMp9WdUh8lmlxsMf+xQL+q843NgZ/m6vzz/KgNA0/4dBY43+/qRkMBGuenE3K+xljGAt/Ywzcj5SkEdjkv3X6iYYsnhtZvqS8SJ1CSWSggVSIz1WM5wM0lRGi0qucI6jWfEzA2Fmiu86CPuQsD5jZfZP25E3Kw6+CgvqnXvdx+LvfRsllTpG1J1eteKIGNPDdY0I90yVsKBQOiN6jUSBtRsqVh1Oe5ohLG0s4W4FzYJ930FTmkorFG63pL1vUUuWSKw3IKbBDmyhlkumzGewlH0Xg9GWNAevR7UdbIjoaxVehiN6bf/Otv+Q1C+wyCGmB8LQbMXugwdhSoRax5VDbKgbFxtxqa40BVYHDrbya2Qa8ikwYdQdnrtsMHK20ZW7nAl+6ljtFnlygLBd5C14wuZ2aQ5UTuevClJYVR/0mBBN6OcPtxBkgfOqlRDe60LRcAjSAuBgrXrmUSAWmDrm9MI+s7SyL5AsLKyeg8hZJb9KtC7MZ2jQkPZaHqwbGKSs8co0VJ50hqAFBW/ACb2AKI+TMv8JDBeRUOHPYH+VluVLYXJb8E1HV/FKotqi4A2pjfhy3ZQpUVTqJvRrFKRbVJSMfrgCNcS/u4Exfahcy08DAOz2hTcFYXQT5TwGtDbAp8saTcsXi5IEqHf0DNF7tc/ArUMUHp1oZjvfelQeXjU5XFv/1gMYNMjflepwAfWnJA2SKGn3jtz1GIidghPea30F3aN66WtOP0rYHKsQ2A7aC22fOxqRzbqOo/YtmGI6wwyQHWQawDkh6zgy3Tmk7zDfrXtqKpX9i3YgK1RbPz2KWYg9nCO6LkwUn6On4sUbZB6Rhp+7Au38lzkD5sVhmL9CtXrzpmgwDKFrbZqPDDbVxJRn1jmk0+d6xNa+dynv7lx0M5d2lJ9JVunlT4cw/t9aKoS13HOo9tONoEY9kW1vwAiV1qR/n4pYJ9lDrVsFEC6Pji14tcD9o4c2TWIeRSB661Y13tn/Lo5HyEmw1AbS6sA5v0m9LpC/hjZ772blSz6j62AWnC6ANp2xny24iefeWpym6bV75vHpHf5jkOJ/OzY9RbvhGPspWuODLN04FvxHH+/qbve/OtvUH4uz/6gbdTeQSza11BZdWdW6CBMkh3UY23lsbeumFpf7q8NgjRq3jeMcTGKNf7bGm/eLBTHcvRp1MXimOjaFNtkvjW9V5uBsJHu4FRLZjtrguEdd0L0MO/LhetbRByYiwXV4U82uWRcu4Mje1QqDRllPrpg0jeIETI5XXndASypTP8yiMrHf2kF1+LyVtLK0C+ytY+eVIUs2unfNVvtAcoqzTKSPrJh/5Lpz/0jj8U0m6mRWa0C7I4StkS8FWd8grTPpTG4pktDLbW9it/M4hHwW49NHa0w5/tQHMqSMvv9ukCagtG/dGAI1xo5EYjvzh+9iDfSsQHkPNNLfRj80vcLCpCa2OYwoZ1XbTfmHkLR/FvYd3ehd7ufYyEtFXvbR1H5cd0t7VE2R1R2ZXqY7Ft4jgla6Fl3nVARXPGR7Hs+pw8/PvqWqi7+1twewzFo659NkGlZ5r9SBKseROUVp5FsvPYhdB4R5njsF1vKWztVjBP6fcxiD+ra5Kwz4eijzLUIzaz2CdwDbh6lc8f5MsBoNWClA07n0k4PFwuUAul24tTFqAtDyt3rXmV0Hpk05aV7nZv+Otcrx7yTLp8dfS8ULq/FFjrQXehykbazQIdbhfayX7TXklHK8ddm3VTjvYiBQdl6Ekf1FNV6efPeqE1OwiLN/oIsVGWTFXZGNATfvHhn8KcJm7pwpgOInsSNDMzsJsa76J8qniNhU8KWSPASx2ggs5ztJ5lWekebSC/W/eToWz/xl/3plt7g/D3f+zBPEHQH8Jr1IluwEikRhsbP0NuiWV5q80K6w7sJ1Mwyq15d8EgiXTdEUPb2MFtrbgD89jYYAMa5EYrXVFRtDQ4KDvr+DgcX68Afb4bS6wQX5ggurxfF1Ld/S1CCrPve3ypi6Q4oqXxE8013dABDdnaiHjkNj5gWf3PsuhTng9goaXy826wwXWCLvjkZ6FPRnryFx6TTA7VmxMTVuOSpDud8k6/GSDVXDoxsLVu86X9Xs+TA4GjhKhjxn1hxwdlj2oF90tLHwvptkeKz54+M509e2Y6d8AGoV3QsM2GoxksGsHf970yRPv43Vv1F12GdtLl8LouJ0XJLds/4wXaSK/0UbaqbB/PcX6WjUSD7ZZOqzaQ7Cy7aOWj32N9wrCLeX48rp4UKzbXYKew325Hp+/zxUcF6Wgso659abCTJzTaFq8pOhAzf/m+guiY3SdXdYO6rsG63r09t+saxK5T6FUoubXtNYrf0InV7os05MaJnxpwF58PIbfFJ4CeheVtvsOfX11u55hQarlhJIc8/7Lxz9M+kXTp8VettjzlEaENnLBdfr+BDULdxDmuTmus+Xub7scoQ/okMvtw0r7YB9rFbSN52pr1ga/bAjT6pObCukbz6td17DL/mRM92aDRPfBan+jcaOHpjtnhtkDGRQUwtsGyDKleNvKRplehjPQR++hHoXwqcBtqC91HYcUC3f41+9kwdRzlV+ksHWCLf9T/pcJv+J433NobhH/4zx/07yB4QUZslSOGE06RvVJDO3aSVE6AEXNHC6R6LhjLC67M0EGjXPGXL1vyI+ByGDtcMusBUPklNYj9bqe3TWj4On+bAEWzknYKbioNca//Lh7KSEo5fmZiwY9M9FWMLv6YcLgQ+EIBDRtlxw42kNa/5czTdDVWpdpxJiwAHxcn21Derxe5hHqjuJnTRWxcdNr/cDQgFUkw98Xsa+J9beXXqVpRXq9Col24Gj1VI5NJdt3/+3R/KTDaGu1A/3La3cKxNvH1GJ/G+pAmMP55anCgxQOvFvH1pSwsZl0SQYwnUu57pdvQFTIWGEWU+kN38J5KP432OqLjOKxZ1lVbPGVy/ui6F8qnbd/209ewPe+edu0fp6N4zecB3vlPUo+T2qrFI71UMj7jjzEBL3q3fCnabnnqMdtRdk4PfGPa1Xc2NM5/sNQbmNboXGnnucuL6LF+e0D5EW014jiusoFNwt4+WPvU+Mkz47Zi18WxGoC7+Hw2wL+qLKC7FqSxk19cvuYNQuZk18u60ZVFqxe6WlLwWSKKvVjl0R5ldQKrAMs32iSMbW8+0M8GxeTG+zywO0aEdR7g4Ah41rQNlO4F5z65srtZTlnotFtrFec5xeu67SfdDW73hvrGp9uYNxusRzJoJc2mHl30Axs15KFjx2OiBVDjqdpvDClr5cRJzsArc4iv9HyxKL+Ow+wn6dZ+Qfwcfap1Rekey9b2xvwsr2iULVhPSyvXYvhIL/WCXcoS3//dt/gG4Qd+/INvV0stGsmXcuVpwJE+NmgtCYPlu4xrUFKTWGGLPydX9IOaxI+D/Rw4kS+vR//rMwhFm8ugO5k6z2AibD5Y51AUG5lIk3fUda7Q9SInnmIbdII6PUagsyb5+oaDskOMbibluiMR6dB9t1A8o1ceac3Eor5NBmi57Xgf4GK+46mF5z21VZ20tqdEmk99E5Wme9BSSOxjCosFVLk5VLA1Cqqeh/jb0kzA48LCbaN4WccvBcq/Qte/bQv+tUz8GzH6bd9nXet4G2vba/07fsC/4EH+aBvWIBnGIWOSDQIbA1498GcRtKDgsTh6apxjwnWyudiLjqSN5orLxWj+Vr6OjwNc47m6BtWujSWg3Y5vuxVsYJSBfzlfnhylZ+zzAH1r2klRcuUT+dE/io9ylyLbT9bysy97BIu6a0tpi6Kj6S1dRng7KbbG87kpWGDUwYhbqGwoHscKXFe8wG60kDcEv8zYsgkt7Zb2qTYsXmJSuTbqjznfdI1pbhBdY+bm6e41aWAxyZ1oLQ2kp843FqTmlYwXmgq+dkAzXQUKyB8cHLTXirI4NRSRggPgU8nla1X5HFy+IQnfQPgb5sQWVoXNZ1dwH4pnxMi/1jHnSRPv6l5Tdi0sKfX7RZ7jiGWD+q+v1yOKJ0E2lQ9b2p4/0vlMAxsC5dRpfu1IfeIy2GfgAzq6rdJfGG2u+QBjpN/07OUFSKO+bezKFSK79KdQfrm0WFRePDNnnGiZYMvX8nPtb+ftaxxoDi39pcL3fdfrb+0Nwj/5lx/yE4QCjUOD1sDeB3jC2zxttC1UzTjCUu2/5j/JBsEllK/K5ElLhWfRyeileLBX5aMPC5kBvkkn4N3MIYW00DxnNtm1jq022WenUDLmI63/eYPQ4tJBzOTsuxCKAReIKi9aoamDo+VjC5BOmUqVKB1b8AVW/FxkfEERbwZkfIto9BTSv12n9evfNrGtsGVz9LHKy9fZvnK+e8adljbBjXKFiGeMj7b22m7HDVVfFPbZ66DsZEbHNhmxUz+nOu1I8xuIz8hlY5B3ZPPkgOuVNwmic4cxuhPT51mc5HwZf0QoPpp5KaND+b+OjwNc47gbQR0o4rQgXrZZ+tl2NhVAKx8yXkdwbq4x+rzmL4z0k9ZxjX26ny/cZy1d81/ZGG1tWaUOa39226G3Y6JcS0Ys7Il9VbywQbpGeFHJNQ3hzW7DaeaMXJegE5KOnuD59sVxGP3eh6NY7Kdqx2KRG0Cwkq9FOjE3jHCfhSTnKnXJxj0bCW8sxOuFp+iWbSEWeGXpumXYJESHLElPtbLt6sAc7M2FMuj25kNE8qkrsUUdjxjb4kvR3qnT8XqOt7tytNV6H/oGodonNlgjAGwc5dfan5nV9Wk0sgrEmWPVp8oVL2sg+m1tZ9RtrkV+Wc487es49pqepb7wIrO2U1ip38H6VViArvKDmOSW/bXN8mOswz4UT9fRZaB5fbLS/8Xi133n627tDcIP/eRHvEFI46EuDc5490V9aLDNTmhiTFbJDjxKkrshrzw3m6YjOjd0zTYbPMEo63mp0UZ/Zohv0bGoXrGpRgsS/HFh148OBkxcTVtAUz81RZz85W/07Z406zZblx+FWSf2NVGTr1Co9KF/yj+2mNjrK9SgdR9y4lWQcNKtDTiShj/ShbTDEtHli4P+7JeoHLt/0WsaMQeRkiNJW/L0iVZtvGZqfaOKW3eKjFm3GCCPG5W6MKlTGssgKCDrui3aZtAprGXIDyaNgd0IT7c56utY0nb5lnY7P3T5vSqvNjwKVd/CmAbbfm7TS5Yiyg+0Mcg7yaf8ShFNmnzOFY9XicDb9XG+QOt+jOUcSftOWksb6/wxMO+yqkbVgdhffuVsxk+B1MmsbOMoH9curTnx4yj5Ktvyd60blKaRH6BnTVuD9hvnYnNLpuIR5JinC9ZPYuAb67XXdukf0HlZsLaksNZB3teYDd0zTREjyU8alfbcAZFi5MM189tlkuU79JbuPEPZiKG+a9RcV0DXVvvs2JjBJqAl3S7ho16eA3lC4GsA55vOwzYfcq66b8Tv6zViyndaFvnKeA7FT56611cWlx/Wp3/PtciJdv1aNgS8WpSvVo0u61XYh2UZNlryeQJ1J9Exmt3iX/u87oN1ef1+EV+7TbLaFEOnbzutsQk/nUZpZLtOxeLjKVto133uze3tYsqzDih5eOhTusNXtJAHvZEbwW9O0TfQiw+WEuHM9W9itXAc4NmxMegzlM8oOR6la/QPrH2Rd8fqXNZxybvW5/amHxZk2qDrWes4Cb73O157a28QfvinflkbhAy+WoyDTAg0XAYk5ZzwGKQgjUZGpZYJzxp0IlJ1AZkb29ROA62L5s6ASjBtSGN4lvWhfBmp8T8MziVh9PLymXSfuFWmZHSCLGziUYCPFDs0xopH9EE16G58c72dXcpav0hMwjU5l1xduJEuWj3SBZ7kRR7tzH60NFkWYo1kXb5gmq/ufDQZoey7eKCvEY0ZM07rIEnJitIMhZ4x4JyiWrCFzxwu549c6Yg0eiJdiwJkD69l4uMDX8TImB0+8lEwo9dngAg+D5I04tOa8WaxtC2NCmvacdj2gXqmNZb6uJiMfrMAGFGbyBljhdFXDQFcJksS8WtFvLpwOj+IdoaLlE4Q39UyF4sRbRqG9ibpMOd7f1a/2JuWrphj+dlKOk9h1TeWadzrfiPPX1qCOu7yGGsbDSPvLsuujCnFuGNnxb8rfjJs+T9gLi0+/DlGJuf/EpaQ3JZkze/uy7XuPeYWbVlJeFvSfTXzMMZzXhfGNMj8jYzVGMUBr2ly1P0fVqd9dBTuRDqoLqWnA0rjmw9gTgg1tsFSA/ZGTucbITLLOq5RZcTFlhhN2fz4abL+co51X6gNeS+GaIeqSovjS1MqGlqQqR9RNW8rQ2llcSBPH9oTBG0Q0OONAkyKGxtHp6OkYbY50J4XNnSfGCULSn6/vrGPaNO+QShu2lrzr9qDuTAzDu0CvxmExqnIdIU+Z+d65TnUDLmuM8fWPM68yLqE/kkfoQN+FwfWBS0eeIyIxgbRarFb/ErIesZHC2FQGWpmlEBkbcIYmChoGNsqQGhOGYw9x42X2PYbxjQgXzIz1mYGrPtrBDloS3LyJUbREer34nu+/TW39gbhn/50niBwImMRhcCDxKlqqHRHlQN76LhS4Uui6JKwgplsHS3b0LUmtSwdc+vOLTBcxpKZbRaGQICgMNQvEA0ySR2q1LCyWZEBZfSl0sO0aYwDE5CDdRx4Cz38eaGVE4CJ13eBVraStzbHTM7uo7mfwg8fFN8xEgm7/iCapTpKDnDXiP4ffV8sJkfeFstQYsvEp9wpTpoYfeYyb+MXUho/nWm06BJmVuqtCLJ90J/yaEU3VeQ1I9elTZQuR48EsWAdpZY6kmh2qr6+cIJWJ34fpMpGYN9ai/+mgJB0Nhvlwz6Y6ygWMYzFfYygupXQQAOqvIN850HMbWRS6Fyg/NrBGQVtEA60QfBdLYnm7labOxTIxQ+Tk05ySWsZSp3ErgnhH8deK14g0msUlbHQkk63vAaByTq0VOAyEm1sHImjOey7//ZhWVKLjCVGGzAsbXoBMZC2xunQAJvw+G0stEV5XHGNb9S4vPWX0XTTQ6SGkg4RKcvwC3/pmP1tkXmLtPCbcYiMaP5PDKr/iEMvyszSsLSZSLzwl8wsQCL8+4FcSw5I1bZkY+O2rO+cm9s2UQPEpfyyLYK6E1ygTbkOZH7f5R/PNZ21ENaGuz4vKJMuT5g3PSYawbM5KiRT1x/7RJli+vuQTUJb0Jq+qof9aTTS6/KbQcnu3Bhp8ZEY+KuN0j4nkC5+AbvJdVr07ddT9rhG19zpDyWL5q+MpozQdM91Ex9TI5uDeiXcv3Y8QxSISDPfKZrPoYaxnQA3gCxCGr8IER9ABj9bbi5LosZ0YW7PwsBQouVHxTX3dJCfDdnPMQ9ctyVpYTu6aWNyg34lyc39IDaS9sH6OFDWlaePSHXaFn7tt9/iTxB+9B08QWDytj2DyttINS5RL54xDq5KrTsaeCe9Id/R7MxaYrB3mOjNp33I5Xy0ucUdvYUFj8gecw3b8h0uXfGQrQ9CF8Z2AOuTJxuxtR5RFJAlrH2p8hHwzRNxMznylR/mU2WLp1DlBeS2bIM1L9jiy5juGPUlTosXfdareNdCMPI5lhqehJAmy0WJUsdNDwHYcmWE8mWhT7CNFO3IgOKbkRlnxk75CmX3ZrCcoFe+lv/ls2ijjZlXUdGhncSPyHY+xisfRuZzB/71ZF3AamNQ+mzff7njBbyQdUPi24q3pQGpuntdelr2JlFCqTuY20nxfC0hrcjcHFqmnmIV5jYcfG0a9gLOsc1HlL4FsLvinXNOcFjKuYUY7ALHTb1HAZuKdqSsp1lvtrfaABo5+rrgPluh2nuff2syfLu80Vv0sdz8zYeFXLMbUIeWFCzTQuVvFlsyW/0Ninc8l2uYQTIZfz1tbusYMfoOxnTm+OSJy6eKOR/zdkAw8hZqg1BA0uOt6Zh9lwxihH4N0nVG4ZrjbBLCI15zJJ15oWO0j50xD2bbe+gjimfJuat3VzKojcba1s1gtLXlIyget23L47X7SD6odNYxulI/Klp9iVT92C1sqAn7sC4Y5rWyu4AHZ2jxo5EatmSKr+DSJWmG62l+QsbNCMohrecQy/z/23vzZ2my8r7zVNXd3vuuvdJAA92sLZpmaRACZJAQQsK2CCHZGo1n7JDDihnPxEz4X/EP88vETMREOML2mFGMZVmDdlYhQAYj1kZs3fRKr+/+3r2q5vt9nvNkPnnyZGbVvfel+4rzed+sPMuznZNZWc+pyqrrhX1QFYwNOy8WY6tjtgVC3Ud82WKUlpwbwP50HnJ84H0n/BOEv/jiD/U7CNzcgO2J6ycuh02mIR9ftSaO/fWEpjZr8Wa/7q2zqZMC63isDPWSHxNOHFixnrwMY23GSOp4sSUhUL6aD4oldukxvUh6uuaMdd9GObs4ix+qYW8yYieGIWdaLBtVjBU8rtzXPkhbTvGxVMUOWSKLxmibNqnvbWu5re/lKnm2YWeLAzazTzb4iPmTUEUJnSpM/os6xI8lj8oTFR2SX8b24ajmAtCH91P7lkcpcwxp3HzBqazEFxJvl/Bc5W1FXBzIllsgQEVj0OPKVu3TushIf122vchGfWs7Cmn8rPNffKb0QL9N3ZQ0Ntr2bSyl14MhZNrNRmIvh7efjnURZDYy40hhkwsrUsu1ouyI22xzXHIsKmP5GHwsvpwitmKZNPTkXyw7IdGJm+H7+7Dj4nU9Nr4cdsxkBzMmx0ce//Y5E+cGctZl1zTT9fFIMh5VclCW3ZJSOr00Zt43b1WLyfxw7xcQ1DPf6BU91rlAkHYsEnj7kclSxso+dmJ1pfbRhbfhMXuHgfbS2NI4U9IYTC5nI4d8qiOonl8gsE3NmT5tsQYZPkJV85fYLzvVkxKUWeJ3JISoa+I1tQ6Rc2QB+sYl82DdEoQWnZsKjZPy9adAOdtd7nKfIqid2ikXCF6/K/bkfT+hEROKsdrJ+997z8leIHzySw9XCwTZY8QcPA17+k4AjxxgbrFe063vJ9luS1F3tpeS7BsHyJF+M34oXu2vRi2PdC1PnwHdao4qMS3wMZ05i7faJ6YpXy0QsGPdZD3059tZt8SM7Q0dubBrXd8FYakpY++QNvQi2tK8mOXk7EVD4nayUof9nE4FxeM7WKlcXe/W9zr0bX/Vmc3ycTc31tHvX8iqFzp5UAFISpvI4b+NRVv1sQn7tT0/R3VbTd0nbpMxN2CXmDA7bdnGfIN0PqoxSHOPL0FlG3F1qFBydWVF/nIyf9KUF1G/QGC/Pqq9qk2btB43g0W+CKos29W5lyFpPUdzXiGfnIcss8bHjiFWfvR8akuxV7e0D62qKshoaGRJ7LwVH11BHhKOh+OzcUkS2BgH+2IRmKzJp8egqz2tk8on9tZvbSle1u9zVDJ+8oHX0VFyHLHu7NZyzbGT3Hh9k/ehNM9tksrwmEpLFPP9VmpaaCJvwmHvzfr5lI0SbBIZtlGGZYVpJR+1remtiieefFW9soEH/K/bVV+8xpULu2b4x7+pbM9B/gSqxs54oi5onwtaZ7OXI6ks66nMcWM+bpYvG5OcFzYu/NPbOdln88WyxaDnIT85YP7Acn2tqM9Rs03UQl3PE41gZ5LexmHnwGwM6Vq/v/Z6/0Zqp7YvO8XOS7Rxowg3v0BIbdv4uEcJLU0/bZr6KT//7tec7AXCp/76kcYCwaBh2ScTSOwgZLoqRKRxtFjVurepTXxgWy0vB0jkrE110hPDk4u1Amp6wE2ubcdr99pK8LL1k1TbeTHU/9phezrjKUjNhn4sLzJOr0eoYyd3F5Xd6snT7aeaECei8bMDe9ee+mS91zbpDlN1TR22KvPWjP44hAqMXPTko+0pI4Uk41ANBX2MzeIVN7GbO+prl75DpnJOH5i8EU2JlBZjg0PtWjsiMht1k8NZkh0f0OZlTK9BqgMVcaT+KvdmD3srEX/uJgpqDXVeXOX2In6KMFmRe2TlgksJComaSFcvXMTPeV2mQ/0onTXrJ758FHT8ynym5wf/Nd9OaJLzTSvWarHzzJK61JpQZpER+PiI+bbWLhumV8lbPaMhI0Y3RSnfmJO4NUA/R2feWfNCLZ+JTaJvTLQsV3T1pe1W72r3aMyxj0UnonOAhthmY6ra2Ya92cih4+w7c4xuG0rd78ch9llwbV1Qwut6dBzAzUFsEVSPZwr+wWc8nIKajHMyNAwDorzmUpxvzpgi2+zNGftuhPyYBurqR1Q70bjqIBiTnXsea9dxLU+XTU/j2phCfSfPkrcoPW0XrZjpw0zppwe2H8u8mRGV0THL+gFYMphCGRtf3FWh+nFbHNbUNV7Vyc91ba9DWcj31eZYoP26ZlTW0elf+20uDI2NZ7fdIqbtJoKXLpHns830vH6N974cNj8//+4T/gnCp/7afYIAa9WESUM3fkIpmyZrxCbJsLrpNutmoNbRdqs3dQwfxxDjxH/TPlnclqeOAbaq+PTCyz6LmTu5UEdx9tk8N2OirNlpk8oa1Ombn5xNtlGm1Zc7oJ6BEyRnM403xctrGfLYNWyJCbazQ4vcYRQiQyl26Zfm+B4WylFX/KPMvcUSrYqOUl9QuFMxle2EZmORpONWxJoWAWWGbMcQgZ0napfmu3TZztu3iMZRj2cIXjINud0o0VPbI/mCMv/mAW8x4k+c6lxii/Iyv7LXMqkWC1oVKrlYtraUXJthc+1lNIljO88JaVLm8QUD/yhh+OPV58v3wbJuPfIeynk/QyxqN7WZ05MxR7lcHH1RqayOtg9v32P11Cc5bFtOxmAPj6/hZaWIrdmmZe71X56u49EXi6cpR1v6fMjrL+ILZasnselY+qEqx5Qbl/nxi6G+lwOKmw7tyae3MQAuECQe1HmLEcvynQQTGECuZdG5+ThuclZ7htuCcXWdH8tQ2cGeiT8/QbBPZ2cz5orSVfniTt6cQYH/KOnnyMtpifbVniB6iqrxAVttQkjH5lw0qOU6BAaoY6edGHFsM9tW11f2ZptR68Sx2smLHa9k9lpki6su0nGn0E97bpqxvO9nT/gnCJ/5svsEgdYiaf7nJyI9WF52kYVCe+Kt3iVXX3BIemBYTn0YXs5/w79qbrjWE6eL1EVO1je1x8mj3DTCuUvHMoTMN+REMu45ftmkjQ/9+PnKzV8ax7L9JHcOsck0+190amUtaj03P2xhb6UBBb4A0cYBnMiLkRoR/ZwNQnmxE3Ul3rjvo/LbA+2QnC3r81RyJq6BaRnk7LDN2s1mznY/1G/6oUmzy738tCkXCeMV+YlT66Ou/ou1qCfvgrmTwe55lz4padnwZZLWh8fE42fJDXVVX9RwPvAoW28Xeqa2/VgsFlEa21Hx9jjOobGn8ouwrBwfcxp1fNgSATkLfOixX59hGncaRy5p7Iq1bwzss2uLyaXyvu5l4h0yFX5+czGTXJsn1aNJq+Z1/cQ1Mfk6LK2nZrpiqvU1ffDjM0xmPucfW9PY2SLlKC5t2FRfG1WvLmsd5VjXTxF0L3XKxPiPQjUGmFrEno3puGic65kY6itiP7ztV4aCa5d9cqCx4mqFTT4BjaYox35ZIEQPsUvGRr06AUY99lZzFTnqPKT2SNVifeaD9Q5/aRz8RqinNqVy9QIhnp+x3dux2OpFEecB84Z2dkWTQm4clB8iCbvFe9/16pO9QPjsV37U/ARBTKrhHH4i7WDoD3H5yO3CUcscBn/M+szkDi79+naW6i/cwFhbRVAV7Uztpr8jX2FyMngNlLrelqKXDpHgA7pyCwRuffNm41A9NUR507GLiGH2mzZVj6g/G1tOljK6Z7OVTVaJvqOa9DRNCBYLacbJ+GMxoR1LQ9HhY1B7B9gs8aAd6lb60o5yrLOfLbKPOjo3Wj4y0V0DM901pCXwY/MxLxp/bqxs45tY9seWeM+rLBC4YYGg98iaX+yhziLtWDywqi9WIlPv5UItJcW+f8RN7Q1jfproO5U2lhH/UJGNCycdi1JzarWsNvIGM4NtlT5I/aX9pB1TGw5XtDi/Lpg+X2mcKWkcKe1+1q2NLx+Kl9NErsZ8N+JE8rLImBXqNW3wWsBSX/zs875T2UafC8XkvHyuLHr+pDgmvK8cQ/2ePln25Y6BtZuulhcZZ/0cEF3qJfNqds22wrZYjLBfFwdI7bhQiIuFhcJo0B5/fdxlNwjFm7I5xaUDS6DN2oZ7f6QTOfeowgUCCrpA4O2yWKihmW+n1G+uIO/CRZVj5z975spxwP/RmCm2HhuVAaYby9zbPPDMbx7DxbH5tz2pS/2Yz9S31azd22Zb8zzUedCyjcMs1H2E81ktEPhH7Rp2Ul9mQ9us35NpavCed77qZC8Q/vKrj/Z+B4HEUwkFljBRJp0osT1K9qOm9KFrhquD5IBo5dshklGejyJhYmiwHnkSsb16NlFNe7USi5Gkmj1BiNhw/nSnhWqIsV1NxCcuSxBIT8w6pki0zWbt8fJ6stOGbcSeQLJL7ZFok/gYiB7HjE6CPxYteemyfu2jjzQUxmm6Yo8qqYyLjWi3KLb6iDVxP+XY5B0rJo1R14JAg8wh32FAmWq6qQE+iqRWHc2GVncGk4me60KrQ6nnhA8qlIg0EAkIcDyiy/HEMbWODbAxEp0D6rDGHteHf0zu5Y/ysI4KPzXgrUXy/QN5kVI5eRSHph/7JCara1+7XQpKrPgmoTbboD4H2GFla9e2utyUqUmMDiBzBjuNuB3mrY/qC8xO0EUvj1zceNLzPal2xmOk+urH2kxZ6yYbr1QZXUW00i42+jYfV2yXnflAP0tajQKR5rEzeEzrBJbYu+IG9cySltt2bUxVeWACc70Nq6w0w9SHaFfd1RppfQiLV8+/mtgssKuua4F1a69VmzZM1jBfHjtOAgs0ATlpw0M1x7JjJxW01W4tkk8QuFAQeYfY0uIQlR8gc7GgnkA/RHRqS3Y1yuK7FvBFq6k91nLHT9tQj03UZXJv1xjpx6Z/D0bb2KVvsKgXVaUd9UtdbhaH1CkHEZGNfbWmvj5y87G1EAHutcqyWPYq1lehDV12abIJF4+xmFCdkzBViThZKVYP1sH44vilqPPBOW4ou0FQTl1xruv23HOij3e/4+6TvUD4/N88JgsEj85HPLkQhjiMk8QJakwYH1DvnTjqxKKHOjzJTdPb9WWy7IFJ9bXq2qI5+idi392DVOU4gCJ97umLVijDW4is7lF1zoP+qpAfTx2rza2ewNICOYtF21jRBvHj5GyzNiOtE++feDuLQHmT9eXlYcxaysVJOm1DnD16oVP8zFONf26Ge74geTsWs/cptmgT7bKhLPac3mGxXPCw+PMxh4wNY+F4ZExxDIaN0/by7p3JoEnudUXR6gKKfH7IR9lotHdeWNcFAlqhRnE/735OLZ7KP4zKlpExGHVdU6TODu7Szgx+7FRsVIH3R5ry1u9lrKzRqXpi1CE9qdMEzlkjClRMw+JJFwhD+HEMjVFhW7vdZHVPOzxqPHa6F+KObrKmHc1QrNI8LizK5hq1rHL1XLDOcyhWKzROozkGaommlmObtKDIutpsGW2g3d4HX7fbPmmn9tGEMbDHjr7FVJPGUM97Zd/JtPXbyNiog/80kR1mGm8lRL+xGEnHJ/bTMaNoVe7kOwj45/8mgk8EzcaRoL0FTTRiBd530iVTYfKtGJf02TdGH1MzHurFCl4Mql8vQlUTXQJdFKnHTWxpk9TlGh7NyzVU1FSXsvbaR9oxxrrYi0Y6SFVtSGbTj5FUsYJqn7oHXoaj8Xib3o+1Wxv3tsmn2kvi/RCza6T+3vW2V5zsBcIXvva4LhBsoBwgJ5BFbOYsxSZAJgRlidYmz2xF/B8Po3x7UpsqaX+O9EClmI3aFuVNR8cnG/rNPy9fRnOBoDZaPtFe2cE/HkH6UGl9VPQSLmPHP+4TS7U0bUoltogOsfYaxuVjE/uot+IcwGwYi+gfxk+KxWtlJp6L2KxkYtgNFT8UdMjPn6LId62kT2RVQS9CmMNoQB4Rj7yMyYsZqzxiNSqq8stgR/FQwGl6jOqBxtgl2HmYSMbOMesYCEdAffnDSNGOvpOn9xizLOOkng5Qie3yc3u4tNiX5nTRgDYsEGyBLbOUrGLMpkjEfbVFPWJyBkOoqihzLA3TyZV9kXMmZVin6cNTx5q30a2ZkKpD0TfpPKTWTELb03GoeFcEKkubtVpTn3ibWqY9bdOYpOhskC6fRkPYYe3U1+cqfVqrxcJ9PJPQ12UrjcF0tcydbC5wLaMvytT0jWdorDXel9FuScjokE69DnmPSTBylvMzleCEcuMgei7VfQ05FH11Wn2CwAWCzjmPqomwLY2rNdOt54P5iFa4a4tkoZ6JitqCegKFvV+xZOVu6JPXTormzuOqBQWJR/zoXMmnr9jYXC8QeF1nC9E+2vB7HiO5jlDd9eVgTPU1x/YqXT3/dMJvCma7vUBgu/ePsgvDxyTx8z9FTFbQso5PP6XxVMMWmn1GFR/29Tx1c+IXCF/6+hOyQLDB5gbOuv4BFJ7cuSQO8vivv4G82MQRtUt5bvTNNumRfqN5kJXUh33cXDezkOpp3Pq0attgo2ioWIXJMQ4/drabBSmZPtudDT7pWBVdyogdysX+aFP8SHvsiPCgiiIfkz5fNzs+RpLqpLA/1VkErzPkg3T5yI2B5Gyyn3OtM9qPfqTNUhxftEddeQcdVdrS+Y3EubB32LWpGYePkUhMmVg99ZmipDZaVOLQRHlIXNE47AVDEn/s7RMA2pAXJ/ZhN5vKUohqSsMPx8+x66KD21h+0pTx6AJhPNGFAxGX/qRHnWOmLPu4Zy9FGEs6X2mdwr6lMf7GAWsyOK9HoHGcsefs2V8uFaLrZCQLQ3UeD7OXO6/S8aV1yqc6hsmyO1FrMeSnTf+o09uB2jQPqrwaRp+6T/3H53QsK90xUpbP92ixEpX2WJe5HxxHLES65tqoY6yxpkozPcbxtbbC+qlnojQSD6Q0VzJqPLpYHLPt9NMkzVzWiIIWQWusYqSWkJ85hYxcW2WM1PfHMWMjoe2f50pTf+iYLELLAl1YI8r0YeeNwL46jBbSFfXlHMP/xlgZN/61zkGOxeTk+qr99E+p9FpKC6xRUlpFrpZP50dN1218ZNlFVsUp+twjDgtpGNHQIqj91205+PpEJ9UcxfiJtjX12VbFSVnXreNBn6iZHcQRTRMbv1HX2378vu7XuulZ/4lfIPz1N5oLhDaMw/p8GTVMAvW4+YmjqWr+QLdtA8IQqU+BNmavyxZfgNI+q1cHkz5YdLZy9mxcts8hrdEOqeToI47DNHlBpLA8opFV1tjPtnrc0tHyaSdy7UMbpIY2aYdRaRUTUaEH8dl0cySqOV4CG7fNBcfi7fj+Bo1q9yBoS96tqkT0wkd7ckzgT9+FaWMLBBWrJcQ1G/tw8oS11IcfJ0upxfQcaJGNQc9X+/KatEBuMl6RkHQstW3OjfwuOTo4C5wnvSULgiKMCwo2/fQAiwQsEKjLje3j+AmCWmvGYz5UFpclrcouN+MmT9Jelad97fEJQRs9ZlLiENqujgxjpQueRyxXz08+0GesWBwLQ51YvFn4824RGudpLNuxWtZWP22b+oqodW33/jhZqsNyu7+J9EfxSgptUsaDHEtpjCw4RutP56R/jnKyWh5wVzEUVx/UVZ8ah9Gyad2xudMj9NgXh1yDRrPJR5Z5XdUNz2LpSseu5S58jDYGO0cE9qeBJNXaRhqw0YxBpORc03Y7toaZs2baz8o0m9qInaYgzciQpCJNVa9de8WVCLKv6duW3bnj7Unj7UKlJNBqHltjtX2mX9vqet1lz+EI2qUW2zSHiqCs38eoEV2TSeKhf7aYBev1UpRp+Acad9OWyuCMq1w1+1MefODlJ3uB8OVvPdlaIPiJ6p4AyrR1hiasjzpxMP9oiU1i39lOvZjGUOy5VSP31NNa43KTpW21hrbkH4VoCHvaruIzL/QX/RpWTuNuLhBQQYOXYfJGTN/vU1spXf0+rpuGuc646ordxyUy1SUwQhWIVDPOHexwR3n+ky/J4R/tyyaCTUQb8nphsvmVx1Zcw3Ol/aaXjm1I2zCNVL8CTXzR0NuAGDNGCeN6K1AyTxFbJNCe/LIIdPjiTWP8lIC3X9nH2fwEgXL0zL22xTr8+JisnO49TXl5xMZj2pwRyvk57povk9Fd2x+pXeb7Pd5nGr/WOU81lQTUrFwvTpWGzcy5y9EP4W3wGHROCHHdXo+k9WU5qr4nZ4st+kytachhchvVxIYds6rdpjbR8XpyrlGgaarG5jPx1QWlzC3xWmm8R2FZW4uIp8+7Pobk2EsRvZ7O4/cRtMPrVke7sbN+P5M1FqfZseOeaqfkr/yUb2pQqkvWUB2Vap0/otqvn8PPC4dkMXDPN2j4gxFehlcTkavGT1lsElrd5qG+lydp3cMe+iatcUb8FdzHZ5j11I8/fizRfqXfsNMdn0LZpkzfmMhQv5GOx8ec4x1vOeELhK8+9OPmdxCIuI645kUwcW9iEEwy9fwkc+Kb9Wa/Rw4Sz1rsU78NDWfT7Hub9WmN/rj3iE4sk654Urt2EumjtjMxExnXZ3IeSsuFQf7HPRvZHgu2r/xgL7Em/RUi1tMPGiv2w5LYyPkxcmNPW0w/lWW7b2v26z32hvXJxQd7zmlXVCoL2x1+03oOjbl5PHy5iz6Zrj75XkBcHLBf5NDOd1tY568PeTgvlJFPWVifznSBgDrhQkP8QMYWHvylGJkzqXODfTcNbLfNwzp9cS58l5ezclOzxs+22srTNT+eof7hn4Hk3CIG2DFJH5O0JT76Yq5o6LDctEFafgbo8rpQPGBRuaOS88OW+rnalvF3LlkPpXlUVMuRVEnf2MyOJxVv+QBeR+xblaKxLFqpsXjsu2Jib75nefrG7UnlNEQbUE0qZ3X/POPtnpwvdlm/XHsSXWJtvPay3Dd26W88b5p09zQx+zn5tK3PH+PxY6Isa13xd+FtEF6D6ZX2bGv4kXmo+ytEROXs3LQ5s73ZtbrH1zkSq6bxGZCIpbyMxdAFNWTrsL8YcqaJIRlfHBtdm/80Cj9O9c3RdrNIfG+//66TvUD42nee0QVCB0Ovk9ItoSrVgQDVBNqSswM5DJnJbh4wPg4EE/F6ht4DW5/8jI1lq6caPhobh8hLqRtKUk7e2XNYkhq948Ko/v1JVs2bPCqU93ESK/s9db0tw/qsLHtuUdTaGnFw0+YGOfvE+zDMh9kfImubdjvUU/mu2CwJNnw8XTrpeOyCp01y2VmaRfz2MaSPiGVxsLLCnx7lpUDl5FMA/JMEX5J7hRY4Er6TZy/SUy4Q0GELBPmVIujRNve0z8uMtMEQPz2we/CpX/+EafN8JSZjZSOVI2wRea1WMF62iUba6dBY2naPjosbG2fDYjoMaYy0Y3O0KIuMssui+qKFfitdMS0b62EwHxapVpt+Kxk5Z+q+ND5ft7lnm5xriayn0ScXJDvf+/UM76uLRezkML1FfDRQ8RqqJW3eUs6u+TSGfMu1ODoyUerYZnXPkE0EIRYpx2hYToeW1rtIx9PFInK5cQyMpNVPP94Ovcprasyn9M2a2EjiHHTFp7KwydxDiirHvSSTzl9qo66zv45J5j2R9aTzoIh3LTpMtumhjcpFCR8WQd2a+HYX21vxoSpvcyVOvBx9zDG/FM6PweLIY7be+jN3nuwFwtf/Nr9AqAZPiyz2nATpRJPG5HUuELSdX/ejD5tU6qYHleZaB7oD77vWyQQJ2N9l1b/zTPq8s4/S3GSlH/1yz3jMki0cmIRVfc6P+bS21Jbh26xsiZ3pWp/5qHS4QUSr2uahtk/MfXwkrROzbdQ+2vZztC0CqEosGX9kkbgqfW42fu5RN/mu+xm1l/J1wp3CttwiZtFxH4YqbhkH99Ioi4HV1VXs64WAlSlbt8a4sfGXReTjfpTlFqPYTnt8IdKFhW0TmRPa4rVTbFdTouceequxx11VT6nlmv1Wq0xHbJ7p0+agi9RmKt8Vk8d0crJssbF3LWIPQzoquu4b6iKuvXo6D1pddgBUaiYTQ8djqL+PWtfirJ+7Sjz3cFKyteqJMi3XlZlmh9gcOG9EOW1agGXG3yW7yDzXLH5MszZFXa+B1t9+TsXCApgN7qM1ebT2+rVLP81MoVzf+KWPe/wzDxWJTjoOo9GemsA/398XB9HuWiYn37CHrZVvWH9sZ02uOWhnV7VAAPFIyfg9jTFFZC4hrq8NOi7LM4bGpeRl+mjbbcbl+1nq88CxMl6RsrhsjlycTZ9RXooYK1W1VpGOn0VvQfSwMxk+VuW49/5ZfuC+E75A+Ob3nv14cyLbNE+OxahsiipPQu5xAedblBG1y5DjBb6H5SNYjPSAevy8sNw1D9IaRaskpscuMdvc20Y5tlqfwfaGPW6x7vvSBYLR0KU89/6z+QREgnGoTmprUeTCE3V9jB75pQLH8r74hI5FQP2cDbbJxTfGIaGwqt1ZvB1cjmJJ2/1YxGefoYp2XE26jYg/xhNN+Bh4idd3lHRA8imC/NqQvnjoeHXMFLMoJG7847zUnyLUF0j28SIqv14Em2yXPZ6r9mLiqevwK/3mSfHyLFk9taPkz02LbRF6jwnM+G7KSsxoNx/W7z02xsC5opQ3tCQ524NjdP0L6/RAXRlHg9Red7/6Zn997hwO6jb1c/b6fCz214G7bUgEiYlO2Z440nO6T7aPw+nheIoaYsioMzbaHYxRumlL203PykRfQpp2+kh9SD2GybJt+SVCWz8lHdPNoBr7QCyLsKgN8+kvqVVbMuacTbbpYgCy0q0yvI5P8NKmNtjGrX6t68bkCU8C1i0O39dk0fFSiudAbq79XJjHPrI+YWMRXU9qhzW2dV1yGCdDvf8NJ3yB8K3vP9f4BAFDln114rGKop/S1qTXXVmqZEFmM30hYVtdr/ym5A70knTajnT1Z0+yBNF0+rRlet6uzYXdYkRNTc5qH6k306/2sUwdb9ts5OKtbUR9J2O2alBnG0pdNtVcU8dDbXkSV34TH2huWoz1hkzTJknj1E1hX7Of5XocPP0Yh2igUd+FqGnq1mAkus/0m90hvKu8n34jMo9Qo5TpsyxfIJbEXTurBQIqMla0mW8Zb6xI3HHjpwhaxnnJB9qiMezMDtG9fvJFn12YPGnqKlbybYR1HZtkHp2oTE1qZ1nEGkw0XoBjOXdspQkdtog+NKLetJGOzZPzVs/ZcnidVHuZ+W3YycZhutpnMqnNvG5Nrr/dRpvdsRpdvtgq1wjue2Rk7/qHzr8uW8twVBvUX/R5srCvRS58kdRmXVcbTAjl2oONfdKbMZ+LzZ4Di47vpUJuLDlsXI3rU3asTXtmn694skDgPMntRWxnW/0aqDvO/fAc6l8spw3bqKN6dJkLzWLpGrMfj1qt5byGSmFEC84d8b69n/wc5snFzfM1nS6TM9tveeMJXyA89PBzH/djtzmr21xnJJ3YroNu+BNbUo4FDgxlhux67DsGfeTirts0mVJY0AuVx/8pf/ZZv9nw5tV23ad6tT3vW35VR2xpMmZ2jdq+2fD9Grfpk/ZvjtvYdC9FMVPbqeMEKNtlJI3FSOe7oQ9Ys+Oe9i0C/fLJRxNeP43H11k2WWtvvPsf4xUZMVzH2IcmzXnSeLIwpGQOUr10rrg3GSnL2/88KtjF84Xt8qVkl6zLLxZBdqJOpWykCwTb208Ocn5srIyn/rsm9XnPBS79WpwpuT6t1m1ySyEerT01lc7NEF2x9CHj61BjH7tk9BkZO1YLvJYuRWpO/GNrtuek8GjHbYG5UFHTw9ZS0b6KeX1+kZwvbfN6+ThrrJ/nciz2kDsnhs6Tdn9zHIy/z4b12XVDYsb/fq/DcZE+mVxc6XEd8nFUfTI0P8tgdlr24snHdt4zztdCY5nnF/XTMR6FLlsWf998Wl9zrMOxpa/buDJWWmKT9qLJbHwUiQLstTnhJq8R0kWbKlO/QcZ61HPXekPtcK919V3rKGzLtSs2F7o32W5E2hwm2NjNZnYuHN63l2XZ+khq15Pqsk4pnqM5ecpye/Prbz/ZC4TvPPJ87y1G9Zx0XywqEcNNJLEX1DYmlxNIrXYZqW10HSiDRS9C+WZ/06fZq5u1oM2qyzL7WdannsahfU37BpMsrtTlnV/ISILGpI994sMFCejDEj3pjybNsr3zIoEAizvFYuGFQUp5MTHMLm9Go3P4TrPn8PW6lzqpZEI0K/NI0XT+4NdH4o9RI15U2Mbf9TcTKuvq2Maaqwpe3+N/SSPFq1h/ri0dR+sYJUqcMxupzB+Ov+pgi68jPH9sgUDz9MAyzxW9OESf4xg7J5QFbtEfbVosYl3KEKCb+MmWhk7/tM/5k4ZO5MXIIeLxIiAxRX+kz5bFNeQvxbkbRC7wsUyo5721+rmhgW1yfjqWi5PHBP+ccS16b7HmYqiOaYqbU0++leJdPW10nOa3raemMvZiE89jm5tOt+lkRrrjrK8DtWbTRu6NEuLjTc03DiH6opQ8Ul+vBSzXbbZjKdeVqzevYh3QkQWUBDqsLU4cMUAjHXgKZIdElqEab2LT2u1ND76W6ZDj9Q//ee5YeVmo4oedZVBgAXxsZs+1sSixNE4wpbrODUx4ndDTRSZoNHGeaIa99CWb9grVraesyEO/zzy0y72MqIpfDdK51imjXVqv5JI3HDwmorqxQqyIdj+H9Z0YHgqzrW73tmrxLr0a6tF+IxbAOlvk9SHpIxbTiV8g/O2PXmgsEGiwQWvyHVGv62TVXXtyjwezab657/eTO9B95E88PgHji3tM2vikk194gbh+0VNvw5B5iWGJV/qOTXzkl2PlRQzNvDD6d09SLOmirtiN0H9rTOjOvestMWHjWgORix09zQF2YkdMc1ws1DbMHKdEynIR0Mb2PEUzKaLHgvXSWK3vx1HFldAYlqrXko1OpSPvqKFOW63BoI2FqI1wnKlJC0HnohmQtrlzV/Y8jqP4iYF+KsczxC8WeHxFNcKyn6J6vnW2+e6R/PIDL0VRmN9PEOIkjPizRWI31hOb7uVHdjzDtI691LVP5sAHtwSpGv17Wyz5xLsPucDHMkvU0xi1ld+TYclauOcUsJzeYpSOx5/PKZRVX/2YhXrftEl9G2uzR5E25ySNaZHj4G10j4nt3k5d75sHg9cbSqeiMt7KVN0p1eiu0kmeqAv5NftA56Gp0zahV842FPRnThVeu75AXEQtKg0dNM7dQecY6NmfG4ue/33wth+LgFNjIVhMOdLzswW6TUJtas3v/WGU1yFT8HMgdESSaW41uXPef18qRlH7jFhVtPgQRZyVSqihKnKxBSJ6hqANY+H5Jn0yrmjJK7OJ8xGL9jztfr5y7rBBga8F9EVR3cuj1A3xzzhc2fD11J/GzpK2qxzLJs9HlOsmwezpp/quAzjXjjhzrs9i8bEadZzsY/xaI3XMNe1xsS1WQN/tVrTHHKsh4uNkkgXue+2tJ3uB8L0fXfy4eIqzQ4ODUEiUhpGDILZRqXQS5ZbTqAO8pJnKQT9dfYbKDAhFvGx9IrGup3fVhj0XByZvW61To/awoU+frNEHx4XDX/11yUqXFXarrLTTtrQClMWiKNWwKskL+1mJ9miDG8/deP4Kpl/biZ3WLo85tCc31hy0r6Imr3vT9+PwZWIavpVlNxuKt8ENF8xEokIk+YC515lU0vG0rxMqS1cUrTUVFXdKUc7KMrbEptnIzaW1MflmWb6MDhss868by7tCEOGmnx6oPPvZVsNK9MQ4YpnnVyxIbNqOcxOP+imC9Ar6YhrPxwz6Wmt+1V+XrGH96THPobKpXNM+a/0em9TW8ucK+7l5u9qmtd7xNScvFhTOVY9mFjs6ZlWOdfSRs8Weo/8YQD8az3I2LYbqcLKAfWqlGWtdFvFEuJFMJrBZzmjR6xBaBLkYcIs4W1ay3q56k3ZrLrzWePWJVrfRSdWPM7Nqd7E6cnPQkKQ/7EQMZTHfVmmygBC765BEIfqp96S65kqjFWMhUl23EoauN6Qp4+xqSC1fHvqVfopUcTZ9Vv2CF1Q4TsbgjwPfoGkdl0Y/bMTrbx54ZRdtyz++zmtJ3jhi14h5pjLGP/OXThmb2ab7pFOA1dhex2x7063rxOr+tl+jikMeUbcTGO3eSuVTXgKjThJfJUNNU2YTyj7mVC+l8lsVaqhv/g3WapM6P2+495aTvUD4waMXe/8OwiJIpD3oKWpUY+vHZtpOkORgpgeHByNp6mXoBFF7tUHWRdo+HYh1/SlISd0QJ+QZL/XMti+zH0VtokbU4d70ehAZ7CtrTt7KtCv2WIltjT5scpuItCipHYq5poVQv3m8/T45j9chpmftuo9t8piCVv6P7rgzzybPPS+lItfhT+DFSv6rTDqGrK41URRlvbdTSeXJnM9/yNqRMRk5S+R48TzDIzZ+6sR+StKufFGZPnkuxgUC+1RezMjVpQuxg81kaNsi5AJBP/bXc9TGns4BkX4Za1umLrfHrt4N9rdtG2onZ6OGEt0WFLOStWYN0QirJmt2rc1aMtMBAR4j32GGoz0opWpQ6YXy5ltsxK2macDkPLUPLaQ+/XHLYeemx+dHuX5btBr1GQZQTPKripytlEqGcfeKa+ciNrs4gurCDMeXjJPyGDv1bBoHLWSO8dLzUq1Cmpid3HNVQo1liRkXHTsX5B1ZKSmW7PYNZuhc7eKweim00zVvvt285WS1DRJugWDy8aVHkZeQ5rXY2+Ps8Z9dg2mjWiBgLzLorGxXJZXvwnw1qa3oZvkrgWU0WWh1GdHJ3nS7mUtuTD2zGYnVGU6Ouk/9GRKr1LXfYm/bGoiDZrC19CLSThuxP5Wi39ffe8I/QXj48UsftwGS9ETomhzOnEmmElJ3evz9dIVtXtrKTZ8ppuX9pRpmyeLNWtSjHSu1DhH5ZOwGWyk7kX59gtnoOV+2WZ0xWBzcV3OKHVsbbQ67xcj6zIYxVM9hMj4+2wzKdNny7V1xEW/vuKCfnF3vvytuw3pTK9ZuHyM25Dg/UgNSSOYn8dms5eB89y8QwhzXAviq5EwGsdi7P3bcLDZpUyX+j7L1AkGbtJ+kt53J/GJvcrwCEbZbjPI3Etzs2PGwvWHyljO05Zq+rV1iaNnSfdpek7dlsNalKUCd/WIlEZR40CFjthjlUfHiQ79ixN4uidy4c1QJQiLKNm59PojI2YRGfE3jqM9NksqrDzyivdmjyGukdOd6FTsvutDbWYbp87EIXl/HXs9eznb73GzKWL9vZ1tfPaWvL0+c8AjVkzBbNodiIENjbSEHtS3Tp9f2YXs9t9q6ycC8vsmiLZHKQyGqRBu1jtmpiy2SvrZYba0ijok9mP3YFPfYvAbORDxigSAVvQYZpjNjY/OpWvUZ/m9KcWPOQjWrS2eFRpAek2Fogzq6UX/O169I87UuFgTMR6PeBeX4Rmyqz3pskMWUq8eYqrFg0P7WsTY0nkxmC+hHG+bHzxWb2O2PQSr32ntO+ALh0ScvH+snCAzI1wkOWyylPd34SVd48LXUaYUdlataykoah9N2B5vYNbf6FE7EIQ85HnA7nWw8fOT3CNjnTxxi8XPfOKnon11OnPasnfJ+7FKmb2xs5RMn9/2CLmpbmjxarD4mnuSSCKLJfrnmOEjnJEV6oyv3eoeY5VHKfejY+n30oR6ifpxnCVnMml1UYl9FNacKa7LFdhu3n3tr457t1se9vrujLxHmx/rlHSCcY3zpQEn07fsoROxSFDuWKz/y4MoGfcciy5Sp+lGW2GKVZT3XYkulqJgvg93WYn02DgFtdtHqwnkDKsnztrbDNicRY/ZUcSW+ZSePNakua+IB7dUY5FExfWtL58AjNmI5i9dN4hgiF9NCxAH6cQ95lvMulildq2qBj9zSY5HObRtaTWR65tMcy2PGtlmza4n4h70ui8Px1VCW4xNbHWrS3Bu+KfYIddCMdXn9RWjNFKpz3s7IQsalxpSfjPp5kfanhprXwrY1ynPTHq/NFu2pW8Uv7TXOo1rXdIzqnEWjjl9l9bGmshtJ+7Wvtpzvb7XWSL9e1zkLzlWFpCUu+OY5AWIVI1IxxKy3P9MyRmdjlS4zxH1th91VF0jrRpc+m5v37rfHojL5MSqdHaJH1H89Hs5Z8/xFO6pVnKhSpkKKXj6Hk88g+ZL5zwyGvu+5+4TfYvTYU1eOvED4SVCfkErugBwVs2ie6JN+uJeNbbFX26RU9Rt9J80Q1PF6Vjb7PMltgZC1T7mknXIWIzdLMKUeReVec1FV/1nbS2IxdyG9zs2i7yIaGuOAjxjDouOxOWrq9evy0iRSHT5oiVvVCzkrU8c+Ieii+gTByi4+YmXflkN6u2KEroyBW5ThvmtMhvlM5bpiYWva42VpJV0A940r7bPqQNhJvCw37fj+lg95qF+cjK44h+awj9Sm2bLWRSw3ZKFPm2anT7/y7eJvyGdsmM5Rxmwsa8PGad+56NMf6us6luiEn7rP7FTy2HVZrn02bfvjcVyk9tLxHLe/blI/aRyS9gqMqT3vvt4/phpeH2Mxg9ezudemun3Z+dNfJrQ22ozFBK/XsoHNt1i3yfGxqdGG5ya8x5qyEl8zvL+uuetqN3L96Tj6oGwaS45lbBp9sR/G3hB9CwSL5dWvOH+yFwhPPH2t9TOnNjht13KTWn6Rg60ysSL0y5P0YA/5WBbaS330wcRsDHGqeD1LttGKrY5Rw61fTOqUsE1DBmcddf1401gpx7ZKptrVOkTnnXIatyaX0iP/5d3paJbvFPGWCfkCLODOx7As9B1NdyPvNKgPK0nTAlhsuuNDPRZjsfBrIYk5bhoRSeYaSL/8Vxnpl5IDDdaq86z3l3pbtMP55jvkSj0GjUFhmTbsVPPx1WKmq3sXbgV/Ro8i1lfrKmzmxi/L14iGFoGfhxx13LZvy9uiNId0JXH5uSBpfTFcPPjPWt9Y2Fd5if6kzflOz9VmXCz3DLQDHxItJC6aQFhuc3JC/tyqx2cC7Xi8P6MxDODnyduvQTlORr6/aWNRcjp+XH02uUhoRlDXqcWy6idx4p/0YfPyEEYDnltSGcCZ9D44JVI3G36O3FiyLlw/zbmz8yZTBYstjWyRGNo6zXOz7s8dTz2Pcr6tr4m15fpyqBxtt+0vg3lrj0Ffz4lcVTNjrHU0llpEC77fa2fnK+4NvmTYm0opy81RG/Pfawci9muPUsU+1WPd27D+RTHdvjhzNrv80E4aE0sm3dBDh69rUevUv/vl5072AuHJZ673foKQm8TmBFaxCnl5vV/MsInvsm2kPrx8W7XWI96OwbamjdRIs04TtEI9/85tajutE7NtfW1feT2ivxyTxMJIKI5mvohV/dhVCZ20UQ6x8h/sU842WeRg0y8q6dym8Ylv2UtVqHxFuuImJksR+uil6x5AM08jiW8iTZRBgf/EE8oalilzzLHoyMeuNmw+vEw19pyxSH0BVL2mi6Y/eXc82qIffu+kXiCoLnv1tiODCwTtS+P39bQvRZKbnnGwp+tTHJsHnWf148tDvkk1lwmL6HoWlc/JWQyjnp8UXgiYHvoOwhB98RH28pmc4mWYl6cj8XYbsh3zPwT1zOZCNiiShj2gBg+DMil9sUjM8XlFsTQc47BzQkx36Hzs8pHqDY2ngmqDx4P93cctF3Of/xypeM5mpklY1FfX3Gozr9WwY7bQ2JBO64SKzneX/RS+zmSsOdRmbdrVsVVvJmTGzbmQ81/SN62LkiM3X9bWHAPLfO3TPkkS8SAyCELHgEevEqFMzo8h/RJXRtmT2EjnmDZ63EgMqc7RacedG6t3a0fFo+M30Is5bdppju2VLz97shcITz17LS4QaIqI3wU5jE4OG1ICZ1qOGA9U89C06bCxMLRee/CWeLKmm+HLxN5h6nuiCVCjZiomL/jS6DuaPghlzAdnRr87oO2TMQ97reNj0fixj79nL23YKCJ2aJd1nI61FqjFF0SPGUnnqEKumnWfxdkpH/Hj5mMDr4oulekGs2GFODexRfZsRFknRxDfrfi0U+OOOhErikScW+5tjJU5PrATO9Mx2MxEUfMd7fVzxLLGhYo4yJPa9chxh4Cp2xx7cm0+jsOS2hjyE49MN+ykCSdkGpXtjI9loLacvpHsPEAo07ocSZypn6HbsSROeVQ4/mysIDfvh8HbMV8L2V7Sfe9zG12Vb5PLiDdtQN4f1BeBhY9BDLNT2tvhPKR2O84BL7dQJFHIn1NWGppKGStlnKP03JQaHlqmpI0POJ8tZui25eqWVh/pmoeI9Q7PhUpYKPVxrBNIjo3l1Kb1z+d8EzJ9TrOMs1Sa2rHWfhSbP82X0Ed/aJM3nFCVa2diRnWsUe1Rrn5upApxD3Q8SX8PMQyNm4VENR1PSnV+dIj557PE5exbnCbTMCF20SL/rUdnoYGzJz04yZsxQztWafKuO86c7AXC08/fONJ3EOSADxxUDbMb6e0zkVVvKkgI8eSRk9ZOJIcl7wZPhOrkxk5OjChDfW+DZblVhP+k3YyhLP9V1jTqOXFyC6AnJ7f0xFOkBabYpf21rIwbtfGYpwJ7tE+EHfKzmXFsnBOW1JL7fgMWHN4/S6qxIG6ybRqTMABji0WCqj9GUuxyyk7pY5wowkluvhaF+hqnzo1txOz22aeoyqtOCsclxyOaoGgVNxujry50gVDLWCwW4yKk8Xtd6WNM3ESsKVu3Nf2l/vt8HBf6+diSuLiaER4OseE++clhzy1jkblpy8RCJOnunH82V7JOJrW/CIvkzIexO0TXfC3kS0RqOSlBPx1Ky9YCpo9KyyeDik28FuCZjlIz0oYOunjV6KMpD4WWz3Qm2uirSQ9z/p36iJtbuZ4BHq80SspUsQ3ERf261n5N13odJavUMP810Y63Hfdsax2PiHfXIVLhu1N7fbpeVm4EgE9pwUN7HE150tDHxpBd2ALPJsld/IAi1Ndm9uteHlEx2zm9o5KOw6jb8z7rWEwulcesxSbKdsVOEf9pucmlcXHuPL67ui6i0Zq9Pm3ecevmyV4gPPvC1jEsEBh7HxbyUZD5WJBlZPNxpScW62mSpsXucfFkaZ+gzdiS8zHaVOxks311EotPfSLIqcn/ZghdJiePLLeccFMZ+SABmC0uENiUqrRRgTQ2ayfiRqNQXDH1obLAtckTENtwLHkW0dPp0eOkQ9CLSj0eouVqjhPk3n6KUE/0pZUPFaw19fX4UZatQ7er5JLitp/+Aafhp/qMT2JxdtSrxsr21ENznprRCKlChnTo+Thr0plI+5VmY/vYtUYS90Z/4NqbdVzR39uNjacV8jGg53qsRFpukgZZNMZyN7VR9dE9+vaxWIzKYiZgNlkz5fSNBpa0Vfq7Q2rEZLEPjWMIs5naGBq/9qd++3VuDn1xJ3ODotVMqvk8tdbc2GrUpso2f343PW/1Osum/nW6daq8Cy7ubEFhHSm9xivqK6NfcNS63rqfx8acIo2yc5TtzfmmjWYs2u9kWMQgvdQIuVnX4sDT1z+km9KMgGE1x1GBZu2Lx4ZN1ZjzPi2W4ZxzIG70pXHV54Li36z0pCFWOtjJcYt12rvtpC8Qnr+4rQsEWsqBMNgl0fiZ0f8xSmvvosu4g7Y7D+iQfarz6aP66YHvYuhJYSerPcFGePaKRtSr1VlQ2UYM8n8olspIJCOvpmrJWLD45KR0av6edovNZCVoNsl4sHeKlJEFgqjX42/NE2UsTlNPRIieoJkOIEmH2In2Ueb8eoPyZ+NjLaXr2FXjbJCXpU/fpXFg7z5hUeovGGs7fdT9XCDolGtbR2i92AuDkZu3vFlrrc//LtLZTOdQxyglqXukD+LWU/lKXLLqLwdqr590vlKd/Hxq46JznT8vjgrPk1gErbixaZOdN8tBe8uqpTrtehIkSF2kEi2NRIH9zZ82HMZi0nD40K/P3u4XbO2YQsjkZI8HP1x//rbxPdQmbLPyYTCbqQ19nqXxGTKeRMVXczopzfmt64tQ6eiuonn90HPf5j53frOF1wmvJ1I4QLU8JWpdlTR5tMeu2jz74vOO3ajWL3cstJ9r1XyxnRXpjl6tzcXYpGkrpTId90TnhC11a8MDCjInto/I96IkHG2t4o7IFT6OTWRSAeDHzpnnlwnZJu3uCSSjpyibnI42pPj+mkpdao6GPY01xXTNgmnY2Fs2AdvtDVqbvxZOUcdY5zGVLzbjn597hcquLXNNU1MqwzmNR8r+S9n80ceFC6dO9gLh4qWdhRYIHpkATI62Y0K6dCuGBDhWysiYFyaV5vlft+VsNeOI51qW6knFMkxZmSaqcoQ18+Z75DxpisZGkHPu5U0O2HwbcnLH/novO2E8ydh2mGjtCi3Y2M6yM5VFffVL0badIV3YR3wynzAq1y+nwmdEjnT+PTYfiwE7zhTNWszmI0ZY2a365VHhZULEow4fLQovtxCVQqLZMS4fZ+orbavOFWy1m7Yf85SzZ31duNegDsxqRjB1OICIp/ETN4YssbPPnYgMCMi54GWiXd3xUTs1RD5EgZuO9+MDRE/mPGpKtBENL5SY0Grip2odsI7uzuds0jwUZ3U9qfSoURvRmDqs+GZTGXLYRe0yTwyr+ywddjxwht90eN1pHrdmPOznKNKR6HPBkvhaIpWLggCvAlKEvbgXsOMXlOW1WVs6oB4leqSGLlrS3e+F3fV04OhYGe2cCf4YRcMLzUUheUSZryPxv3TZFFhdlbSx8zkj0ipTvS6hpDunw45oQ46llCjZRNrxkLYLaMy2J61prJYveqmWTGZ8NhaF+5yM9rNHvpvixhkNVBaG8tZR+lNoMCNHMZojfBPTfEjM3h84d3bjZC8QLl+OCwQxRcSvw9o9qcyyNG3G4yZ0nviZMKpZAtIddeXpkJHPDs37c4HIBc7Xqwe7uKkMoQWT7Ix/SbJ2GJN4ihdn+c8HyloEKNl9Qwsi0rBR7aVQ28uynAuB86W2yQIGBkJYiOgmnc/q2LlPW/S5Hi+mEXvXkfps97eYEb3mYs5QMJueyk/if4jUVpd+zqfH95sNbyunn/el87LsO8VtTD/xIc1dS8KEGHMViY3Bxb3IfFf6JBFf6E0PCnk5s5HoxpmT0jA+kEXkl6NvXobOixymMyTffzh6Oyvd4ZAooMKpv7pniMWk+ugf6yLj6Ien3VF/hGuxcbYDrVqSLo7Zj4vng6adet00/HnCEiWkLTb7XjbL+RUFG7pSVNt1K3AyFfJkpr1MH6n+MmoH8N113TOb7B5+bnGr7Xh5lmlKxfS12MIVKXmIr/uR3HjSGCqZynibznmJ2LqikkrlU7vOV85jbiot7lo1p+mpjXTFX315HYhEItdxSCts3A1g0zfbrcHpsbSBnD2zfrIXCFeu7h7pOwiLoC+QiyLjBl4HbZmjVc0SEGl3kI4CTzjb6hO3jseXO5+QhyS158n5zckfJoY+eyRt1y/S1eS1mkhcUZBPs8HzYujCDbrirYgvDl3oL61qJCbFms2h3OYU73fMWZHTUpRzvYcnPYZ94xw63tVYYKN1HJfwA2lOSCyT5sWSDB5T0UhkpDp8rI2h8ZLB86IH6i7iY1mWj5uz2XyeDdE+ImqF5PoqxK+PrxnHIBRxNqpxLKAqpKGZXrTJ2IdNSRBxnyN1kiH3fKjUYmHoONrYs7TtL3uu8SmY/npVypDN5nmmUMe3p2+G5GM1+fqaWcNj1vTjZbTc39/02SwT1rwOSet6+a7b0v6jLBAqxs25S2neM6+2uuS77VgMvI5zHLEq7do2RDr0IURcfC2pGMmNZWgqm8dcybX1YXETr8eyxTQUR3aBEBEbtGu2URfxaNvY3Fw92QuEa9dv/gLhZiKzBDgRZNkTKQf1czaOapfYyekZspvqmHzOlmdROWIyXbKL2DC6x8P2bjvL+DgcZt/FJ7HWaS2rjKPvmPg+XkTSCw37c2Ppa3+pcPOPAaj+/gV8VSss9Xucc9E3ltTPYcedi/eleowXHWNbrrlIqZ8tQIomX+uZDRt335wsGtcyHNbm0Hkx1D8M9IcykwGoPuh1IK6+Xo5RIkzHzlYXuia9Q9dKeYwytFfLWltOv9lmMnU8vr+t3WRwkd2XCRoDx6zqjnNWWbQ5bKnba4F2LHMe9ckOna85umTy02KN3HfYZnN3iHGumrpp3FZvHGeU+8beOidwesobC7G9MU4MLl1kN/qB1BJ3sgyIbWI7nltdcW2cWjnZC4TrN/Zu/icIycQ34Tjb/cue6LV83t4w/kJlF7Q2Q3EgEArpPkeqb3J9dp2tDqstGtaytp0l2Jea7Stqvb4nZg4/T4s+qZf1sRhDNttzw5gsLu7SsBoa6Fvk9X4BEcX8ymPNQjOTBGpjsFbWZI5jeyVvg3SDNZ0WTl/sSclhNpegcQ7EfR+VfIev5SNQm0uf43GfxY3pMHNyvPhIm7HclMgwXtrtnZ+EF3uGuvDnRO4c8eeuMXQeNc73Q5wbi2r0zX+fDfZRd/j4qaTIYUzct488kyjtkXG7sUspVqtW6Xd2DVSadauZfeUwz+OfBPmYNO7eaKOeyRx1bI05JNJgR6hGmnOuko7DzTd0YqnC2fB9redXMh+kIRHlG2GikpxN0tbKdjp8WXs6TqlyY7frEruxvr5xwhcIW9v7J+4ThPSk5CTUtaPROkkibE9X1DnZZZ8sSz+54DLVSE/gsZwGNXkf/X590rt0jC8hlo1djnOcTz5Su+8NJsp2/fVhD3+m9KXGi3dcZVa1mCFdcLWeZ1Dvm01aTy/+xw39t150XrK04/THfnCBC9nFR3q4OeHxkrPCHev0/EzPg/b5u8gxP1x8Jw/M5yLT0UttoPUcJPGLENm+iPV1yfjvy6UyrPtj3Oy3du7ra/ZLlXocy8dZ6Ypqrd8+/8GCB33R+TK5rC+wiJ1UN6djMranDMt9srk+aWJ37OuyofTHldM13zX9/aurk5O9QNjeaS4QhiekzZBO1wFaxLbScwGACfakL3KHidts5aAsbXbGcUgWmSsvI72DMTRtZmci21gzlDRoTN1Glp2n7nnot5PqLU9b33zrwqDfP2XTP7jSGots/XZeDJafu2XlQes8gA2ZWLTbSZaYHVogpAu21jhoOhaPkySswWPafU4vyvKjaB/T9rUzlRl6rvctkI+LoRhyLH/+Ho3c8cvFMHSYf5JhM77lz7uafn30xRKx54MNj7UuXW2HpOtOZVlP51dFfoITeAhycdfYGJtjzZG3cdSxD/s9Kulx7J6LfkwvtXcY2jZo+6hzSfrHurJywhcIO7svvU8Q8heGSbvNVXNJxbInptnrOyGXPVnb41D9ZWNbisEv9yKGgVdk352PdcjHccAg+uPMnyvLHPv2OKgvnnmsYKa6z1AedT7sOJKc/5TD6Bw33qf5S+PoB7JHzhZNPxlv9b0EFAemIg0hnTt2H/UThONIiltxLTXXBPLHEYib2xyMsz+2RWIYOGgD3MwFQt9zizb8c+Gox2x4Lk8KzTH4Oappz5eHPWl/r3xLlv5iRaiv1X12Tgbt+IdPm/xrrj8mw/PC/pMxdzau3JjYt8w5kBcdnPBB0uc6Y/Jxj8fjk71A2NufvigLhHRiU9oHP62jxZmQF5iOVxlLFobOp2Vei5c5ObvIzUHObu4kzEI59M07LiQ10O97RWZ3nLNulpisBfFPrJqeOBdg4DQDzbky35VX6I/jX/Skrby5upX67ePKd3Fj8SXE0HMwy5ETVtNPJsTOR+yGPIhkn9Bx2HipcCwLhDi3h2WRyVrIR7dMpe7cHHWRd9zI2waME2H1xWbvpHfhdaO5mweN55zkQvQyct7VDelrTv5arfg2vhoZ/tqY0yNd7e0BnHS6xtnH8BwMX9PdsXHHw+ief4WnxVEvJzkO9VoE+uL1NvNy/T69zmHjO/ELhIODWf8CQcI4GunFdOgkPBTVdHUBgaTbDvpNiefF5DiewS4xWeTJYXPYJcv+dL5T2dxxWMR3P7SpL9m05eMQkgQsF8PgfEp3X5wQGBrGcSSCN4H0mBld7cPgahCHurxu4cQix/ylf7z7noU++vS6JNcVK8d9DlXzupRuvhua2n7R6LgmLfK8rUVqG2zzQ1vMzrDMTxsvmfPjBHMzzyt/fP7uLxAKFS/Vi5WcKZ5Ww7LwBSuWxFbO4EtzLlLsXb/+i6rva49r+LgvMuFHs5GGnwvp6K8b/QY4DzqPdL6os9y4TdfsDM1N4cVl+Fj750h9jpw8hp7rfdeRLt3+a89Lma64dZzpcDnM9hQ0bQxfS5ssK//TwnGcU5zbl8q5eZyx2DnTZe9mn1Pe74lfIEyn8wUWCBLLEjCsF4O+OPtj0nOmf5x63F+ssXVzM853PcmH5vO4Haf+jst+3zjafekFZPivBx91rob0czENx70sx3WBXpabfcEuHI1lzgsey7z80Y9xavaknjZD41jmaXjYOVjsmDZlln2eDsmX5/1PHh73l/q8587NoZgXGZfZ/UmM33yd+AXCbDa0QJA4jgjDvNksEudQHEM2fhLjOC6O47j1sdxc+Of8os9P6hz1uaxP1PriMXQhWeRCUzgefpIX7MLJJ54ujlbDT4zcOWvn8zBNXZpq6i7yfGg+dxb3fXSO+nwtz/fCTws410/6AqHcYlQoFAqFQuF4KYuBwk8zN3uBwIS/UCgUCoVCoVAoFAT/iUG6HcsnCPP5It9BKBSOztDH4OXdpkKhYCx7vfhJ3mZTKNfrQmGI8glCobAgfEHp2wqFQsHIXSP8lpKTKdvN2wqFwotLWSAUCoVCoVAoFAqFirJAKBQKhUKhUCgUChVlgVAoFAqFQqFQKBQqygKhUCgUCoVCoVAoVJQFQqFQKBQKhUKhUKgoC4RCoVAoFAqFQqFQURYIhUKhUCgUCoVCoaIsEAqFQqFQKBQKhUJFWSAUCoVCoVAo/J3A/jCu/XHcwmLYvJU5M8oCoVAoFAqFQuGEwpQ2n9Zqz81LeW92Mt09MmWofxHMht9sF8s/cVwcLyJlgVAoFAqFQqFwYmEyae9+j7BDamcb6mi5SdAXdpLL3oyElpFb9JUjh+8/LGaD8zXBxjk7QBO2m/5JDOxmTR91TMcDZ6JQKBQKhUKhcCJhEjuN+zTjtCT3ZgC7I/jlVvm37TiSatrgRnu0z6Td/ByFTHyNKlNjLhjiViXsFstR/ZM4ZzJ3OXsv/iKhLBAKhUKhUCgUTixM5VbiHomlzy0bCe5RSZJq2q2S6InWK1+WTC+D6UQ/c9o3H3x3340xSxpfnjn0s5Ij+OZmY6Jv0hBezEcb6rmxydzZJxZd43lxYWSFQqFQKBQKhRPICIkst/nMEt85ctuY7Er1OBJQWobdeTPJZbIte/oXP7YZJrsMtb56JdEufRx5PNFWBTzYXEkSH8c4it5lbxwmoY92nN7cFgYjmzfDZL3PF4eyQCgUCoVCoVA4sfCLyEhqkeRyPwtTaWGZCwWWjg6TWCxEkNCavzn9jA7ixltlpAuorLKMb+pYWgofTMwZP7ZZ3CgyRzPXKdw3MZ/91NHRgBkx3yvwh1bxRd/+tibTVO1DAeMSu9iewqrOHedSfZAj+jgmygKhUCgUCoVC4YRiySyT97H8W8E2QYq5gm0ck/rjQpNX/TeJfrinH5VQju7TPp+AZbHPf9KOnWxSY1JtifWCVAsLvzio45U5k1umdA79okVUKv1lqH0wdpmvOH9apo9mHC82Fk1us2i515nSMmeL26rbryXbum3z+fzj2BcKhUKhUCgUloT5KJNlvvvMrEzrHm3ZPwjh8uV5uHr1IOzs7IYxsrbN0xvhwoVJOHtGU9B+LPOldV8mdX2GfPzaDfqahhs3dlEfhY31tXDh/Bi+kFIzMxRSGympv6bcAZquXZ2HK1dm4cb1PWnb3ByH8+fXwrlz8MOsVPS4+dF5uxkqVyo3RWVnG+O5NA3Xb+yE/X0ksmsr4ezZtXDrLaOAoUUgLypQjrcd6RKGjx2+Emib47l8eRZ2dg9krjY318Itt47D6U2MooqLG8bEHdp0FysCfI7Gv43Crts4SX6DN/lmN/fc7GMK7q1Mo7b3m3jq2jjbti8LhEKhUCgUCoWfMMzexszzZhOsEZCgIzNjsjiOC4ZLl0L4+kNb4Zvfm4cfPz0LB9uzsL+7L99/Xdvk4mAS7n7lSnjw/kl40+vXkczDFFLA0RxJ5pi3JI3lOwwj3iYkNmkd/9DP97Yl9cNuCynnd364HR765ig88sQ0XL1+EHZ3plggrITN1VnYPDUOL3v5KNx33zg88ObNcMd5KDF4IDFzY+qJB0ustYR/ct8N0ky4uoJk/bvf3wnf+vZeePIJLBKuI4HfQfd4HlZPzcLZjZXwijtCeMsDk/CW+06F82doipZom9Z4yw7sYwJG4ks66A51+mF9HPZQfPjxg/AN+Hn4hzNJ3He2D8J0Og6TVSx6ToVw562r4b57R+HtD6yHu17BeYA96I9hRG8R4qcMnEGkw7SrbuLcaQOP2bM8Rt/YDd/DMXr+2Z2wtb0adneht3IQ1tZxjLC4uuc1k/DWt+AY3bsW1jGf/G7CiN8rgc0Zxk57o5keC35qNB5NygKhUCgUCoVC4acRZmtMejV5R5qIBibb+2j6m6/th8/+5Vb44ROzcH26Eeaz1bAOmTES7vkYC4rZDDkt3yOfhvOndsID96+HD3xoPbzmlZMwkS8cT8N0xFuSmKSLOxhHAb6qLBE89vg8/MVnrodvPrQbtq6fDvvQYf94PEbyj/QYK475HLnoaCesr8zCa+5eD7/wgZXwrneshhUkt3TFW2tI5UaMI85YY1L/3R8ehM99ej889L1puLGDtjlSyhEXDva9iklYmSI5nu+FlVMH4d7Xj8Ivf+BUeNt9q5gT+OeqSGLmQwwe6JzhQQrj8DwS9k/95Y3w5b/ZxwKLc7qKOcB8QV++H4DUVvfbYX18EO66bRTe97718J73boRzG4g0DmIm372YVIs1Nlsfd1inhS9/dS98/ov74ZHHZ1iUcNSIVVJqHhfAw8CFC3L5C2cPwlvvXwkf/ODZcPddGPacef1EFlhMwce6skNsKI9GZYFQKBQKhUKh8FMJ0jXmn0yP7V3p/b1R+IvPbYc/++RWuHHjNJom4YC5MeSQj4vkFG1MVsdIivnrQ/Lu+Ww/vPo1B+HXP7oR3vqGNfSjb6yLA/lSMBwx8aMFGmN2+e3vTMMf/OFuePhJpOeQHc+wOBjz+w2wB33xy3/iB+2wMYOf8+dvhF/5pVPhl96/HjZWKQvLsAnL4EDk+KnBbDwLUyTmX/7aXvjEJ7bDs89shgMkwKOJxiLxjJj/wvYMqSj8jLD4OZhxcbMd7rhtN/zaL50OH3j3htxWhQDxQC+sEMZF3/K5QnjiqVn4/f/vevjG387DPuKdjFbDBGNi7j2fYDBYUHGxoPV9ZNKwN52EzdUb4X3vXgu/+qub4Y5zMMdFEecUY+C8axIf3cPMtZ2A43MjfPbzO+H6NhZvgccJRrHYkQUZ5PgJARJ9zBfaoY+IYGs/3PuaWfjN39gMb7yHt4YhAvHBTyuY1xPWb+4CgQl/oVAoFAqFQuElCfO1eNsMa0gqP/3ZvfDHf7Ydrm6dRzK9geSUnwiMkOgiKZYkmre97CP5PUAqiWQcie5sgkR8shkefnQjfPz/uRS+9whySi4OmEvKO+HMWCU3BJon/uDhg/B7v385/PCptTBfOQ0/60joJxIL8nQ86ldsRZq6fNedOfbaPFy6cSp84k+2w6c/txWmXEXE+IloUEkYh288tB/+I/w8/ew6YlwNYXWOePfgC3GJwfUqyT/A8Paxp+c1/Hv+4qnwe0j4/+rLN0RUkMUHC5g3+aSEPkfh6edH4T/8/o3w9W+vYlFyGgseWJmuQBZjgu6U8XMRA13O58pMbh4Sud29s+HzX5iFP4Sva9s0SIu6OKAz+8cY9+Hyz//ieviLT+1A9gwWNBuwMw9rOHar8MdjyGM2g90pFwhYDM0mGPMKx7cevv/Iavj4x6+HR5/ggCY4TDowfoKiqXs1eTcNm8pCoVAoFAqFwksNJKrMQTUtHIf/+vWD8EdIPK/uM/FEK/4fjJFccoPkFEn/lAknMt4ZEly+X42MHYkwNuSV45WV8ONnz4Xf+083wtOXmGjSOt9w5h6bJPrj8PzzIfwBkvYnnllHjopUGIn2RJJ13pLDxQSTXNhjfJKQr6DMtH2KNBaRQnRrdzP8+Z/vhq9+cz/m7PTHDYkuk178f/TxefjD/3w9XLq8iSak4/SPOEa0xXvuRZ5+VzA+/QyF/fJ/tBJW5qfC1o3T4Q/+fCd86wcmSz3eIoQ4UWYSv4310Cf++HL49ve4GFhHBPg3PYU+1rkwOJDYZfHCnx7lBt0J5g1rK4wHyXvYDF/+rwdYoF2DpIZB5JME6KnuKHzxK1vh0585CHvTC9Bbl08+xnMs1OQN/QPEzHlDeYR5oSXo8xOe8XSCRQnmcXwqPP7EZvjPf3A9XLzMsURHAso6CTcVei0UCoVCoVAovFThLSbYvXBlHv7sMzfCC9urSGp5y01AQrkf1pAIT2ZIUHkfPhPs2Sysr26HjfU90WMCzy86r8znSPKRkE7Www8e3Qif+/x2mE3jneKS6GvuyXT3Lz+/FX74CPpWeH/+LKzCz4ifSkymYR3J82jG3/BHYg09+UFV0eceiS4M8NOM8WgtXL5+Jvzxp6+GizdoGfHx7Xkm8Ahsez+Ez/7ltfD4kxjfZINWoI/kFCuPCW8lmsLQbDfMDvbCfLaD+lYYHyAO+oaTGXwxKZ9A97mLG+FTn70S393Hxnjk/X9WQvjGt2+Er/zNrixC9BMMLjaQnk9gf7wni5/VAyTnUy6AmMpP0c6/VABpLCJkUEjo9w/Ohs99bjs88jjv2qEdeuCihPtRePrZefjkp/fCDSyO+F0BLisYKxdt+9j2UJYvMcu6gGWOERvGyqM84fdGMM/zlVF46Huz8KUvY+wyCj7SjSxNbjplgVAoFAqFQqHwUoWZGpNq8J1v74UfPY5kdryK5JLvjDMrRQLM22QgyHe9x+Ot8M4HQvjd/+5U+Oe/tR5ec8cu1Hm7DpLRMRJ0JO6iNx6Hr31tJzz1LJJTpqZIinnjPdPpHz93EL7y9evQ2UDCPg4TJM7yrv/qVnjPB2bhH//marjlzA5SVd76pMnxeITkW94R520wTJX52QXsrYzDj56YhG98Cwm+JOwALunp0afm4Vvf2cMihF9b5Vh4Dz4SZCwQuAg4d/5qeMsDu+Gd79oOD75zJzz4jr3w2nt2wtrKNcTFTz04Jt5IBBNjLHq+Pwvf/SEzbzTwEw6OCf07EP3CF6+HnYNziI7fk+CXq/mpywFyc8wJFgWjmS4mRvODcGpjO5w/vYXF142wIosu+JF+LH5Qvnz1bPjil7fClPYBDw+/S0D9r30Tc/o0Ev2VNdQYC1N6LjRC2J/uwsQNLIauYTqxwMBqaDzZDhN+xwIC+9N52EVM0wkCxqJlP2yG//KV/fDCRTgQ69xzU78LoIqHoCwQCoVCoVAoFF6iSBKObI33tfOnP6d7p8LqnLeiIPFk8sl71/kO9WgSdpH83/6Kafjob66FB986Dq++YxrOrPFWGcquyheK+a42P0Xgu9UXL07CDx7FAoKOuGiI+eT3vj8NL1w+A79rSBR1QXHALyCvrYY3vGkc3n5/CLdsrITpARNf/jTofpgdIFKoT2GfXzLm++D8XX8mmgf7G+EhLBAgrqktHrgs+dvvbYVLV9fhdRXbBG3ckNjD5l2vCOHXf/OWcP+bT4c7b9kMt5/fDC9/xbnwkV+9EH7lF9bDunxxmV8m5q1PjHscrt3YDH/73V2uc3Q8XGyg+OMnp+GxxzawNlqTEWI9IIuHCRYkb3zdJNxxK5JxJO/b891w1+u2wj/7nc3wP//u+fCP/+FqePDN8DLfFjuj+TrmAmn6ZDU89P29cPkKsnq5tYvLnVHY2cIi7rscJ8fDiLjg4IJnEjZW98LPvesg/KN/uBb+m9/YCL/1myvht39jJfy3H1sP/+Rja+HXPxLCA2/ax7E9CJPZKQS4gTgn4cfPT8Ojj/NjESALEi67emH3gMgwR1kgpM5zAR05wEKhUCgUCoWfVph4kktXp+GJp6bI3JA8Ir2SRBWb/lgmpLCbhr1w252zcMeFEL770PXwr//3Z8IPfryqvwiErHg2X9VPEmhwtIKkeDU89iiSY2brknuOUB6FHz0KS/tIhpGQzpFt6z36IewiJ/+rLz4X/vSPng03ruyFu1++E175sufDO96xHX7ubdNwYXNLFzQxai5M+OtG45VxeOLHs3DlsvqhrYP9eXj8sW0sKvRnVqnDW3n4ycgUifrb344FzBOXwx9+4onw6GNXw43r18KTj14MO1d3w31vXAt33LGCRQkXIQfyrj6XFfxU5MmntsN1uZ1Jh0QefnI3XNuZYEGAscRPKAi/IPzOd07C7/yT9fDgfdvhtnNXws+/dyO882fG4U2vHYUP/SIWJXcifv6sa9SVsWEBdO3KKDz9NCeO/dyH8PyVeXjmWfbzWxiaFvPWpflsGu65dxr++98+F37tw6fDL79/I3z4/avhQ+9fwbYePvgLa+Gjv7YefutXToWXn9rDuDhvWMBgZnb2V8MPH6Up2JP/Vequg6xRh8fEURYIHh+QBXhsQRYKhUKhUCj8NMKv/TLdvn59L1zb5v3sTD0txWKiq7cHzUY74b63jsO737IhvzN/+ux6ePNbbw2rm0xqkVZChT95KkCNrUyQL76AlJ6307MR9X0k7hev7of5hF/aZSsWIUyqsfFnRH/mrbeFd7/79nDPK2fhf/ndW8K/+hd3hn/22xfC7/xTJL9IcE9PdiQpZsqvaTO/oDsOW9uTcPWqttDVwc48XL7IW2l4Bz/sYwx803+KQHmLzalTB+HpJ7bDm37mQvh777k13P3qC+F977k9fPdbW+Hy1b2wfpq3VMEH4uLygDNFS/wrxTdkgUB7muY+d2kPyxZ+2Rh1tMnnFKMpP/vAnO6FN71hNfzuP78l/Mt/cVt425sgRyWYuIZ4v/2dS2H3gBGqLflgArEe7K6GFy7Rb+3nyvVZ2MZChPNIZLZnXCzsh3MXtsLZNS4vDtA2Dc88MQ9PPctPZkQKMvNw++0h3Hor5oZfUIDHCbpmYSU8/TxvUOLxUZtqXWDVtmNFR7QY5twHcVOCKhQKhUKhUCggyYoJ5O7uPrYtZIdMJZkiTiVZ1aQfSf74ILzjHWvhvW8/JZnZ3a9eC3//lzbC+fX9MJOfGzqQpFgTcU0xqXld/nowa3xAwn0wD1tbO/qOOVr4SYW8O4/EdozE9ezZUbj1wjicXtsJL7sdPXvT8CefeDpc2ZmFN79+NdyxhsQWiwwiPxkKbSa6+7ujsLMrjoQ9+oFvJtO0zqR9jMIEMfIL0WMObiOEN7xxNXz1i5fCf/z9p8MzV26E6cok7O2rDiOczFYlQZcvCo/G8leX9/bUv44whBvXMAcYM+PR7JpLCmij7er1cWAYm2dCeONrx+GO89ItcpcvzbBIWEGZN2RhCqdI/vmTqIhtivL1a7SFnrhA4Hh24Vtikei4iKEIv9wd3/tnSFhpPfSd7fDv/+0j4fHH4BxtlJ7aXxHjeDAWOQKYj60bOB7xmDFuti2ADv6QLLNAWBYGdqTgCoVCoVAoFH6aYXpOVsZjJJm81QWptCS6yGKxOOAv/vDWmvFsLXzxU1vhTz5zNUzR9KPvbod/+3+/EC5ePSW3yCj6xWH5VSRstD6GTSWmbeNRWGEbklT52wYij4SVG1zyewZzOOBPqNL1Dx/dDp/78nZ49so0bK6NwiZ0xvylJCbS0J6N+fEEbwOCvvwlMybQkGE+P1nFEFSOixfJzFFncjqCj4MDJPBYeLzq9RvhZ964EW49txmuINnndyL4s6T6R96Y+PNrwMzqDwJD1y8M04juV+ULw0jAsUiiL6a/Mq/zlfDNb26Hx5+KrTDBv39g6g/97TRcuYGYJSAuZvaw0fcUGxZCK+ygX9VfWYEiV0NcMIgMGjlp6OciTRd2Ot8XLoTw4FtvC7ffSlkuWBATpw3HlDeOUct0J2P+TpWioUmNTtVxP15mEXmBIzsMOQcWqG2FQqFQKBQKhaMgSXoIGxsrYWN1A8k5Uzd5b1kTWSbISEj514Afe2wSvvXkCm9iCVeeHYWvfx8JNb8wC0EuCGyxQVhmUnrmzBgLArbQ7giLkFE4c0p/9pQO+B0C3lMvf08BWb18orAC/0j8+SVk/rrPjH+sbRX2mRwjqeUvBEnCK2Z5K9M4rK0dhFOndFFCJqvwvcnvOTBBZvIMYJCLm11sXASdQixf+uzFMFofh599+4Xwna9fDU8+ej2cWuNPldI5lZB8Ixb6ZPXUqVlY47vwRPpDOHuGP7m6L0m9fHrCRQB/shULlitXZ+GvvvR0uHiFvyoEYYaH7bvfnYbPf3EHUqdgH7apwz7MhIxu5SCcPs1EnQsbzjiP0Tisr6JXfKh7yvLbBPt7qyKJTqT38/DAg5vhl3/5fDh31qRgZSeEneuYaRkLbcMPFhbnzm7In40g8tkJFjYONdDcjkx0N8hhnR1LkIVCoVAoFAo/nTB1nIcL59bDLedX5c1jSafRLPkqFxD8LX0kvweTcZhjkzx3BYkpEvY5EmMVBPzUgJ8EMEXlLxlB7647J2GNfwohZscbKN91B/+MGH/9SJxREd3QQfX61VF4/gr/hsF6uPh8CFvX1+B6NVy5NArPXg7hxnw9TLGQ4KcPkszOYAnq5y5sh1suMC1UP+vro/DyO5HoT/mXBijJL1GjRxYY6+FHT6yEdzx4R7jvdbeEHzyyF776jethe28c3v/Ld2HIK+GFZ/hePL/foJsAA7dfWA1n+f0EVLmRV9y1EtbGSOIRi7ZyUcUvLU/C699wa3jlPbfIAmcfi69LV7Ao+cpO+PjvXQ/PXd7E4gCLJQExwi9GBP+TsLmOubvLxqPp9K3nJ+H8Gdre14ReEn3Ow2p48vGV8M2H5uHHF0fhaczVxashPHsphOcuroRnXpiEZ54L4Stfm4XnXljBAgGLLZk/jnEvvPIV9g0I+pMIrNKF9fXJ9EIPXZsewXrknFXbuHThxlOKe84eN9a5t7uo1ubz+f+LfaFQKBQKhUJhSfhuM/8IGTOyf/fx6+GTf4nkUd5BRwKJhFVSUKSB88ko8P3ut74thP/1n6yHb35pN/wfv7cXVsenkHAzjaMl3lo0QgKqPwW6tnoj/A+/cya84y1rmpxDiu+Sf+1be+H//DeXws7+7RKD3HuDxJ3vwJ+7EMJpONzGIuHMbQfhxtY4XN6ahFsvHIQzMy4SToVtvlNPW/Gd7r39rfDhX9gJ//S3bmPOjDjUz199aSf82/9wHSnwBdjGiBgn2vlFXib09791FF7x8lUklkjOkbyvrEzD1vY8PPzNrfCDp9ewENnAiPgH02BQhngt/OavroV/+BGOWRNsLj6eeW4e/vX/9nx45sotYTzmX3xGDLJwmofT5/bCq18zCi+7BePbnYVnnpqHp34cwrWtU8hwsdhhwOM9KkB8lZEglml4473Xw7/6n24Jm/zKRzw++1iD/Lt/fyX81VcwlpUN+RRkIn9Qjp/IzMKtp7bDxmksiOxWK7QxPi7a+J2Ga9dXwhYWQbOxHF1M+zyc2bgU/uX/eCHc91raQCw8DlwUjUf/CEYQWODvvXJjmfdzcc+NH2vo/V268QMM27jK4MaZs73f4oIkjwgkpG2+npZtKxQKhUKhUCgcijqVevs718LpM1tI6fjjplwYIL2ULBg1JJnr09Xw7MMh/F//5kr4JJLvERYHTNIpK/fEQ5S/+iP3/SNxffVr9sNr7+F7u0hHmQgT7F7/2pVw92umYTrbRSI6Rk6KpHq2FsYHq+Hqc+vhqec3wmXUH3tmI1y8tgF7G+GF506Fp57bDLtYJDAkJrjyXYmDeTh/aie86x3npJ2op3l40+vXsQCY6h8rQyP/nsEYY+NfE57troSvf2Uc/vSP98Mff3Ir/NmndsIf/NlO+NNP7odHnlxH0r0Oe5rv8i9E87dab711L9x//7ok/hoD52gW7rx9FN5y/zjMp9to5C1P/C4CE/RxuHHpVHjoayvhM58Zh899YS1875Ez4erO+TBbwQIEcnIrEsbEX0CSOce/MLoS3vGOdSwO4AVV3hbFbw1g3Rbe9sBmWF9HXPzyNDcsYfhpzXy0Gi5fPROeeO5MePTp9fDk05ivp0+Hx5/ZDI89u4m5OxWu8zakuDjgMZpNcXzuXQmveiXfe7c8Xr8kHSu2Gb6eti9F3wLBSI3mnPhg0q1QKBQKhUKhsCQxHa0yqte/di28651nkNhqosvb9+Wv+TIhRn0FCfnVS5Pw1W+eCj988hT6x0g4YzIGYUksx0hlUd7Y2A+/8IELcksMJfiPJdo9szkKH/zAHWFzfRfJOz95QDPyU964s4JUeDxGIg9fKyP5M2phBQn0eDJGUg0L41m85YdJLkPbDu/+2Qlil/uYJM1VR6Nw222j8P733RLWV3eR5COVRl49hT5/LChM+L0BJslrYWdnLezujsP+3jr0+bcc9A+ejeRLx/hH3clW+LmfOx1edTcHrMk0lyryD/5+EWO9684bGPsO+riwgBMEKF+elr9zcEo+kZhOsLBZwZhhhmHyJ1o5HvlLy5zr6W54w71jjGkz2qEcPwngm/Wz8Ob7V8Nb3s4QrvKwAI4DM8eYVqHPb1GvwveY7ZgT3o7F7y2gWT4pktugUIH42TPT8H7EfXpdDMFR3Mvo5SHdjFzZtxm5NmFogTDkjFiZe9uILxcKhUKhUCgUlkDTWymAeVhHYv6rH1xDsj0N04M9SYzZx1SYybukXciGV5Ft8v56/gQqv+wq72Kjnb/mP5+uQOR6+Ht/bxwefMt6zNb47jgSevqR+28OwoNvXg0ffN8qdC4hqYYd6OufEYi3PEkWD69I6Gfyu/2swv6I3yFAdotEd4IY3/C6g/DhD50PqzHjZLIuRYaK3bvetRbe8yDsTPkTruOwMuWtNYwULiiMpFi/VYExMVlHXXJowk8buBiBn/vvn4cPvX8zYJ0CHS5b9B1/6nOhcvddk/DRD58Lmxs7MkTeasU4D+TLy1CSTwjYzl+E0rnTWeW3MdC9shems/1w54WD8BsfOR/On+bMsoezK8sAPGLhtRbCP/jVs+Heu/fDeH9XfM8wn/yVpjnkJ9MZFlQYPqeQi5M55viA8aKRiytGAZnV8ZXwS7+4Gu5/E+1yNvQIc+K4aJGCbsTvrUx82dPVXiEeFiBnyAdhZds4EisXCoVCoVAoFA6BpIVMcpEsM6ni3x742K/dEl79ciSdBzfkdpzJnLccMfXCYgD5pSRfyEAl4WURiSn/WBdv1l+bbof3PjgPf/9DZ8MaMmWk8xDSv8csMPmcrcrtMh/65TPhXe9EYj6+hmR2XzwgxZW0WG9z4acFSKTnup9hzy8o8730+WwnvOqV18LHPnY6vOw2BkV5iawG8pun5uEj/+BMePMDe2Fvfk0SZ37CwZ8SlZ8W5ZiYtKPE7xswkT9A3NPVPd1Pr2HBtBX+8UfPhlv4pn4DasVFFnjXuzbDBz+4GtZXrnMgYF2HO9rDvB2EFSTyY5bHSOzhnwui2QTj4qJkuhvOn7sW/v6vnQlvuI/f/YBdJPcyKQxalgksh/Ca21fCb3z0XLjzjqsYImxxEQWRKRY58otS/MRFxqi2+SnCFHUehf3ZARZ3WMC9Z4RY17FQgAP5RIam+ZOw1RzahEoEbk+sz/DtOVrtHJHfCPc6o3WZG6OzPU6bauNnRn7jjVLVNp/P/xD7QqFQKBQKhcLSMEnWm1j4jrakgdg9/Ng0/Kc/eCF873vrSC43w2iinwDol32hgZSPGvIONmyMZtvhDDKzD7x3NfzKhzfDubOQZVI/wgJD0jsq0Tj2vKkeTbRzCbn0n/zF1fBXX9oK21v8mwpnpZ3vdjOvlL+PQF+wxZ9CPUCiPQm74c2v2wn/6DcuhHvv5t86kHRaTFsmShNcIMjfFED6+MyVEP7wExfD3/zXrbC3fxviWucHCioHNH1GvDN+OZnLmm0kmgfh7W8J4WNYHLzyTgYMQVNIQbj89GP7YBS+9IWt8Ed/vB8uXl3jWohf+JUFzphfquaiA2PgrUxzds4wqulWeOXLt8Kvf+yW8MCbV8Iq5kl+BUkmAnBncycHgb5C+O7DBzhGW+EHD2NRNYY9fkEa9kfyrWrV4U1bc6xE+N2LML8eNje3wy++/3z4yIdOhdOncOz5cYmY5dKAny9wHrAfjT8KC/aFZNu4NuNmX1L2G5dEDNL2egB1szKRvQzJbcTK8WyRvW1cHKQLhN5FAk6KT2BfKBQKhUKhUFgazdv4KL+vj1SOt/HwXeeLV+bhr//LXvjrL++FFy7thp391TCbr0OW6RsTSX5fYBZOrY/D6+4OSDxXwwNv2eDt/TAS7WInyTuyPKb4RG6toR/440+l7s1G4Vvf3gmf/8x2eOyx9XB9lxknFyIUYrLK1HUe1te2w+23TcLPvnMt/Px7NsMFLEIYsPqgU4gzNCEmylLn7T4jxB/C17+6HT7/+Xl4/OlR2NqLtyuJkm78adaN1Xm462XT8PPvXQvvfNdmOHOK5nTU7iFBbzWSRRO6f/ij/fDpz+yF734/hKvbe2E6XUM/5w92MBej+VR+/vXCmXl42wPT8AsfOBVecSca4J//xkzsseeiRVJjWSBw40RiLyFMwsXLo/CFL2zjGO2G56+GsMtbs2Y8RpAZ78kCi9/lOLM+Da977V74wAdOh/vetCFfVxBz3GPjJxBEl4rYjya/ht0yCwQLMF0g2J4bkX10KxvxdW5cFHDPo8oyN5aXWSD8EfaFQqFQKBQKhSVhtsZETFM4PMj9/paa8S74UXj6Ygg/enQnPP7oQbh0cTXc2JphETANZ8/Nwp13jMNrXr0e7n31WjhX3YJj+SHsuHeo1QnfpWYf/TDFI9p+7Tr8PH6AbSs88+woXLsCSWSum2eQSN92EO65exJe+6rN8LLbmWFTj3YA306P1AsETXSlj+YJGxDHpWuj8EOM5bHHt8Pzz83DjetY6tDPuXm449ZRuOeVa+F196yGW29h4KrHpF3UJVXNEfPgOF5uW0ijn3xyFh6Bnyd/PAuXL6+Evb25/DrRLecPwqswnnswd698+SRUfzSZUF/2zMVR4ScPskCwOTNBKmGO4PZpjOORH22HJ56YYTE3wTHaDyvImM+dC+FlLxvh+GyEe161Gk5vqKYgn7BwgLy1iJa4CKJz7Efjf4BCbnHgFwgMyBYIfmFgG83anhuRfZwi2Yiv28bR2WYLBVsY2GYLAyv7BcKfYF8oFAqFQqFQWBJmb0y8+MVhYaTJIvM9yR1R13QNmSGEDyDGu1X4Ljh/bn8NG//iMeFPcTL51zv6aVkTWt7bXueHFKYc+2Lqh646sVct/uY/f52UZuhnsq6Jn5mhPN8ll68b8+1vfjlCviARDdk77vH+etVD35i33bDKm4rgC+nuFAV5Ux4Z5ioyzTUZOJ2jIrZVtSYG0WjkrUz6nj8TbZ0DmVkwD7vTUdiPfhgRPz3QvzANuDCjVlxEaZJOOAbY4Jikz40HTfp9AZXV+cTsT8dhD6EfcDxQ5Y8a0Q+1RFJUNFKNma1MrVnichCS8Dcajz6CxnRx4Mt0yEmyjQbVqO5jwLL3G5GjZBvxddtsBm3jGLgQsL1tjN5vPE9WsUD4c+wLhUKhUCgUCktS3cbiUjbJR5nn8d13SUxZpjRSMybhFdTDjkk0Vgn8agF7xyKL3BBJuiagTOm0r4ZC3MaSH1OSP20qTUD/bgJzTSJW0af9+gVj9k90pwFji/KSRKNDOg2MFO1qF7Hx1iUqUY9N3LPIlJaLC7FFCetgihrlq7w3tgmarusCQePQn2O1GEyXiBN0xQbExHlSSS56LKC4STXakbGyTB2V5DZGjs7vacinDdRhaBFKskusyRzzj6tRi4tB+94B65Tg8RjxexMfRiVdFPiNg7TFAcvcODC/0Wi6EfeZT411Gl6BWD23pY65FQqFQqFQKBQOwYg/pYN0jX8Nmffpa66tiT3rmq7y13Fi4sl0TBJRarMPMhNWDuT+fX4ZV8T49jX/iJok4myiDtI2SyPFgL3xbJb4zQOk2OyS5JkJNjbYEJdomvFLuPyHCn+th5blbxugSDV1wBL7aLXexkz8EQMTaV0A0Sj+i67muGqRMXO89B8XAezoQhxrTBO44M+0Upzfb5A5REV+spTjh0/+0TmOeop+/dyB2lPocf4YqybukthTT3zzAZuUCWOljkXI32BagU36ow9Yjv7kr1tDQueVD1gozfTYqC4fOc/0y3NABsQQ000sJBuxfRetfnokaYcZ9e2+7vstoDRIHknuC4VCoVAoFAqHQfJOTWht46P+a9b10wOkdkz+pcwu9rCOBJNtsVlg2eQIy8wMpYkPuugQNdpkkmo2KhnpxH9poDQezJ92M/lVs3yETbMhbbbFx0oXe94bpf+jFNtikbJSiO3cSzthnVvE2k0ctmNKHpvwTwcpm4anEvzUhP+cY3nUTaXasJdzhz4UTYs+ZEiywboWVICbdYoSN+oRa6tKxOfa3HxOnm4k10Z8f7XPjWoIM8zNB5TbGHihUCgUCoVC4TDEbNAlhkBr1la3t6n7h6RjXyXChzopVmKnb3LE3ppY0URaS/2pp1loy2kirlYWw+wkVE0alUml9rXN4iYoNZJ2olJ52n3W4r1m6ekiMSq/OEg3n6PblqOrvfcoGd54bkuDYsB+KxQKhUKhUCgUCsdH+t0C29uWy9nTrZNFFghGzrDffFDcGCiDLxQKhUKhUCgUCsdHbnGQy8/TbSGGFghdBn07NwvKLw5sKxQKhUKhUCgUCseHz7Ut/7YtzdNtI7bvJV0geKXUgBn3mw/GAvQBcysUCoVCoVAoFArHR5pv+5zcNp+zE7+3cpauTxBSpdQgN3OcBsPNB1woFAqFQqFQKBSOD59r53Jxn6vbRmxPfHsD+460/750bs+FhMmw7LdJ3HzZfpw2LXdt3l7OH7E6sT3x5UKhUCgUCoVC4cUkTcJz+zR598k9t3QB4L+UzM3XrZzT85v35zfS2KcJd27vN5/A+82S/DTx79q8rLeT+jC/3IjtSa6tUCgUCoVCoVB4MbFkm6Rln4j7LU3mfcJv+0U2r5NuqU/iy0TKaZLdtU+TdUvo0y1N/vvqfu9teh9WJume+LKRaysUCoVCoVAoFG4WPsk2Wol3svdbmsj7JN8n/rZ11U0n3VJ/tpF0v1DyzX26+WTeytzSxD/XluszO35vG+naG2m9UCgUCoVCoVD4SVMl2RFf94l4WrYkPk3s/ZYuBPziwLfb5u2ZH9uIL5OqnEu40zbuc5tP6Ps2vyDo21K73IgvE18mab1QKBQKhUKhUHgx8Yk38Um57X3ZJ/GW1FublbsWA+nCgJu3aXtuJC37veCTcCNX5j63WTKfJvq+3relNrj3G0n3xJc9Xe2FQqFQKBQKhcLNpJFkO3y7T8jTsk/kfXLvN2vLLQq4eR2zlduI7YkvdybdadnqVrbNJ/Vp0r9I3crcpxvxZeLLRq6tUCgUCoVCoVB4sWgk3JE0Ibe6lf3mk33b+8Tf19N2v0834svEl4W+5Dvts434uk/w+xYAfXvCst+ILxNfTunrKxQKhUKhUCgUbjatZNvhE/R037V1Jf7c9/Vx7zeSlg1fJvOh5Nva/N42YmVL9tO6b+8q5zaS7okvFwqFQqFQKBQKJ4W+5Jz7rs0n/LlyV79tJC0bvkyknibcuQQ8TdS5T8vp1rVgGNpI1574cqFQKBQKhUKhcFLoS9C5T8vplkv+c21+I75MBstpwt2VgKfJOvdp+SgbSctGV7lQKBQKhUKhUDgpDCXm3Kflo2zEl0lXmVT1NOHuSsCtvW+f28gi7cSXiS+TtN7HMrKFQqFQKBQKhcJhSRPtIXJJem7vN5K22Ua62nJ74stG1bZMEm59ffu0vGhfbm8M1QuFQqFQKBQKhZcquWSc5BJ2v+8r9/WRrj3xZU/Vvkzy7ftyZe59Od339fk98WUj15ZjUblCoVAoFAqFQuE46Eq6u+hK2K2c2x+mj3SVU6q+ZRNx35crL7onfW1GWu9jGdlCoVAoFAqFQuG46UvAcwwl8l17sowM8eWURl9XUt2XbPcl8VZO96SvjfiykWvrY1n5QqFQKBQKhULhOOhLwLtIdXIJfa6NpP1dciStG9n2voR6KNlO+33dyrk2o6+P5NoKhUKhUCgUCoW/Kwwl8n11K+fajLTu6ewbSsIXSdJTGV/v6zO6fHS1FwqFQqFQKBQKfxfoStJz7V3J/yKyOTplFknCF03UU7mcXpetZdsLhUKhUCgUCoWTSl8C39W3yEKgz66nV24S98vSl7infUNJflkEFAqFQqFQKBR+mlgkke+TWWZhsIivBoddIJCjJv5lYVAoFAqFQqFQ+GlkmaT9KMn/0osDcpQFAlkkyS8LgUKhUCgUCoVCoeZQibtjEf1D+ziO5P24FgBlIVEoFAqFQqFQKChHWUQcaQFys5LykuwXCoVCoVAoFAo3n6N+GpEQwv8PjG56u3i/To8AAAAASUVORK5CYII="/>
          <p:cNvSpPr>
            <a:spLocks noChangeAspect="1" noChangeArrowheads="1"/>
          </p:cNvSpPr>
          <p:nvPr/>
        </p:nvSpPr>
        <p:spPr bwMode="auto">
          <a:xfrm>
            <a:off x="128056" y="1010911"/>
            <a:ext cx="166699" cy="1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pic>
        <p:nvPicPr>
          <p:cNvPr id="11" name="Obrázo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079" y="917032"/>
            <a:ext cx="6132166" cy="551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3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ív balíka Office">
  <a:themeElements>
    <a:clrScheme name="Vlastné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291CE"/>
      </a:accent1>
      <a:accent2>
        <a:srgbClr val="E89266"/>
      </a:accent2>
      <a:accent3>
        <a:srgbClr val="5BBEBB"/>
      </a:accent3>
      <a:accent4>
        <a:srgbClr val="FFC000"/>
      </a:accent4>
      <a:accent5>
        <a:srgbClr val="006AB4"/>
      </a:accent5>
      <a:accent6>
        <a:srgbClr val="00A19A"/>
      </a:accent6>
      <a:hlink>
        <a:srgbClr val="EA5A14"/>
      </a:hlink>
      <a:folHlink>
        <a:srgbClr val="5291CE"/>
      </a:folHlink>
    </a:clrScheme>
    <a:fontScheme name="Motív balíka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ív balíka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pulAir - PPT-farebne" id="{06F10C5F-0920-496F-BF09-7E3E276A958E}" vid="{C43D18C3-6E99-49A2-8616-F1F3109FBCCC}"/>
    </a:ext>
  </a:extLst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PopulAir - sablona PPT (00000002)</Template>
  <TotalTime>4254</TotalTime>
  <Words>392</Words>
  <Application>Microsoft Office PowerPoint</Application>
  <PresentationFormat>Širokouhlá</PresentationFormat>
  <Paragraphs>84</Paragraphs>
  <Slides>12</Slides>
  <Notes>8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Roboto</vt:lpstr>
      <vt:lpstr>Motív balíka Office</vt:lpstr>
      <vt:lpstr>Prezentácia programu PowerPoint</vt:lpstr>
      <vt:lpstr>Základné údaje projektu</vt:lpstr>
      <vt:lpstr>SAŽP – partner projektu LIFE IP</vt:lpstr>
      <vt:lpstr>Webové stránky</vt:lpstr>
      <vt:lpstr>Index kvality ovzdušia – SAŽP</vt:lpstr>
      <vt:lpstr>Index kvality ovzdušia – SHMÚ</vt:lpstr>
      <vt:lpstr>Oblasti riadenia kvality ovzdušia</vt:lpstr>
      <vt:lpstr>Mobilná Aplikácia - Dnesdycham.sk</vt:lpstr>
      <vt:lpstr>Podnety od občanov</vt:lpstr>
      <vt:lpstr>Ďalšie kroky</vt:lpstr>
      <vt:lpstr>Udržateľnosť</vt:lpstr>
      <vt:lpstr>Ďakujem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Integrovaný projekt LIFE – Zlepšenie kvality ovzdušia</dc:title>
  <dc:creator>Cseh Tereza</dc:creator>
  <cp:lastModifiedBy>Jana Paluchová</cp:lastModifiedBy>
  <cp:revision>305</cp:revision>
  <dcterms:created xsi:type="dcterms:W3CDTF">2020-03-05T14:38:25Z</dcterms:created>
  <dcterms:modified xsi:type="dcterms:W3CDTF">2023-05-18T10:56:51Z</dcterms:modified>
</cp:coreProperties>
</file>